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charts/chart5.xml" ContentType="application/vnd.openxmlformats-officedocument.drawingml.chart+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charts/chart6.xml" ContentType="application/vnd.openxmlformats-officedocument.drawingml.chart+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70" r:id="rId5"/>
    <p:sldId id="272" r:id="rId6"/>
    <p:sldId id="267" r:id="rId7"/>
    <p:sldId id="268" r:id="rId8"/>
    <p:sldId id="269" r:id="rId9"/>
    <p:sldId id="290"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95317" autoAdjust="0"/>
  </p:normalViewPr>
  <p:slideViewPr>
    <p:cSldViewPr snapToGrid="0" showGuides="1">
      <p:cViewPr varScale="1">
        <p:scale>
          <a:sx n="109" d="100"/>
          <a:sy n="109" d="100"/>
        </p:scale>
        <p:origin x="504" y="15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3.png"/><Relationship Id="rId1" Type="http://schemas.openxmlformats.org/officeDocument/2006/relationships/image" Target="../media/image2.png"/></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9.png"/><Relationship Id="rId1" Type="http://schemas.openxmlformats.org/officeDocument/2006/relationships/image" Target="../media/image8.png"/></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DD78-4FA9-BA66-A201C4267AD5}"/>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DD78-4FA9-BA66-A201C4267AD5}"/>
              </c:ext>
            </c:extLst>
          </c:dPt>
          <c:dLbls>
            <c:dLbl>
              <c:idx val="0"/>
              <c:layout>
                <c:manualLayout>
                  <c:x val="-0.12586231412579343"/>
                  <c:y val="-0.2462525659388104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1"/>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DD78-4FA9-BA66-A201C4267AD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4-DD78-4FA9-BA66-A201C4267AD5}"/>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1-C916-467C-96F8-426140D7FD87}"/>
              </c:ext>
            </c:extLst>
          </c:dPt>
          <c:dPt>
            <c:idx val="1"/>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3-C916-467C-96F8-426140D7FD87}"/>
              </c:ext>
            </c:extLst>
          </c:dPt>
          <c:dLbls>
            <c:dLbl>
              <c:idx val="0"/>
              <c:layout>
                <c:manualLayout>
                  <c:x val="-0.19152960845229428"/>
                  <c:y val="0.15370813706379041"/>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2"/>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C916-467C-96F8-426140D7FD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0.34</c:v>
                </c:pt>
                <c:pt idx="1">
                  <c:v>0.66</c:v>
                </c:pt>
              </c:numCache>
            </c:numRef>
          </c:val>
          <c:extLst>
            <c:ext xmlns:c16="http://schemas.microsoft.com/office/drawing/2014/chart" uri="{C3380CC4-5D6E-409C-BE32-E72D297353CC}">
              <c16:uniqueId val="{00000004-C916-467C-96F8-426140D7FD8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F026-4B5F-9666-0D0D8BED0D99}"/>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F026-4B5F-9666-0D0D8BED0D99}"/>
              </c:ext>
            </c:extLst>
          </c:dPt>
          <c:dLbls>
            <c:dLbl>
              <c:idx val="0"/>
              <c:layout>
                <c:manualLayout>
                  <c:x val="-0.19700188297950266"/>
                  <c:y val="-0.14775153956328627"/>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33A952"/>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F026-4B5F-9666-0D0D8BED0D9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33A952"/>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0.64</c:v>
                </c:pt>
                <c:pt idx="1">
                  <c:v>0.36</c:v>
                </c:pt>
              </c:numCache>
            </c:numRef>
          </c:val>
          <c:extLst>
            <c:ext xmlns:c16="http://schemas.microsoft.com/office/drawing/2014/chart" uri="{C3380CC4-5D6E-409C-BE32-E72D297353CC}">
              <c16:uniqueId val="{00000004-F026-4B5F-9666-0D0D8BED0D99}"/>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2CFD-474D-9588-8749886A069C}"/>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2CFD-474D-9588-8749886A069C}"/>
              </c:ext>
            </c:extLst>
          </c:dPt>
          <c:dLbls>
            <c:dLbl>
              <c:idx val="0"/>
              <c:layout>
                <c:manualLayout>
                  <c:x val="-0.21341870656112788"/>
                  <c:y val="-5.7458932052389104E-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FBBD06"/>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15:layout>
                    <c:manualLayout>
                      <c:w val="0.25741579375988349"/>
                      <c:h val="0.4314344955247959"/>
                    </c:manualLayout>
                  </c15:layout>
                </c:ext>
                <c:ext xmlns:c16="http://schemas.microsoft.com/office/drawing/2014/chart" uri="{C3380CC4-5D6E-409C-BE32-E72D297353CC}">
                  <c16:uniqueId val="{00000001-2CFD-474D-9588-8749886A069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BBD06"/>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2CFD-474D-9588-8749886A069C}"/>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gradFill flip="none" rotWithShape="1">
                <a:gsLst>
                  <a:gs pos="0">
                    <a:schemeClr val="accent1">
                      <a:lumMod val="20000"/>
                      <a:lumOff val="80000"/>
                    </a:schemeClr>
                  </a:gs>
                  <a:gs pos="93000">
                    <a:schemeClr val="accent1"/>
                  </a:gs>
                  <a:gs pos="100000">
                    <a:schemeClr val="accent2"/>
                  </a:gs>
                </a:gsLst>
                <a:lin ang="0" scaled="1"/>
                <a:tileRect/>
              </a:gradFill>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1"/>
                <a:stretch>
                  <a:fillRect/>
                </a:stretch>
              </a:blipFill>
              <a:ln w="25400">
                <a:noFill/>
              </a:ln>
              <a:effectLst>
                <a:outerShdw blurRad="279400" dist="139700" dir="2700000" algn="tl" rotWithShape="0">
                  <a:schemeClr val="bg2">
                    <a:lumMod val="50000"/>
                    <a:alpha val="40000"/>
                  </a:schemeClr>
                </a:outerShdw>
              </a:effectLst>
            </c:spPr>
          </c:marker>
          <c:dPt>
            <c:idx val="11"/>
            <c:marker>
              <c:spPr>
                <a:blipFill>
                  <a:blip xmlns:r="http://schemas.openxmlformats.org/officeDocument/2006/relationships" r:embed="rId2"/>
                  <a:stretch>
                    <a:fillRect/>
                  </a:stretch>
                </a:blipFill>
                <a:ln w="25400">
                  <a:noFill/>
                </a:ln>
                <a:effectLst>
                  <a:outerShdw blurRad="279400" dist="139700" dir="2700000" algn="tl" rotWithShape="0">
                    <a:schemeClr val="bg2">
                      <a:lumMod val="50000"/>
                      <a:alpha val="40000"/>
                    </a:schemeClr>
                  </a:outerShdw>
                </a:effectLst>
              </c:spPr>
            </c:marker>
            <c:bubble3D val="0"/>
            <c:extLst>
              <c:ext xmlns:c16="http://schemas.microsoft.com/office/drawing/2014/chart" uri="{C3380CC4-5D6E-409C-BE32-E72D297353CC}">
                <c16:uniqueId val="{00000000-E72E-43D1-9184-0A6A929A9A6A}"/>
              </c:ext>
            </c:extLst>
          </c:dPt>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2E-43D1-9184-0A6A929A9A6A}"/>
                </c:ext>
              </c:extLst>
            </c:dLbl>
            <c:spPr>
              <a:noFill/>
              <a:ln>
                <a:noFill/>
              </a:ln>
              <a:effectLst/>
            </c:spPr>
            <c:txPr>
              <a:bodyPr wrap="square" lIns="38100" tIns="19050" rIns="38100" bIns="19050" anchor="ctr">
                <a:spAutoFit/>
              </a:bodyPr>
              <a:lstStyle/>
              <a:p>
                <a:pPr>
                  <a:defRPr sz="1600">
                    <a:solidFill>
                      <a:schemeClr val="accent2"/>
                    </a:solidFill>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5.2</c:v>
                </c:pt>
              </c:numCache>
            </c:numRef>
          </c:val>
          <c:smooth val="1"/>
          <c:extLst>
            <c:ext xmlns:c16="http://schemas.microsoft.com/office/drawing/2014/chart" uri="{C3380CC4-5D6E-409C-BE32-E72D297353CC}">
              <c16:uniqueId val="{00000001-E72E-43D1-9184-0A6A929A9A6A}"/>
            </c:ext>
          </c:extLst>
        </c:ser>
        <c:dLbls>
          <c:showLegendKey val="0"/>
          <c:showVal val="0"/>
          <c:showCatName val="0"/>
          <c:showSerName val="0"/>
          <c:showPercent val="0"/>
          <c:showBubbleSize val="0"/>
        </c:dLbls>
        <c:marker val="1"/>
        <c:smooth val="0"/>
        <c:axId val="45759872"/>
        <c:axId val="45761664"/>
      </c:lineChart>
      <c:catAx>
        <c:axId val="45759872"/>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45761664"/>
        <c:crosses val="autoZero"/>
        <c:auto val="1"/>
        <c:lblAlgn val="ctr"/>
        <c:lblOffset val="100"/>
        <c:noMultiLvlLbl val="0"/>
      </c:catAx>
      <c:valAx>
        <c:axId val="45761664"/>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45759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flip="none" rotWithShape="1">
              <a:gsLst>
                <a:gs pos="0">
                  <a:schemeClr val="accent1"/>
                </a:gs>
                <a:gs pos="36000">
                  <a:schemeClr val="accent1"/>
                </a:gs>
                <a:gs pos="100000">
                  <a:schemeClr val="accent1">
                    <a:lumMod val="75000"/>
                  </a:schemeClr>
                </a:gs>
              </a:gsLst>
              <a:lin ang="16200000" scaled="1"/>
              <a:tileRect/>
            </a:gradFill>
            <a:ln>
              <a:noFill/>
            </a:ln>
            <a:effectLst/>
          </c:spPr>
          <c:invertIfNegative val="0"/>
          <c:dPt>
            <c:idx val="0"/>
            <c:invertIfNegative val="0"/>
            <c:bubble3D val="0"/>
            <c:extLst>
              <c:ext xmlns:c16="http://schemas.microsoft.com/office/drawing/2014/chart" uri="{C3380CC4-5D6E-409C-BE32-E72D297353CC}">
                <c16:uniqueId val="{00000000-5BE6-456E-865B-89EA8EADCE29}"/>
              </c:ext>
            </c:extLst>
          </c:dPt>
          <c:dPt>
            <c:idx val="1"/>
            <c:invertIfNegative val="0"/>
            <c:bubble3D val="0"/>
            <c:extLst>
              <c:ext xmlns:c16="http://schemas.microsoft.com/office/drawing/2014/chart" uri="{C3380CC4-5D6E-409C-BE32-E72D297353CC}">
                <c16:uniqueId val="{00000001-5BE6-456E-865B-89EA8EADCE29}"/>
              </c:ext>
            </c:extLst>
          </c:dPt>
          <c:dPt>
            <c:idx val="2"/>
            <c:invertIfNegative val="0"/>
            <c:bubble3D val="0"/>
            <c:extLst>
              <c:ext xmlns:c16="http://schemas.microsoft.com/office/drawing/2014/chart" uri="{C3380CC4-5D6E-409C-BE32-E72D297353CC}">
                <c16:uniqueId val="{00000002-5BE6-456E-865B-89EA8EADCE29}"/>
              </c:ext>
            </c:extLst>
          </c:dPt>
          <c:dPt>
            <c:idx val="3"/>
            <c:invertIfNegative val="0"/>
            <c:bubble3D val="0"/>
            <c:extLst>
              <c:ext xmlns:c16="http://schemas.microsoft.com/office/drawing/2014/chart" uri="{C3380CC4-5D6E-409C-BE32-E72D297353CC}">
                <c16:uniqueId val="{00000003-5BE6-456E-865B-89EA8EADCE29}"/>
              </c:ext>
            </c:extLst>
          </c:dPt>
          <c:dPt>
            <c:idx val="4"/>
            <c:invertIfNegative val="0"/>
            <c:bubble3D val="0"/>
            <c:extLst>
              <c:ext xmlns:c16="http://schemas.microsoft.com/office/drawing/2014/chart" uri="{C3380CC4-5D6E-409C-BE32-E72D297353CC}">
                <c16:uniqueId val="{00000004-5BE6-456E-865B-89EA8EADCE29}"/>
              </c:ext>
            </c:extLst>
          </c:dPt>
          <c:dPt>
            <c:idx val="5"/>
            <c:invertIfNegative val="0"/>
            <c:bubble3D val="0"/>
            <c:extLst>
              <c:ext xmlns:c16="http://schemas.microsoft.com/office/drawing/2014/chart" uri="{C3380CC4-5D6E-409C-BE32-E72D297353CC}">
                <c16:uniqueId val="{00000005-5BE6-456E-865B-89EA8EADCE29}"/>
              </c:ext>
            </c:extLst>
          </c:dPt>
          <c:dPt>
            <c:idx val="6"/>
            <c:invertIfNegative val="0"/>
            <c:bubble3D val="0"/>
            <c:extLst>
              <c:ext xmlns:c16="http://schemas.microsoft.com/office/drawing/2014/chart" uri="{C3380CC4-5D6E-409C-BE32-E72D297353CC}">
                <c16:uniqueId val="{00000006-5BE6-456E-865B-89EA8EADCE29}"/>
              </c:ext>
            </c:extLst>
          </c:dPt>
          <c:dPt>
            <c:idx val="7"/>
            <c:invertIfNegative val="0"/>
            <c:bubble3D val="0"/>
            <c:spPr>
              <a:gradFill>
                <a:gsLst>
                  <a:gs pos="0">
                    <a:schemeClr val="accent2"/>
                  </a:gs>
                  <a:gs pos="100000">
                    <a:schemeClr val="accent2">
                      <a:lumMod val="75000"/>
                    </a:schemeClr>
                  </a:gs>
                </a:gsLst>
                <a:lin ang="16200000" scaled="1"/>
              </a:gradFill>
              <a:ln>
                <a:noFill/>
              </a:ln>
              <a:effectLst/>
            </c:spPr>
            <c:extLst>
              <c:ext xmlns:c16="http://schemas.microsoft.com/office/drawing/2014/chart" uri="{C3380CC4-5D6E-409C-BE32-E72D297353CC}">
                <c16:uniqueId val="{00000008-5BE6-456E-865B-89EA8EADCE29}"/>
              </c:ext>
            </c:extLst>
          </c:dPt>
          <c:dPt>
            <c:idx val="8"/>
            <c:invertIfNegative val="0"/>
            <c:bubble3D val="0"/>
            <c:extLst>
              <c:ext xmlns:c16="http://schemas.microsoft.com/office/drawing/2014/chart" uri="{C3380CC4-5D6E-409C-BE32-E72D297353CC}">
                <c16:uniqueId val="{00000009-5BE6-456E-865B-89EA8EADCE29}"/>
              </c:ext>
            </c:extLst>
          </c:dPt>
          <c:dPt>
            <c:idx val="9"/>
            <c:invertIfNegative val="0"/>
            <c:bubble3D val="0"/>
            <c:extLst>
              <c:ext xmlns:c16="http://schemas.microsoft.com/office/drawing/2014/chart" uri="{C3380CC4-5D6E-409C-BE32-E72D297353CC}">
                <c16:uniqueId val="{0000000A-5BE6-456E-865B-89EA8EADCE29}"/>
              </c:ext>
            </c:extLst>
          </c:dPt>
          <c:dPt>
            <c:idx val="10"/>
            <c:invertIfNegative val="0"/>
            <c:bubble3D val="0"/>
            <c:extLst>
              <c:ext xmlns:c16="http://schemas.microsoft.com/office/drawing/2014/chart" uri="{C3380CC4-5D6E-409C-BE32-E72D297353CC}">
                <c16:uniqueId val="{0000000B-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Sheet1!$B$2:$B$12</c:f>
              <c:numCache>
                <c:formatCode>General</c:formatCode>
                <c:ptCount val="11"/>
                <c:pt idx="0">
                  <c:v>4.3</c:v>
                </c:pt>
                <c:pt idx="1">
                  <c:v>2.5</c:v>
                </c:pt>
                <c:pt idx="2">
                  <c:v>3.5</c:v>
                </c:pt>
                <c:pt idx="3">
                  <c:v>4.5</c:v>
                </c:pt>
                <c:pt idx="4">
                  <c:v>3.7</c:v>
                </c:pt>
                <c:pt idx="5">
                  <c:v>4.0999999999999996</c:v>
                </c:pt>
                <c:pt idx="6">
                  <c:v>2.5</c:v>
                </c:pt>
                <c:pt idx="7">
                  <c:v>6.1</c:v>
                </c:pt>
                <c:pt idx="8">
                  <c:v>5.2</c:v>
                </c:pt>
                <c:pt idx="9">
                  <c:v>4</c:v>
                </c:pt>
                <c:pt idx="10">
                  <c:v>1.8</c:v>
                </c:pt>
              </c:numCache>
            </c:numRef>
          </c:val>
          <c:extLst>
            <c:ext xmlns:c16="http://schemas.microsoft.com/office/drawing/2014/chart" uri="{C3380CC4-5D6E-409C-BE32-E72D297353CC}">
              <c16:uniqueId val="{0000000C-5BE6-456E-865B-89EA8EADCE29}"/>
            </c:ext>
          </c:extLst>
        </c:ser>
        <c:dLbls>
          <c:showLegendKey val="0"/>
          <c:showVal val="0"/>
          <c:showCatName val="0"/>
          <c:showSerName val="0"/>
          <c:showPercent val="0"/>
          <c:showBubbleSize val="0"/>
        </c:dLbls>
        <c:gapWidth val="500"/>
        <c:overlap val="-27"/>
        <c:axId val="247713152"/>
        <c:axId val="247714944"/>
      </c:barChart>
      <c:lineChart>
        <c:grouping val="standard"/>
        <c:varyColors val="0"/>
        <c:ser>
          <c:idx val="1"/>
          <c:order val="1"/>
          <c:tx>
            <c:strRef>
              <c:f>Sheet1!$C$1</c:f>
              <c:strCache>
                <c:ptCount val="1"/>
                <c:pt idx="0">
                  <c:v>系列 2</c:v>
                </c:pt>
              </c:strCache>
            </c:strRef>
          </c:tx>
          <c:spPr>
            <a:ln w="15875" cap="rnd">
              <a:gradFill flip="none" rotWithShape="1">
                <a:gsLst>
                  <a:gs pos="0">
                    <a:schemeClr val="accent1">
                      <a:lumMod val="40000"/>
                      <a:lumOff val="60000"/>
                    </a:schemeClr>
                  </a:gs>
                  <a:gs pos="69000">
                    <a:schemeClr val="accent2"/>
                  </a:gs>
                  <a:gs pos="35500">
                    <a:schemeClr val="accent1"/>
                  </a:gs>
                  <a:gs pos="100000">
                    <a:schemeClr val="accent1"/>
                  </a:gs>
                </a:gsLst>
                <a:lin ang="0" scaled="1"/>
                <a:tileRect/>
              </a:gradFill>
              <a:round/>
            </a:ln>
            <a:effectLst>
              <a:outerShdw blurRad="304800" dist="127000" dir="2700000" algn="tl" rotWithShape="0">
                <a:prstClr val="black">
                  <a:alpha val="40000"/>
                </a:prstClr>
              </a:outerShdw>
            </a:effectLst>
          </c:spPr>
          <c:marker>
            <c:symbol val="picture"/>
            <c:spPr>
              <a:blipFill>
                <a:blip xmlns:r="http://schemas.openxmlformats.org/officeDocument/2006/relationships" r:embed="rId1"/>
                <a:stretch>
                  <a:fillRect/>
                </a:stretch>
              </a:blipFill>
              <a:ln w="25400">
                <a:noFill/>
              </a:ln>
              <a:effectLst>
                <a:outerShdw blurRad="304800" dist="127000" dir="2700000" algn="tl" rotWithShape="0">
                  <a:prstClr val="black">
                    <a:alpha val="40000"/>
                  </a:prstClr>
                </a:outerShdw>
              </a:effectLst>
            </c:spPr>
          </c:marker>
          <c:dPt>
            <c:idx val="7"/>
            <c:marker>
              <c:spPr>
                <a:blipFill>
                  <a:blip xmlns:r="http://schemas.openxmlformats.org/officeDocument/2006/relationships" r:embed="rId2"/>
                  <a:stretch>
                    <a:fillRect/>
                  </a:stretch>
                </a:blipFill>
                <a:ln w="25400">
                  <a:noFill/>
                </a:ln>
                <a:effectLst>
                  <a:outerShdw blurRad="304800" dist="127000" dir="2700000" algn="tl" rotWithShape="0">
                    <a:prstClr val="black">
                      <a:alpha val="40000"/>
                    </a:prstClr>
                  </a:outerShdw>
                </a:effectLst>
              </c:spPr>
            </c:marker>
            <c:bubble3D val="0"/>
            <c:extLst>
              <c:ext xmlns:c16="http://schemas.microsoft.com/office/drawing/2014/chart" uri="{C3380CC4-5D6E-409C-BE32-E72D297353CC}">
                <c16:uniqueId val="{0000000D-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Sheet1!$C$2:$C$12</c:f>
              <c:numCache>
                <c:formatCode>General</c:formatCode>
                <c:ptCount val="11"/>
                <c:pt idx="0">
                  <c:v>2.4</c:v>
                </c:pt>
                <c:pt idx="1">
                  <c:v>4.4000000000000004</c:v>
                </c:pt>
                <c:pt idx="2">
                  <c:v>1.8</c:v>
                </c:pt>
                <c:pt idx="3">
                  <c:v>2.8</c:v>
                </c:pt>
                <c:pt idx="4">
                  <c:v>2</c:v>
                </c:pt>
                <c:pt idx="5">
                  <c:v>2</c:v>
                </c:pt>
                <c:pt idx="6">
                  <c:v>3</c:v>
                </c:pt>
                <c:pt idx="7">
                  <c:v>5</c:v>
                </c:pt>
                <c:pt idx="8">
                  <c:v>3.5</c:v>
                </c:pt>
                <c:pt idx="9">
                  <c:v>2.8</c:v>
                </c:pt>
                <c:pt idx="10">
                  <c:v>4.5</c:v>
                </c:pt>
              </c:numCache>
            </c:numRef>
          </c:val>
          <c:smooth val="0"/>
          <c:extLst>
            <c:ext xmlns:c16="http://schemas.microsoft.com/office/drawing/2014/chart" uri="{C3380CC4-5D6E-409C-BE32-E72D297353CC}">
              <c16:uniqueId val="{0000000E-5BE6-456E-865B-89EA8EADCE29}"/>
            </c:ext>
          </c:extLst>
        </c:ser>
        <c:dLbls>
          <c:showLegendKey val="0"/>
          <c:showVal val="0"/>
          <c:showCatName val="0"/>
          <c:showSerName val="0"/>
          <c:showPercent val="0"/>
          <c:showBubbleSize val="0"/>
        </c:dLbls>
        <c:marker val="1"/>
        <c:smooth val="0"/>
        <c:axId val="247713152"/>
        <c:axId val="247714944"/>
      </c:lineChart>
      <c:catAx>
        <c:axId val="247713152"/>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zh-CN"/>
          </a:p>
        </c:txPr>
        <c:crossAx val="247714944"/>
        <c:crosses val="autoZero"/>
        <c:auto val="1"/>
        <c:lblAlgn val="ctr"/>
        <c:lblOffset val="0"/>
        <c:tickLblSkip val="1"/>
        <c:tickMarkSkip val="1"/>
        <c:noMultiLvlLbl val="0"/>
      </c:catAx>
      <c:valAx>
        <c:axId val="247714944"/>
        <c:scaling>
          <c:orientation val="minMax"/>
          <c:max val="6.5"/>
          <c:min val="0"/>
        </c:scaling>
        <c:delete val="0"/>
        <c:axPos val="l"/>
        <c:numFmt formatCode="General" sourceLinked="1"/>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247713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45"/>
          <c:y val="2.4928061931512605E-2"/>
          <c:w val="0.63342842187908921"/>
          <c:h val="0.95014387613697482"/>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dPt>
            <c:idx val="0"/>
            <c:bubble3D val="0"/>
            <c:spPr>
              <a:solidFill>
                <a:schemeClr val="accent1"/>
              </a:solidFill>
              <a:ln w="6350">
                <a:noFill/>
                <a:prstDash val="dash"/>
              </a:ln>
              <a:effectLst/>
            </c:spPr>
            <c:extLst>
              <c:ext xmlns:c16="http://schemas.microsoft.com/office/drawing/2014/chart" uri="{C3380CC4-5D6E-409C-BE32-E72D297353CC}">
                <c16:uniqueId val="{00000001-F5CC-4727-845A-17C085848779}"/>
              </c:ext>
            </c:extLst>
          </c:dPt>
          <c:dPt>
            <c:idx val="1"/>
            <c:bubble3D val="0"/>
            <c:spPr>
              <a:noFill/>
              <a:ln w="12700">
                <a:solidFill>
                  <a:schemeClr val="accent2">
                    <a:lumMod val="60000"/>
                    <a:lumOff val="40000"/>
                  </a:schemeClr>
                </a:solidFill>
                <a:prstDash val="dash"/>
              </a:ln>
              <a:effectLst/>
            </c:spPr>
            <c:extLst>
              <c:ext xmlns:c16="http://schemas.microsoft.com/office/drawing/2014/chart" uri="{C3380CC4-5D6E-409C-BE32-E72D297353CC}">
                <c16:uniqueId val="{00000003-F5CC-4727-845A-17C085848779}"/>
              </c:ext>
            </c:extLst>
          </c:dPt>
          <c:dPt>
            <c:idx val="2"/>
            <c:bubble3D val="0"/>
            <c:spPr>
              <a:noFill/>
              <a:ln w="12700">
                <a:solidFill>
                  <a:schemeClr val="accent3"/>
                </a:solidFill>
                <a:prstDash val="dash"/>
              </a:ln>
              <a:effectLst/>
            </c:spPr>
            <c:extLst>
              <c:ext xmlns:c16="http://schemas.microsoft.com/office/drawing/2014/chart" uri="{C3380CC4-5D6E-409C-BE32-E72D297353CC}">
                <c16:uniqueId val="{00000005-F5CC-4727-845A-17C085848779}"/>
              </c:ext>
            </c:extLst>
          </c:dPt>
          <c:dPt>
            <c:idx val="3"/>
            <c:bubble3D val="0"/>
            <c:spPr>
              <a:noFill/>
              <a:ln w="12700">
                <a:solidFill>
                  <a:schemeClr val="accent4">
                    <a:lumMod val="60000"/>
                    <a:lumOff val="40000"/>
                  </a:schemeClr>
                </a:solidFill>
                <a:prstDash val="dash"/>
              </a:ln>
              <a:effectLst/>
            </c:spPr>
            <c:extLst>
              <c:ext xmlns:c16="http://schemas.microsoft.com/office/drawing/2014/chart" uri="{C3380CC4-5D6E-409C-BE32-E72D297353CC}">
                <c16:uniqueId val="{00000007-F5CC-4727-845A-17C085848779}"/>
              </c:ext>
            </c:extLst>
          </c:dPt>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08-F5CC-4727-845A-17C085848779}"/>
            </c:ext>
          </c:extLst>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a:noFill/>
            </a:ln>
          </c:spPr>
          <c:explosion val="20"/>
          <c:dPt>
            <c:idx val="0"/>
            <c:bubble3D val="0"/>
            <c:explosion val="0"/>
            <c:spPr>
              <a:solidFill>
                <a:schemeClr val="accent1"/>
              </a:solidFill>
              <a:ln w="19050">
                <a:noFill/>
              </a:ln>
              <a:effectLst/>
            </c:spPr>
            <c:extLst>
              <c:ext xmlns:c16="http://schemas.microsoft.com/office/drawing/2014/chart" uri="{C3380CC4-5D6E-409C-BE32-E72D297353CC}">
                <c16:uniqueId val="{0000000A-F5CC-4727-845A-17C085848779}"/>
              </c:ext>
            </c:extLst>
          </c:dPt>
          <c:dPt>
            <c:idx val="1"/>
            <c:bubble3D val="0"/>
            <c:explosion val="0"/>
            <c:spPr>
              <a:solidFill>
                <a:schemeClr val="accent2"/>
              </a:solidFill>
              <a:ln w="6350">
                <a:noFill/>
                <a:prstDash val="dash"/>
              </a:ln>
              <a:effectLst/>
            </c:spPr>
            <c:extLst>
              <c:ext xmlns:c16="http://schemas.microsoft.com/office/drawing/2014/chart" uri="{C3380CC4-5D6E-409C-BE32-E72D297353CC}">
                <c16:uniqueId val="{0000000C-F5CC-4727-845A-17C085848779}"/>
              </c:ext>
            </c:extLst>
          </c:dPt>
          <c:dPt>
            <c:idx val="2"/>
            <c:bubble3D val="0"/>
            <c:explosion val="0"/>
            <c:spPr>
              <a:solidFill>
                <a:schemeClr val="accent3"/>
              </a:solidFill>
              <a:ln w="19050">
                <a:noFill/>
              </a:ln>
              <a:effectLst/>
            </c:spPr>
            <c:extLst>
              <c:ext xmlns:c16="http://schemas.microsoft.com/office/drawing/2014/chart" uri="{C3380CC4-5D6E-409C-BE32-E72D297353CC}">
                <c16:uniqueId val="{0000000E-F5CC-4727-845A-17C085848779}"/>
              </c:ext>
            </c:extLst>
          </c:dPt>
          <c:dPt>
            <c:idx val="3"/>
            <c:bubble3D val="0"/>
            <c:explosion val="0"/>
            <c:spPr>
              <a:solidFill>
                <a:schemeClr val="accent4"/>
              </a:solidFill>
              <a:ln w="19050">
                <a:noFill/>
              </a:ln>
              <a:effectLst/>
            </c:spPr>
            <c:extLst>
              <c:ext xmlns:c16="http://schemas.microsoft.com/office/drawing/2014/chart" uri="{C3380CC4-5D6E-409C-BE32-E72D297353CC}">
                <c16:uniqueId val="{00000010-F5CC-4727-845A-17C085848779}"/>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A-F5CC-4727-845A-17C08584877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extLst>
            <c:ext xmlns:c16="http://schemas.microsoft.com/office/drawing/2014/chart" uri="{C3380CC4-5D6E-409C-BE32-E72D297353CC}">
              <c16:uniqueId val="{00000011-F5CC-4727-845A-17C0858487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2018/9/4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245440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372357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125322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138967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295796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2233529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174448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117837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518120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32352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245022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284634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22</a:t>
            </a:fld>
            <a:endParaRPr lang="zh-CN" altLang="en-US"/>
          </a:p>
        </p:txBody>
      </p:sp>
    </p:spTree>
    <p:extLst>
      <p:ext uri="{BB962C8B-B14F-4D97-AF65-F5344CB8AC3E}">
        <p14:creationId xmlns:p14="http://schemas.microsoft.com/office/powerpoint/2010/main" val="7700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23</a:t>
            </a:fld>
            <a:endParaRPr lang="zh-CN" altLang="en-US"/>
          </a:p>
        </p:txBody>
      </p:sp>
    </p:spTree>
    <p:extLst>
      <p:ext uri="{BB962C8B-B14F-4D97-AF65-F5344CB8AC3E}">
        <p14:creationId xmlns:p14="http://schemas.microsoft.com/office/powerpoint/2010/main" val="3028258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24</a:t>
            </a:fld>
            <a:endParaRPr lang="zh-CN" altLang="en-US"/>
          </a:p>
        </p:txBody>
      </p:sp>
    </p:spTree>
    <p:extLst>
      <p:ext uri="{BB962C8B-B14F-4D97-AF65-F5344CB8AC3E}">
        <p14:creationId xmlns:p14="http://schemas.microsoft.com/office/powerpoint/2010/main" val="2595999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25</a:t>
            </a:fld>
            <a:endParaRPr lang="zh-CN" altLang="en-US"/>
          </a:p>
        </p:txBody>
      </p:sp>
    </p:spTree>
    <p:extLst>
      <p:ext uri="{BB962C8B-B14F-4D97-AF65-F5344CB8AC3E}">
        <p14:creationId xmlns:p14="http://schemas.microsoft.com/office/powerpoint/2010/main" val="3908079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26</a:t>
            </a:fld>
            <a:endParaRPr lang="zh-CN" altLang="en-US"/>
          </a:p>
        </p:txBody>
      </p:sp>
    </p:spTree>
    <p:extLst>
      <p:ext uri="{BB962C8B-B14F-4D97-AF65-F5344CB8AC3E}">
        <p14:creationId xmlns:p14="http://schemas.microsoft.com/office/powerpoint/2010/main" val="675891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27</a:t>
            </a:fld>
            <a:endParaRPr lang="zh-CN" altLang="en-US"/>
          </a:p>
        </p:txBody>
      </p:sp>
    </p:spTree>
    <p:extLst>
      <p:ext uri="{BB962C8B-B14F-4D97-AF65-F5344CB8AC3E}">
        <p14:creationId xmlns:p14="http://schemas.microsoft.com/office/powerpoint/2010/main" val="1315216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28</a:t>
            </a:fld>
            <a:endParaRPr lang="zh-CN" altLang="en-US"/>
          </a:p>
        </p:txBody>
      </p:sp>
    </p:spTree>
    <p:extLst>
      <p:ext uri="{BB962C8B-B14F-4D97-AF65-F5344CB8AC3E}">
        <p14:creationId xmlns:p14="http://schemas.microsoft.com/office/powerpoint/2010/main" val="203996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29</a:t>
            </a:fld>
            <a:endParaRPr lang="zh-CN" altLang="en-US"/>
          </a:p>
        </p:txBody>
      </p:sp>
    </p:spTree>
    <p:extLst>
      <p:ext uri="{BB962C8B-B14F-4D97-AF65-F5344CB8AC3E}">
        <p14:creationId xmlns:p14="http://schemas.microsoft.com/office/powerpoint/2010/main" val="251518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30</a:t>
            </a:fld>
            <a:endParaRPr lang="zh-CN" altLang="en-US"/>
          </a:p>
        </p:txBody>
      </p:sp>
    </p:spTree>
    <p:extLst>
      <p:ext uri="{BB962C8B-B14F-4D97-AF65-F5344CB8AC3E}">
        <p14:creationId xmlns:p14="http://schemas.microsoft.com/office/powerpoint/2010/main" val="231058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31</a:t>
            </a:fld>
            <a:endParaRPr lang="zh-CN" altLang="en-US"/>
          </a:p>
        </p:txBody>
      </p:sp>
    </p:spTree>
    <p:extLst>
      <p:ext uri="{BB962C8B-B14F-4D97-AF65-F5344CB8AC3E}">
        <p14:creationId xmlns:p14="http://schemas.microsoft.com/office/powerpoint/2010/main" val="270237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32</a:t>
            </a:fld>
            <a:endParaRPr lang="zh-CN" altLang="en-US"/>
          </a:p>
        </p:txBody>
      </p:sp>
    </p:spTree>
    <p:extLst>
      <p:ext uri="{BB962C8B-B14F-4D97-AF65-F5344CB8AC3E}">
        <p14:creationId xmlns:p14="http://schemas.microsoft.com/office/powerpoint/2010/main" val="2008823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33</a:t>
            </a:fld>
            <a:endParaRPr lang="zh-CN" altLang="en-US"/>
          </a:p>
        </p:txBody>
      </p:sp>
    </p:spTree>
    <p:extLst>
      <p:ext uri="{BB962C8B-B14F-4D97-AF65-F5344CB8AC3E}">
        <p14:creationId xmlns:p14="http://schemas.microsoft.com/office/powerpoint/2010/main" val="140595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
        <p:nvSpPr>
          <p:cNvPr id="11" name="矩形 10"/>
          <p:cNvSpPr/>
          <p:nvPr userDrawn="1"/>
        </p:nvSpPr>
        <p:spPr>
          <a:xfrm>
            <a:off x="8071228" y="5597159"/>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2018/9/4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6.jpeg"/><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846264"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419002"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2071401"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8</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2071401"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83638" y="214310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4567376" y="3857911"/>
            <a:ext cx="2941831" cy="523220"/>
          </a:xfrm>
          <a:prstGeom prst="rect">
            <a:avLst/>
          </a:prstGeom>
          <a:noFill/>
        </p:spPr>
        <p:txBody>
          <a:bodyPr wrap="none" rtlCol="0">
            <a:spAutoFit/>
          </a:bodyPr>
          <a:lstStyle/>
          <a:p>
            <a:r>
              <a:rPr lang="en-US" altLang="zh-CN" sz="2800" dirty="0" smtClean="0"/>
              <a:t> </a:t>
            </a:r>
            <a:r>
              <a:rPr lang="en-US" altLang="zh-CN" sz="2800" dirty="0" err="1" smtClean="0"/>
              <a:t>Blockchain</a:t>
            </a:r>
            <a:r>
              <a:rPr lang="en-US" altLang="zh-CN" sz="2800" dirty="0" smtClean="0"/>
              <a:t> Intro.</a:t>
            </a:r>
            <a:endParaRPr lang="zh-CN" altLang="en-US" sz="2800" dirty="0"/>
          </a:p>
        </p:txBody>
      </p:sp>
      <p:sp>
        <p:nvSpPr>
          <p:cNvPr id="3" name="文本框 2"/>
          <p:cNvSpPr txBox="1"/>
          <p:nvPr/>
        </p:nvSpPr>
        <p:spPr>
          <a:xfrm>
            <a:off x="2970879" y="4478649"/>
            <a:ext cx="6250240" cy="646331"/>
          </a:xfrm>
          <a:prstGeom prst="rect">
            <a:avLst/>
          </a:prstGeom>
          <a:noFill/>
        </p:spPr>
        <p:txBody>
          <a:bodyPr wrap="square" rtlCol="0">
            <a:spAutoFit/>
          </a:bodyPr>
          <a:lstStyle/>
          <a:p>
            <a:pPr algn="ctr"/>
            <a:r>
              <a:rPr lang="en-US" altLang="zh-CN" sz="1200" dirty="0">
                <a:solidFill>
                  <a:schemeClr val="tx1">
                    <a:lumMod val="50000"/>
                    <a:lumOff val="50000"/>
                  </a:schemeClr>
                </a:solidFill>
              </a:rPr>
              <a:t>Please enter your content here, can be used to paste by copying your text and choose to keep only text. Please enter your content here, can be used to paste by copying your text and choose to keep only text.</a:t>
            </a:r>
            <a:endParaRPr lang="zh-CN" altLang="en-US" sz="1200" dirty="0">
              <a:solidFill>
                <a:schemeClr val="tx1">
                  <a:lumMod val="50000"/>
                  <a:lumOff val="50000"/>
                </a:schemeClr>
              </a:solidFill>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3312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425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750" fill="hold"/>
                                        <p:tgtEl>
                                          <p:spTgt spid="3"/>
                                        </p:tgtEl>
                                        <p:attrNameLst>
                                          <p:attrName>ppt_x</p:attrName>
                                        </p:attrNameLst>
                                      </p:cBhvr>
                                      <p:tavLst>
                                        <p:tav tm="0">
                                          <p:val>
                                            <p:strVal val="1+#ppt_w/2"/>
                                          </p:val>
                                        </p:tav>
                                        <p:tav tm="100000">
                                          <p:val>
                                            <p:strVal val="#ppt_x"/>
                                          </p:val>
                                        </p:tav>
                                      </p:tavLst>
                                    </p:anim>
                                    <p:anim calcmode="lin" valueType="num">
                                      <p:cBhvr additive="base">
                                        <p:cTn id="59" dur="750" fill="hold"/>
                                        <p:tgtEl>
                                          <p:spTgt spid="3"/>
                                        </p:tgtEl>
                                        <p:attrNameLst>
                                          <p:attrName>ppt_y</p:attrName>
                                        </p:attrNameLst>
                                      </p:cBhvr>
                                      <p:tavLst>
                                        <p:tav tm="0">
                                          <p:val>
                                            <p:strVal val="#ppt_y"/>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9048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54517" y="3282322"/>
            <a:ext cx="1457325" cy="461665"/>
          </a:xfrm>
          <a:prstGeom prst="rect">
            <a:avLst/>
          </a:prstGeom>
          <a:noFill/>
        </p:spPr>
        <p:txBody>
          <a:bodyPr wrap="square" rtlCol="0">
            <a:spAutoFit/>
          </a:bodyPr>
          <a:lstStyle/>
          <a:p>
            <a:pPr algn="ctr"/>
            <a:r>
              <a:rPr lang="en-US" altLang="zh-CN" sz="2400" dirty="0">
                <a:solidFill>
                  <a:schemeClr val="accent2"/>
                </a:solidFill>
              </a:rPr>
              <a:t>3,456</a:t>
            </a:r>
            <a:r>
              <a:rPr lang="zh-CN" altLang="en-US" dirty="0">
                <a:solidFill>
                  <a:schemeClr val="accent2"/>
                </a:solidFill>
              </a:rPr>
              <a:t>￥</a:t>
            </a:r>
            <a:endParaRPr lang="zh-CN" altLang="en-US" sz="2400" dirty="0">
              <a:solidFill>
                <a:schemeClr val="accent2"/>
              </a:solidFill>
            </a:endParaRPr>
          </a:p>
        </p:txBody>
      </p:sp>
      <p:sp>
        <p:nvSpPr>
          <p:cNvPr id="72" name="矩形 71"/>
          <p:cNvSpPr/>
          <p:nvPr/>
        </p:nvSpPr>
        <p:spPr>
          <a:xfrm>
            <a:off x="2354516" y="3675038"/>
            <a:ext cx="1457326"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a:t>
            </a:r>
          </a:p>
        </p:txBody>
      </p:sp>
      <p:sp>
        <p:nvSpPr>
          <p:cNvPr id="92" name="文本框 91"/>
          <p:cNvSpPr txBox="1"/>
          <p:nvPr/>
        </p:nvSpPr>
        <p:spPr>
          <a:xfrm>
            <a:off x="5804706" y="2428030"/>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请输入您的标题</a:t>
            </a:r>
          </a:p>
        </p:txBody>
      </p:sp>
      <p:sp>
        <p:nvSpPr>
          <p:cNvPr id="93" name="矩形 92"/>
          <p:cNvSpPr/>
          <p:nvPr/>
        </p:nvSpPr>
        <p:spPr>
          <a:xfrm>
            <a:off x="5809820" y="306448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94" name="矩形 93"/>
          <p:cNvSpPr/>
          <p:nvPr/>
        </p:nvSpPr>
        <p:spPr>
          <a:xfrm>
            <a:off x="5809820" y="367891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95" name="矩形 94"/>
          <p:cNvSpPr/>
          <p:nvPr/>
        </p:nvSpPr>
        <p:spPr>
          <a:xfrm>
            <a:off x="5809820" y="4293347"/>
            <a:ext cx="493120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957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507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64" presetClass="path" presetSubtype="0" decel="30000" fill="hold" grpId="1" nodeType="withEffect">
                                  <p:stCondLst>
                                    <p:cond delay="1500"/>
                                  </p:stCondLst>
                                  <p:childTnLst>
                                    <p:animMotion origin="layout" path="M -4.58333E-6 0.03889 L -4.58333E-6 -0.14815 " pathEditMode="relative" rAng="0" ptsTypes="AA">
                                      <p:cBhvr>
                                        <p:cTn id="28" dur="750" spd="-100000" fill="hold"/>
                                        <p:tgtEl>
                                          <p:spTgt spid="48"/>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2.96296E-6 " pathEditMode="relative" rAng="0" ptsTypes="AA">
                                      <p:cBhvr>
                                        <p:cTn id="30" dur="750" fill="hold"/>
                                        <p:tgtEl>
                                          <p:spTgt spid="48"/>
                                        </p:tgtEl>
                                        <p:attrNameLst>
                                          <p:attrName>ppt_x</p:attrName>
                                          <p:attrName>ppt_y</p:attrName>
                                        </p:attrNameLst>
                                      </p:cBhvr>
                                      <p:rCtr x="0" y="-1921"/>
                                    </p:animMotion>
                                  </p:childTnLst>
                                </p:cTn>
                              </p:par>
                              <p:par>
                                <p:cTn id="31" presetID="53" presetClass="entr" presetSubtype="16" fill="hold" grpId="0" nodeType="withEffect">
                                  <p:stCondLst>
                                    <p:cond delay="2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750" fill="hold"/>
                                        <p:tgtEl>
                                          <p:spTgt spid="68"/>
                                        </p:tgtEl>
                                        <p:attrNameLst>
                                          <p:attrName>ppt_w</p:attrName>
                                        </p:attrNameLst>
                                      </p:cBhvr>
                                      <p:tavLst>
                                        <p:tav tm="0">
                                          <p:val>
                                            <p:fltVal val="0"/>
                                          </p:val>
                                        </p:tav>
                                        <p:tav tm="100000">
                                          <p:val>
                                            <p:strVal val="#ppt_w"/>
                                          </p:val>
                                        </p:tav>
                                      </p:tavLst>
                                    </p:anim>
                                    <p:anim calcmode="lin" valueType="num">
                                      <p:cBhvr>
                                        <p:cTn id="34" dur="750" fill="hold"/>
                                        <p:tgtEl>
                                          <p:spTgt spid="68"/>
                                        </p:tgtEl>
                                        <p:attrNameLst>
                                          <p:attrName>ppt_h</p:attrName>
                                        </p:attrNameLst>
                                      </p:cBhvr>
                                      <p:tavLst>
                                        <p:tav tm="0">
                                          <p:val>
                                            <p:fltVal val="0"/>
                                          </p:val>
                                        </p:tav>
                                        <p:tav tm="100000">
                                          <p:val>
                                            <p:strVal val="#ppt_h"/>
                                          </p:val>
                                        </p:tav>
                                      </p:tavLst>
                                    </p:anim>
                                    <p:animEffect transition="in" filter="fade">
                                      <p:cBhvr>
                                        <p:cTn id="35" dur="750"/>
                                        <p:tgtEl>
                                          <p:spTgt spid="68"/>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750"/>
                                        <p:tgtEl>
                                          <p:spTgt spid="72"/>
                                        </p:tgtEl>
                                      </p:cBhvr>
                                    </p:animEffect>
                                  </p:childTnLst>
                                </p:cTn>
                              </p:par>
                              <p:par>
                                <p:cTn id="39" presetID="22" presetClass="entr" presetSubtype="2" fill="hold" nodeType="withEffect">
                                  <p:stCondLst>
                                    <p:cond delay="2250"/>
                                  </p:stCondLst>
                                  <p:childTnLst>
                                    <p:set>
                                      <p:cBhvr>
                                        <p:cTn id="40" dur="1" fill="hold">
                                          <p:stCondLst>
                                            <p:cond delay="0"/>
                                          </p:stCondLst>
                                        </p:cTn>
                                        <p:tgtEl>
                                          <p:spTgt spid="81"/>
                                        </p:tgtEl>
                                        <p:attrNameLst>
                                          <p:attrName>style.visibility</p:attrName>
                                        </p:attrNameLst>
                                      </p:cBhvr>
                                      <p:to>
                                        <p:strVal val="visible"/>
                                      </p:to>
                                    </p:set>
                                    <p:animEffect transition="in" filter="wipe(right)">
                                      <p:cBhvr>
                                        <p:cTn id="41" dur="750"/>
                                        <p:tgtEl>
                                          <p:spTgt spid="81"/>
                                        </p:tgtEl>
                                      </p:cBhvr>
                                    </p:animEffect>
                                  </p:childTnLst>
                                </p:cTn>
                              </p:par>
                              <p:par>
                                <p:cTn id="42" presetID="22" presetClass="entr" presetSubtype="8" fill="hold" nodeType="withEffect">
                                  <p:stCondLst>
                                    <p:cond delay="2250"/>
                                  </p:stCondLst>
                                  <p:childTnLst>
                                    <p:set>
                                      <p:cBhvr>
                                        <p:cTn id="43" dur="1" fill="hold">
                                          <p:stCondLst>
                                            <p:cond delay="0"/>
                                          </p:stCondLst>
                                        </p:cTn>
                                        <p:tgtEl>
                                          <p:spTgt spid="77"/>
                                        </p:tgtEl>
                                        <p:attrNameLst>
                                          <p:attrName>style.visibility</p:attrName>
                                        </p:attrNameLst>
                                      </p:cBhvr>
                                      <p:to>
                                        <p:strVal val="visible"/>
                                      </p:to>
                                    </p:set>
                                    <p:animEffect transition="in" filter="wipe(left)">
                                      <p:cBhvr>
                                        <p:cTn id="44" dur="750"/>
                                        <p:tgtEl>
                                          <p:spTgt spid="77"/>
                                        </p:tgtEl>
                                      </p:cBhvr>
                                    </p:animEffect>
                                  </p:childTnLst>
                                </p:cTn>
                              </p:par>
                              <p:par>
                                <p:cTn id="45" presetID="53" presetClass="entr" presetSubtype="16" fill="hold" grpId="0" nodeType="withEffect">
                                  <p:stCondLst>
                                    <p:cond delay="2750"/>
                                  </p:stCondLst>
                                  <p:childTnLst>
                                    <p:set>
                                      <p:cBhvr>
                                        <p:cTn id="46" dur="1" fill="hold">
                                          <p:stCondLst>
                                            <p:cond delay="0"/>
                                          </p:stCondLst>
                                        </p:cTn>
                                        <p:tgtEl>
                                          <p:spTgt spid="100"/>
                                        </p:tgtEl>
                                        <p:attrNameLst>
                                          <p:attrName>style.visibility</p:attrName>
                                        </p:attrNameLst>
                                      </p:cBhvr>
                                      <p:to>
                                        <p:strVal val="visible"/>
                                      </p:to>
                                    </p:set>
                                    <p:anim calcmode="lin" valueType="num">
                                      <p:cBhvr>
                                        <p:cTn id="47" dur="500" fill="hold"/>
                                        <p:tgtEl>
                                          <p:spTgt spid="100"/>
                                        </p:tgtEl>
                                        <p:attrNameLst>
                                          <p:attrName>ppt_w</p:attrName>
                                        </p:attrNameLst>
                                      </p:cBhvr>
                                      <p:tavLst>
                                        <p:tav tm="0">
                                          <p:val>
                                            <p:fltVal val="0"/>
                                          </p:val>
                                        </p:tav>
                                        <p:tav tm="100000">
                                          <p:val>
                                            <p:strVal val="#ppt_w"/>
                                          </p:val>
                                        </p:tav>
                                      </p:tavLst>
                                    </p:anim>
                                    <p:anim calcmode="lin" valueType="num">
                                      <p:cBhvr>
                                        <p:cTn id="48" dur="500" fill="hold"/>
                                        <p:tgtEl>
                                          <p:spTgt spid="100"/>
                                        </p:tgtEl>
                                        <p:attrNameLst>
                                          <p:attrName>ppt_h</p:attrName>
                                        </p:attrNameLst>
                                      </p:cBhvr>
                                      <p:tavLst>
                                        <p:tav tm="0">
                                          <p:val>
                                            <p:fltVal val="0"/>
                                          </p:val>
                                        </p:tav>
                                        <p:tav tm="100000">
                                          <p:val>
                                            <p:strVal val="#ppt_h"/>
                                          </p:val>
                                        </p:tav>
                                      </p:tavLst>
                                    </p:anim>
                                    <p:animEffect transition="in" filter="fade">
                                      <p:cBhvr>
                                        <p:cTn id="49" dur="500"/>
                                        <p:tgtEl>
                                          <p:spTgt spid="10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750"/>
                                        <p:tgtEl>
                                          <p:spTgt spid="92"/>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42" presetClass="path" presetSubtype="0" decel="50000" fill="hold" grpId="1" nodeType="withEffect">
                                  <p:stCondLst>
                                    <p:cond delay="3250"/>
                                  </p:stCondLst>
                                  <p:childTnLst>
                                    <p:animMotion origin="layout" path="M 2.70833E-6 7.40741E-7 L 2.70833E-6 -0.09144 " pathEditMode="relative" rAng="0" ptsTypes="AA">
                                      <p:cBhvr>
                                        <p:cTn id="63" dur="1250" spd="-100000" fill="hold"/>
                                        <p:tgtEl>
                                          <p:spTgt spid="97"/>
                                        </p:tgtEl>
                                        <p:attrNameLst>
                                          <p:attrName>ppt_x</p:attrName>
                                          <p:attrName>ppt_y</p:attrName>
                                        </p:attrNameLst>
                                      </p:cBhvr>
                                      <p:rCtr x="0" y="-4583"/>
                                    </p:animMotion>
                                  </p:childTnLst>
                                </p:cTn>
                              </p:par>
                              <p:par>
                                <p:cTn id="64" presetID="42" presetClass="path" presetSubtype="0" decel="50000" fill="hold" grpId="1" nodeType="withEffect">
                                  <p:stCondLst>
                                    <p:cond delay="3250"/>
                                  </p:stCondLst>
                                  <p:childTnLst>
                                    <p:animMotion origin="layout" path="M 2.70833E-6 -1.11111E-6 L 2.70833E-6 -0.18055 " pathEditMode="relative" rAng="0" ptsTypes="AA">
                                      <p:cBhvr>
                                        <p:cTn id="65" dur="1250" spd="-100000" fill="hold"/>
                                        <p:tgtEl>
                                          <p:spTgt spid="98"/>
                                        </p:tgtEl>
                                        <p:attrNameLst>
                                          <p:attrName>ppt_x</p:attrName>
                                          <p:attrName>ppt_y</p:attrName>
                                        </p:attrNameLst>
                                      </p:cBhvr>
                                      <p:rCtr x="0" y="-9028"/>
                                    </p:animMotion>
                                  </p:childTnLst>
                                </p:cTn>
                              </p:par>
                              <p:par>
                                <p:cTn id="66" presetID="42" presetClass="path" presetSubtype="0" decel="50000" fill="hold" grpId="1" nodeType="withEffect">
                                  <p:stCondLst>
                                    <p:cond delay="3250"/>
                                  </p:stCondLst>
                                  <p:childTnLst>
                                    <p:animMotion origin="layout" path="M 2.70833E-6 -1.48148E-6 L 2.70833E-6 -0.26875 " pathEditMode="relative" rAng="0" ptsTypes="AA">
                                      <p:cBhvr>
                                        <p:cTn id="67" dur="1250" spd="-100000" fill="hold"/>
                                        <p:tgtEl>
                                          <p:spTgt spid="99"/>
                                        </p:tgtEl>
                                        <p:attrNameLst>
                                          <p:attrName>ppt_x</p:attrName>
                                          <p:attrName>ppt_y</p:attrName>
                                        </p:attrNameLst>
                                      </p:cBhvr>
                                      <p:rCtr x="0" y="-13449"/>
                                    </p:animMotion>
                                  </p:childTnLst>
                                </p:cTn>
                              </p:par>
                              <p:par>
                                <p:cTn id="68" presetID="10" presetClass="entr" presetSubtype="0" fill="hold" grpId="0" nodeType="withEffect">
                                  <p:stCondLst>
                                    <p:cond delay="450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750"/>
                                        <p:tgtEl>
                                          <p:spTgt spid="93"/>
                                        </p:tgtEl>
                                      </p:cBhvr>
                                    </p:animEffect>
                                  </p:childTnLst>
                                </p:cTn>
                              </p:par>
                              <p:par>
                                <p:cTn id="71" presetID="10" presetClass="entr" presetSubtype="0" fill="hold" grpId="0" nodeType="withEffect">
                                  <p:stCondLst>
                                    <p:cond delay="450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750"/>
                                        <p:tgtEl>
                                          <p:spTgt spid="94"/>
                                        </p:tgtEl>
                                      </p:cBhvr>
                                    </p:animEffect>
                                  </p:childTnLst>
                                </p:cTn>
                              </p:par>
                              <p:par>
                                <p:cTn id="74" presetID="10" presetClass="entr" presetSubtype="0" fill="hold" grpId="0" nodeType="withEffect">
                                  <p:stCondLst>
                                    <p:cond delay="4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750"/>
                                        <p:tgtEl>
                                          <p:spTgt spid="95"/>
                                        </p:tgtEl>
                                      </p:cBhvr>
                                    </p:animEffect>
                                  </p:childTnLst>
                                </p:cTn>
                              </p:par>
                            </p:childTnLst>
                          </p:cTn>
                        </p:par>
                        <p:par>
                          <p:cTn id="77" fill="hold">
                            <p:stCondLst>
                              <p:cond delay="5250"/>
                            </p:stCondLst>
                            <p:childTnLst>
                              <p:par>
                                <p:cTn id="78" presetID="10" presetClass="entr" presetSubtype="0"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48" grpId="0" animBg="1"/>
      <p:bldP spid="48" grpId="1" animBg="1"/>
      <p:bldP spid="48" grpId="2" animBg="1"/>
      <p:bldP spid="68" grpId="0"/>
      <p:bldP spid="72"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spect="1"/>
          </p:cNvSpPr>
          <p:nvPr/>
        </p:nvSpPr>
        <p:spPr>
          <a:xfrm rot="2700000">
            <a:off x="4191436"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a:spLocks noChangeAspect="1"/>
          </p:cNvSpPr>
          <p:nvPr/>
        </p:nvSpPr>
        <p:spPr>
          <a:xfrm rot="2700000">
            <a:off x="6536364"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a:spLocks noChangeAspect="1"/>
          </p:cNvSpPr>
          <p:nvPr/>
        </p:nvSpPr>
        <p:spPr>
          <a:xfrm rot="2700000">
            <a:off x="8881291" y="3395089"/>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a:spLocks noChangeAspect="1"/>
          </p:cNvSpPr>
          <p:nvPr/>
        </p:nvSpPr>
        <p:spPr>
          <a:xfrm rot="2700000">
            <a:off x="1846508"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图表 19"/>
          <p:cNvGraphicFramePr/>
          <p:nvPr>
            <p:extLst/>
          </p:nvPr>
        </p:nvGraphicFramePr>
        <p:xfrm>
          <a:off x="1424304" y="3356108"/>
          <a:ext cx="2320790" cy="1547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 20"/>
          <p:cNvGraphicFramePr/>
          <p:nvPr>
            <p:extLst/>
          </p:nvPr>
        </p:nvGraphicFramePr>
        <p:xfrm>
          <a:off x="3769232" y="3356108"/>
          <a:ext cx="2320790" cy="15471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图表 21"/>
          <p:cNvGraphicFramePr/>
          <p:nvPr>
            <p:extLst/>
          </p:nvPr>
        </p:nvGraphicFramePr>
        <p:xfrm>
          <a:off x="6114160" y="3356108"/>
          <a:ext cx="2320790" cy="15471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p:cNvGraphicFramePr/>
          <p:nvPr>
            <p:extLst/>
          </p:nvPr>
        </p:nvGraphicFramePr>
        <p:xfrm>
          <a:off x="8459088" y="3356108"/>
          <a:ext cx="2320790" cy="1547192"/>
        </p:xfrm>
        <a:graphic>
          <a:graphicData uri="http://schemas.openxmlformats.org/drawingml/2006/chart">
            <c:chart xmlns:c="http://schemas.openxmlformats.org/drawingml/2006/chart" xmlns:r="http://schemas.openxmlformats.org/officeDocument/2006/relationships" r:id="rId7"/>
          </a:graphicData>
        </a:graphic>
      </p:graphicFrame>
      <p:sp>
        <p:nvSpPr>
          <p:cNvPr id="28" name="文本框 27"/>
          <p:cNvSpPr txBox="1"/>
          <p:nvPr/>
        </p:nvSpPr>
        <p:spPr>
          <a:xfrm>
            <a:off x="6178474" y="5225809"/>
            <a:ext cx="2192163"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29" name="文本框 28"/>
          <p:cNvSpPr txBox="1"/>
          <p:nvPr/>
        </p:nvSpPr>
        <p:spPr>
          <a:xfrm>
            <a:off x="8944351"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0" name="文本框 29"/>
          <p:cNvSpPr txBox="1"/>
          <p:nvPr/>
        </p:nvSpPr>
        <p:spPr>
          <a:xfrm>
            <a:off x="4254495"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1" name="文本框 30"/>
          <p:cNvSpPr txBox="1"/>
          <p:nvPr/>
        </p:nvSpPr>
        <p:spPr>
          <a:xfrm>
            <a:off x="1909567"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Experience as your reference, prudence as your brother.</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372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750"/>
                                        <p:tgtEl>
                                          <p:spTgt spid="39"/>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39"/>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1 -4.81481E-6 L 1.45833E-6 -4.81481E-6 " pathEditMode="relative" rAng="0" ptsTypes="AA">
                                      <p:cBhvr>
                                        <p:cTn id="23" dur="750" fill="hold"/>
                                        <p:tgtEl>
                                          <p:spTgt spid="39"/>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50"/>
                                        <p:tgtEl>
                                          <p:spTgt spid="40"/>
                                        </p:tgtEl>
                                      </p:cBhvr>
                                    </p:animEffect>
                                  </p:childTnLst>
                                </p:cTn>
                              </p:par>
                              <p:par>
                                <p:cTn id="27" presetID="63" presetClass="path" presetSubtype="0" decel="50000" fill="hold" grpId="1" nodeType="withEffect">
                                  <p:stCondLst>
                                    <p:cond delay="0"/>
                                  </p:stCondLst>
                                  <p:childTnLst>
                                    <p:animMotion origin="layout" path="M -0.01562 -4.81481E-6 L 0.11081 -4.81481E-6 " pathEditMode="relative" rAng="0" ptsTypes="AA">
                                      <p:cBhvr>
                                        <p:cTn id="28" dur="750" spd="-100000" fill="hold"/>
                                        <p:tgtEl>
                                          <p:spTgt spid="40"/>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4.81481E-6 L -2.70833E-6 -4.81481E-6 " pathEditMode="relative" rAng="0" ptsTypes="AA">
                                      <p:cBhvr>
                                        <p:cTn id="30" dur="750" fill="hold"/>
                                        <p:tgtEl>
                                          <p:spTgt spid="40"/>
                                        </p:tgtEl>
                                        <p:attrNameLst>
                                          <p:attrName>ppt_x</p:attrName>
                                          <p:attrName>ppt_y</p:attrName>
                                        </p:attrNameLst>
                                      </p:cBhvr>
                                      <p:rCtr x="781" y="0"/>
                                    </p:animMotion>
                                  </p:childTnLst>
                                </p:cTn>
                              </p:par>
                              <p:par>
                                <p:cTn id="31" presetID="16" presetClass="entr" presetSubtype="2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63" presetClass="path" presetSubtype="0" decel="50000" fill="hold" grpId="1" nodeType="withEffect">
                                  <p:stCondLst>
                                    <p:cond delay="1250"/>
                                  </p:stCondLst>
                                  <p:childTnLst>
                                    <p:animMotion origin="layout" path="M 0.01523 2.22222E-6 L -0.10885 2.22222E-6 " pathEditMode="relative" rAng="0" ptsTypes="AA">
                                      <p:cBhvr>
                                        <p:cTn id="38" dur="750" spd="-100000" fill="hold"/>
                                        <p:tgtEl>
                                          <p:spTgt spid="42"/>
                                        </p:tgtEl>
                                        <p:attrNameLst>
                                          <p:attrName>ppt_x</p:attrName>
                                          <p:attrName>ppt_y</p:attrName>
                                        </p:attrNameLst>
                                      </p:cBhvr>
                                      <p:rCtr x="-6211" y="0"/>
                                    </p:animMotion>
                                  </p:childTnLst>
                                </p:cTn>
                              </p:par>
                              <p:par>
                                <p:cTn id="39" presetID="35" presetClass="path" presetSubtype="0" accel="50000" decel="50000" fill="hold" grpId="2" nodeType="withEffect">
                                  <p:stCondLst>
                                    <p:cond delay="2000"/>
                                  </p:stCondLst>
                                  <p:childTnLst>
                                    <p:animMotion origin="layout" path="M 0.01601 2.22222E-6 L 8.33333E-7 2.22222E-6 " pathEditMode="relative" rAng="0" ptsTypes="AA">
                                      <p:cBhvr>
                                        <p:cTn id="40" dur="750" fill="hold"/>
                                        <p:tgtEl>
                                          <p:spTgt spid="42"/>
                                        </p:tgtEl>
                                        <p:attrNameLst>
                                          <p:attrName>ppt_x</p:attrName>
                                          <p:attrName>ppt_y</p:attrName>
                                        </p:attrNameLst>
                                      </p:cBhvr>
                                      <p:rCtr x="-807" y="0"/>
                                    </p:animMotion>
                                  </p:childTnLst>
                                </p:cTn>
                              </p:par>
                              <p:par>
                                <p:cTn id="41" presetID="10" presetClass="entr" presetSubtype="0" fill="hold" grpId="0" nodeType="withEffect">
                                  <p:stCondLst>
                                    <p:cond delay="125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42" presetClass="path" presetSubtype="0" decel="30000" fill="hold" grpId="1" nodeType="withEffect">
                                  <p:stCondLst>
                                    <p:cond delay="1250"/>
                                  </p:stCondLst>
                                  <p:childTnLst>
                                    <p:animMotion origin="layout" path="M 3.125E-6 -0.03982 L 3.125E-6 0.14815 " pathEditMode="relative" rAng="0" ptsTypes="AA">
                                      <p:cBhvr>
                                        <p:cTn id="45" dur="750" spd="-100000" fill="hold"/>
                                        <p:tgtEl>
                                          <p:spTgt spid="43"/>
                                        </p:tgtEl>
                                        <p:attrNameLst>
                                          <p:attrName>ppt_x</p:attrName>
                                          <p:attrName>ppt_y</p:attrName>
                                        </p:attrNameLst>
                                      </p:cBhvr>
                                      <p:rCtr x="0" y="9398"/>
                                    </p:animMotion>
                                  </p:childTnLst>
                                </p:cTn>
                              </p:par>
                              <p:par>
                                <p:cTn id="46" presetID="42" presetClass="path" presetSubtype="0" accel="30000" decel="30000" fill="hold" grpId="2" nodeType="withEffect">
                                  <p:stCondLst>
                                    <p:cond delay="2000"/>
                                  </p:stCondLst>
                                  <p:childTnLst>
                                    <p:animMotion origin="layout" path="M 3.125E-6 -0.03982 L 3.125E-6 2.22222E-6 " pathEditMode="relative" rAng="0" ptsTypes="AA">
                                      <p:cBhvr>
                                        <p:cTn id="47" dur="750" fill="hold"/>
                                        <p:tgtEl>
                                          <p:spTgt spid="43"/>
                                        </p:tgtEl>
                                        <p:attrNameLst>
                                          <p:attrName>ppt_x</p:attrName>
                                          <p:attrName>ppt_y</p:attrName>
                                        </p:attrNameLst>
                                      </p:cBhvr>
                                      <p:rCtr x="0" y="1991"/>
                                    </p:animMotion>
                                  </p:childTnLst>
                                </p:cTn>
                              </p:par>
                              <p:par>
                                <p:cTn id="48" presetID="10" presetClass="entr" presetSubtype="0" fill="hold" grpId="0" nodeType="withEffect">
                                  <p:stCondLst>
                                    <p:cond delay="125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64" presetClass="path" presetSubtype="0" decel="30000" fill="hold" grpId="1" nodeType="withEffect">
                                  <p:stCondLst>
                                    <p:cond delay="1250"/>
                                  </p:stCondLst>
                                  <p:childTnLst>
                                    <p:animMotion origin="layout" path="M -4.58333E-6 0.03889 L -4.58333E-6 -0.14815 " pathEditMode="relative" rAng="0" ptsTypes="AA">
                                      <p:cBhvr>
                                        <p:cTn id="52" dur="750" spd="-100000" fill="hold"/>
                                        <p:tgtEl>
                                          <p:spTgt spid="44"/>
                                        </p:tgtEl>
                                        <p:attrNameLst>
                                          <p:attrName>ppt_x</p:attrName>
                                          <p:attrName>ppt_y</p:attrName>
                                        </p:attrNameLst>
                                      </p:cBhvr>
                                      <p:rCtr x="0" y="-9352"/>
                                    </p:animMotion>
                                  </p:childTnLst>
                                </p:cTn>
                              </p:par>
                              <p:par>
                                <p:cTn id="53" presetID="64" presetClass="path" presetSubtype="0" accel="30000" decel="30000" fill="hold" grpId="2" nodeType="withEffect">
                                  <p:stCondLst>
                                    <p:cond delay="2000"/>
                                  </p:stCondLst>
                                  <p:childTnLst>
                                    <p:animMotion origin="layout" path="M -4.58333E-6 0.03842 L -4.58333E-6 2.22222E-6 " pathEditMode="relative" rAng="0" ptsTypes="AA">
                                      <p:cBhvr>
                                        <p:cTn id="54" dur="750" fill="hold"/>
                                        <p:tgtEl>
                                          <p:spTgt spid="44"/>
                                        </p:tgtEl>
                                        <p:attrNameLst>
                                          <p:attrName>ppt_x</p:attrName>
                                          <p:attrName>ppt_y</p:attrName>
                                        </p:attrNameLst>
                                      </p:cBhvr>
                                      <p:rCtr x="0" y="-1921"/>
                                    </p:animMotion>
                                  </p:childTnLst>
                                </p:cTn>
                              </p:par>
                              <p:par>
                                <p:cTn id="55" presetID="10" presetClass="entr" presetSubtype="0" fill="hold" grpId="0" nodeType="withEffect">
                                  <p:stCondLst>
                                    <p:cond delay="125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63" presetClass="path" presetSubtype="0" decel="50000" fill="hold" grpId="1" nodeType="withEffect">
                                  <p:stCondLst>
                                    <p:cond delay="1250"/>
                                  </p:stCondLst>
                                  <p:childTnLst>
                                    <p:animMotion origin="layout" path="M -0.01562 2.22222E-6 L 0.11081 2.22222E-6 " pathEditMode="relative" rAng="0" ptsTypes="AA">
                                      <p:cBhvr>
                                        <p:cTn id="59" dur="750" spd="-100000" fill="hold"/>
                                        <p:tgtEl>
                                          <p:spTgt spid="45"/>
                                        </p:tgtEl>
                                        <p:attrNameLst>
                                          <p:attrName>ppt_x</p:attrName>
                                          <p:attrName>ppt_y</p:attrName>
                                        </p:attrNameLst>
                                      </p:cBhvr>
                                      <p:rCtr x="6315" y="0"/>
                                    </p:animMotion>
                                  </p:childTnLst>
                                </p:cTn>
                              </p:par>
                              <p:par>
                                <p:cTn id="60" presetID="35" presetClass="path" presetSubtype="0" accel="50000" decel="50000" fill="hold" grpId="2" nodeType="withEffect">
                                  <p:stCondLst>
                                    <p:cond delay="2000"/>
                                  </p:stCondLst>
                                  <p:childTnLst>
                                    <p:animMotion origin="layout" path="M -0.01562 2.22222E-6 L -2.5E-6 2.22222E-6 " pathEditMode="relative" rAng="0" ptsTypes="AA">
                                      <p:cBhvr>
                                        <p:cTn id="61" dur="750" fill="hold"/>
                                        <p:tgtEl>
                                          <p:spTgt spid="45"/>
                                        </p:tgtEl>
                                        <p:attrNameLst>
                                          <p:attrName>ppt_x</p:attrName>
                                          <p:attrName>ppt_y</p:attrName>
                                        </p:attrNameLst>
                                      </p:cBhvr>
                                      <p:rCtr x="781" y="0"/>
                                    </p:animMotion>
                                  </p:childTnLst>
                                </p:cTn>
                              </p:par>
                              <p:par>
                                <p:cTn id="62" presetID="10" presetClass="entr" presetSubtype="0" fill="hold" grpId="0" nodeType="withEffect">
                                  <p:stCondLst>
                                    <p:cond delay="20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35" presetClass="path" presetSubtype="0" accel="50000" decel="50000" fill="hold" grpId="1" nodeType="withEffect">
                                  <p:stCondLst>
                                    <p:cond delay="2000"/>
                                  </p:stCondLst>
                                  <p:childTnLst>
                                    <p:animMotion origin="layout" path="M 0.01601 -3.33333E-6 L 8.33333E-7 -3.33333E-6 " pathEditMode="relative" rAng="0" ptsTypes="AA">
                                      <p:cBhvr>
                                        <p:cTn id="66" dur="750" fill="hold"/>
                                        <p:tgtEl>
                                          <p:spTgt spid="20"/>
                                        </p:tgtEl>
                                        <p:attrNameLst>
                                          <p:attrName>ppt_x</p:attrName>
                                          <p:attrName>ppt_y</p:attrName>
                                        </p:attrNameLst>
                                      </p:cBhvr>
                                      <p:rCtr x="-807" y="0"/>
                                    </p:animMotion>
                                  </p:childTnLst>
                                </p:cTn>
                              </p:par>
                              <p:par>
                                <p:cTn id="67" presetID="10" presetClass="entr" presetSubtype="0" fill="hold" grpId="0" nodeType="withEffect">
                                  <p:stCondLst>
                                    <p:cond delay="20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42" presetClass="path" presetSubtype="0" accel="30000" decel="30000" fill="hold" grpId="1" nodeType="withEffect">
                                  <p:stCondLst>
                                    <p:cond delay="2000"/>
                                  </p:stCondLst>
                                  <p:childTnLst>
                                    <p:animMotion origin="layout" path="M 3.125E-6 -0.03981 L 3.125E-6 -3.33333E-6 " pathEditMode="relative" rAng="0" ptsTypes="AA">
                                      <p:cBhvr>
                                        <p:cTn id="71" dur="750" fill="hold"/>
                                        <p:tgtEl>
                                          <p:spTgt spid="21"/>
                                        </p:tgtEl>
                                        <p:attrNameLst>
                                          <p:attrName>ppt_x</p:attrName>
                                          <p:attrName>ppt_y</p:attrName>
                                        </p:attrNameLst>
                                      </p:cBhvr>
                                      <p:rCtr x="0" y="1991"/>
                                    </p:animMotion>
                                  </p:childTnLst>
                                </p:cTn>
                              </p:par>
                              <p:par>
                                <p:cTn id="72" presetID="10" presetClass="entr" presetSubtype="0" fill="hold" grpId="0" nodeType="withEffect">
                                  <p:stCondLst>
                                    <p:cond delay="200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64" presetClass="path" presetSubtype="0" accel="30000" decel="30000" fill="hold" grpId="1" nodeType="withEffect">
                                  <p:stCondLst>
                                    <p:cond delay="2000"/>
                                  </p:stCondLst>
                                  <p:childTnLst>
                                    <p:animMotion origin="layout" path="M -4.58333E-6 0.03843 L -4.58333E-6 -3.33333E-6 " pathEditMode="relative" rAng="0" ptsTypes="AA">
                                      <p:cBhvr>
                                        <p:cTn id="76" dur="750" fill="hold"/>
                                        <p:tgtEl>
                                          <p:spTgt spid="22"/>
                                        </p:tgtEl>
                                        <p:attrNameLst>
                                          <p:attrName>ppt_x</p:attrName>
                                          <p:attrName>ppt_y</p:attrName>
                                        </p:attrNameLst>
                                      </p:cBhvr>
                                      <p:rCtr x="0" y="-1921"/>
                                    </p:animMotion>
                                  </p:childTnLst>
                                </p:cTn>
                              </p:par>
                              <p:par>
                                <p:cTn id="77" presetID="10" presetClass="entr" presetSubtype="0" fill="hold" grpId="0" nodeType="withEffect">
                                  <p:stCondLst>
                                    <p:cond delay="20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35" presetClass="path" presetSubtype="0" accel="50000" decel="50000" fill="hold" grpId="1" nodeType="withEffect">
                                  <p:stCondLst>
                                    <p:cond delay="2000"/>
                                  </p:stCondLst>
                                  <p:childTnLst>
                                    <p:animMotion origin="layout" path="M -0.01562 -3.33333E-6 L -2.29167E-6 -3.33333E-6 " pathEditMode="relative" rAng="0" ptsTypes="AA">
                                      <p:cBhvr>
                                        <p:cTn id="81" dur="750" fill="hold"/>
                                        <p:tgtEl>
                                          <p:spTgt spid="23"/>
                                        </p:tgtEl>
                                        <p:attrNameLst>
                                          <p:attrName>ppt_x</p:attrName>
                                          <p:attrName>ppt_y</p:attrName>
                                        </p:attrNameLst>
                                      </p:cBhvr>
                                      <p:rCtr x="781" y="0"/>
                                    </p:animMotion>
                                  </p:childTnLst>
                                </p:cTn>
                              </p:par>
                              <p:par>
                                <p:cTn id="82" presetID="10" presetClass="entr" presetSubtype="0" fill="hold" grpId="0" nodeType="withEffect">
                                  <p:stCondLst>
                                    <p:cond delay="2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750"/>
                                        <p:tgtEl>
                                          <p:spTgt spid="31"/>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750"/>
                                        <p:tgtEl>
                                          <p:spTgt spid="30"/>
                                        </p:tgtEl>
                                      </p:cBhvr>
                                    </p:animEffect>
                                  </p:childTnLst>
                                </p:cTn>
                              </p:par>
                              <p:par>
                                <p:cTn id="88" presetID="10" presetClass="entr" presetSubtype="0" fill="hold" grpId="0" nodeType="withEffect">
                                  <p:stCondLst>
                                    <p:cond delay="250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750"/>
                                        <p:tgtEl>
                                          <p:spTgt spid="28"/>
                                        </p:tgtEl>
                                      </p:cBhvr>
                                    </p:animEffect>
                                  </p:childTnLst>
                                </p:cTn>
                              </p:par>
                              <p:par>
                                <p:cTn id="91" presetID="10" presetClass="entr" presetSubtype="0" fill="hold" grpId="0" nodeType="withEffect">
                                  <p:stCondLst>
                                    <p:cond delay="25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750"/>
                                        <p:tgtEl>
                                          <p:spTgt spid="29"/>
                                        </p:tgtEl>
                                      </p:cBhvr>
                                    </p:animEffect>
                                  </p:childTnLst>
                                </p:cTn>
                              </p:par>
                              <p:par>
                                <p:cTn id="94" presetID="22" presetClass="entr" presetSubtype="8"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750"/>
                                        <p:tgtEl>
                                          <p:spTgt spid="35"/>
                                        </p:tgtEl>
                                      </p:cBhvr>
                                    </p:animEffect>
                                  </p:childTnLst>
                                </p:cTn>
                              </p:par>
                              <p:par>
                                <p:cTn id="97" presetID="10" presetClass="entr" presetSubtype="0" fill="hold" grpId="0" nodeType="withEffect">
                                  <p:stCondLst>
                                    <p:cond delay="300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750"/>
                                        <p:tgtEl>
                                          <p:spTgt spid="34"/>
                                        </p:tgtEl>
                                      </p:cBhvr>
                                    </p:animEffect>
                                  </p:childTnLst>
                                </p:cTn>
                              </p:par>
                            </p:childTnLst>
                          </p:cTn>
                        </p:par>
                        <p:par>
                          <p:cTn id="100" fill="hold">
                            <p:stCondLst>
                              <p:cond delay="375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4" grpId="0" animBg="1"/>
      <p:bldP spid="44" grpId="1" animBg="1"/>
      <p:bldP spid="44" grpId="2" animBg="1"/>
      <p:bldP spid="45" grpId="0" animBg="1"/>
      <p:bldP spid="45" grpId="1" animBg="1"/>
      <p:bldP spid="45" grpId="2" animBg="1"/>
      <p:bldP spid="42" grpId="0" animBg="1"/>
      <p:bldP spid="42" grpId="1" animBg="1"/>
      <p:bldP spid="42" grpId="2" animBg="1"/>
      <p:bldGraphic spid="20" grpId="0">
        <p:bldAsOne/>
      </p:bldGraphic>
      <p:bldGraphic spid="20" grpId="1">
        <p:bldAsOne/>
      </p:bldGraphic>
      <p:bldGraphic spid="21" grpId="0">
        <p:bldAsOne/>
      </p:bldGraphic>
      <p:bldGraphic spid="21" grpId="1">
        <p:bldAsOne/>
      </p:bldGraphic>
      <p:bldGraphic spid="22" grpId="0">
        <p:bldAsOne/>
      </p:bldGraphic>
      <p:bldGraphic spid="22" grpId="1">
        <p:bldAsOne/>
      </p:bldGraphic>
      <p:bldGraphic spid="23" grpId="0">
        <p:bldAsOne/>
      </p:bldGraphic>
      <p:bldGraphic spid="23" grpId="1">
        <p:bldAsOne/>
      </p:bldGraphic>
      <p:bldP spid="28" grpId="0"/>
      <p:bldP spid="29" grpId="0"/>
      <p:bldP spid="30" grpId="0"/>
      <p:bldP spid="31" grpId="0"/>
      <p:bldP spid="34" grpId="0"/>
      <p:bldP spid="35" grpId="0"/>
      <p:bldP spid="39" grpId="0" animBg="1"/>
      <p:bldP spid="39" grpId="1" animBg="1"/>
      <p:bldP spid="39" grpId="2" animBg="1"/>
      <p:bldP spid="40" grpId="0" animBg="1"/>
      <p:bldP spid="40" grpId="1" animBg="1"/>
      <p:bldP spid="40" grpId="2" animBg="1"/>
      <p:bldP spid="38" grpId="0"/>
      <p:bldP spid="38" grpId="1"/>
      <p:bldP spid="38" grpId="2"/>
      <p:bldP spid="41" grpId="0"/>
      <p:bldP spid="41" grpId="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942051" y="3482879"/>
            <a:ext cx="344120" cy="252963"/>
            <a:chOff x="5373688" y="3252788"/>
            <a:chExt cx="479425" cy="352426"/>
          </a:xfrm>
          <a:solidFill>
            <a:srgbClr val="E94236"/>
          </a:solidFill>
        </p:grpSpPr>
        <p:sp>
          <p:nvSpPr>
            <p:cNvPr id="54" name="Freeform 106"/>
            <p:cNvSpPr>
              <a:spLocks noEditPoints="1"/>
            </p:cNvSpPr>
            <p:nvPr/>
          </p:nvSpPr>
          <p:spPr bwMode="auto">
            <a:xfrm>
              <a:off x="5373688" y="3365501"/>
              <a:ext cx="330200" cy="239713"/>
            </a:xfrm>
            <a:custGeom>
              <a:avLst/>
              <a:gdLst>
                <a:gd name="T0" fmla="*/ 29 w 88"/>
                <a:gd name="T1" fmla="*/ 0 h 64"/>
                <a:gd name="T2" fmla="*/ 10 w 88"/>
                <a:gd name="T3" fmla="*/ 0 h 64"/>
                <a:gd name="T4" fmla="*/ 10 w 88"/>
                <a:gd name="T5" fmla="*/ 5 h 64"/>
                <a:gd name="T6" fmla="*/ 0 w 88"/>
                <a:gd name="T7" fmla="*/ 5 h 64"/>
                <a:gd name="T8" fmla="*/ 0 w 88"/>
                <a:gd name="T9" fmla="*/ 64 h 64"/>
                <a:gd name="T10" fmla="*/ 88 w 88"/>
                <a:gd name="T11" fmla="*/ 64 h 64"/>
                <a:gd name="T12" fmla="*/ 88 w 88"/>
                <a:gd name="T13" fmla="*/ 5 h 64"/>
                <a:gd name="T14" fmla="*/ 29 w 88"/>
                <a:gd name="T15" fmla="*/ 5 h 64"/>
                <a:gd name="T16" fmla="*/ 29 w 88"/>
                <a:gd name="T17" fmla="*/ 0 h 64"/>
                <a:gd name="T18" fmla="*/ 59 w 88"/>
                <a:gd name="T19" fmla="*/ 15 h 64"/>
                <a:gd name="T20" fmla="*/ 78 w 88"/>
                <a:gd name="T21" fmla="*/ 35 h 64"/>
                <a:gd name="T22" fmla="*/ 59 w 88"/>
                <a:gd name="T23" fmla="*/ 54 h 64"/>
                <a:gd name="T24" fmla="*/ 39 w 88"/>
                <a:gd name="T25" fmla="*/ 35 h 64"/>
                <a:gd name="T26" fmla="*/ 59 w 88"/>
                <a:gd name="T27" fmla="*/ 15 h 64"/>
                <a:gd name="T28" fmla="*/ 29 w 88"/>
                <a:gd name="T29" fmla="*/ 25 h 64"/>
                <a:gd name="T30" fmla="*/ 10 w 88"/>
                <a:gd name="T31" fmla="*/ 25 h 64"/>
                <a:gd name="T32" fmla="*/ 10 w 88"/>
                <a:gd name="T33" fmla="*/ 15 h 64"/>
                <a:gd name="T34" fmla="*/ 29 w 88"/>
                <a:gd name="T35" fmla="*/ 15 h 64"/>
                <a:gd name="T36" fmla="*/ 29 w 88"/>
                <a:gd name="T37"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4">
                  <a:moveTo>
                    <a:pt x="29" y="0"/>
                  </a:moveTo>
                  <a:cubicBezTo>
                    <a:pt x="10" y="0"/>
                    <a:pt x="10" y="0"/>
                    <a:pt x="10" y="0"/>
                  </a:cubicBezTo>
                  <a:cubicBezTo>
                    <a:pt x="10" y="5"/>
                    <a:pt x="10" y="5"/>
                    <a:pt x="10" y="5"/>
                  </a:cubicBezTo>
                  <a:cubicBezTo>
                    <a:pt x="0" y="5"/>
                    <a:pt x="0" y="5"/>
                    <a:pt x="0" y="5"/>
                  </a:cubicBezTo>
                  <a:cubicBezTo>
                    <a:pt x="0" y="64"/>
                    <a:pt x="0" y="64"/>
                    <a:pt x="0" y="64"/>
                  </a:cubicBezTo>
                  <a:cubicBezTo>
                    <a:pt x="88" y="64"/>
                    <a:pt x="88" y="64"/>
                    <a:pt x="88" y="64"/>
                  </a:cubicBezTo>
                  <a:cubicBezTo>
                    <a:pt x="88" y="5"/>
                    <a:pt x="88" y="5"/>
                    <a:pt x="88" y="5"/>
                  </a:cubicBezTo>
                  <a:cubicBezTo>
                    <a:pt x="29" y="5"/>
                    <a:pt x="29" y="5"/>
                    <a:pt x="29" y="5"/>
                  </a:cubicBezTo>
                  <a:lnTo>
                    <a:pt x="29" y="0"/>
                  </a:lnTo>
                  <a:close/>
                  <a:moveTo>
                    <a:pt x="59" y="15"/>
                  </a:moveTo>
                  <a:cubicBezTo>
                    <a:pt x="70" y="15"/>
                    <a:pt x="78" y="24"/>
                    <a:pt x="78" y="35"/>
                  </a:cubicBezTo>
                  <a:cubicBezTo>
                    <a:pt x="78" y="46"/>
                    <a:pt x="70" y="54"/>
                    <a:pt x="59" y="54"/>
                  </a:cubicBezTo>
                  <a:cubicBezTo>
                    <a:pt x="48" y="54"/>
                    <a:pt x="39" y="46"/>
                    <a:pt x="39" y="35"/>
                  </a:cubicBezTo>
                  <a:cubicBezTo>
                    <a:pt x="39" y="24"/>
                    <a:pt x="48" y="15"/>
                    <a:pt x="59" y="15"/>
                  </a:cubicBezTo>
                  <a:close/>
                  <a:moveTo>
                    <a:pt x="29" y="25"/>
                  </a:moveTo>
                  <a:cubicBezTo>
                    <a:pt x="10" y="25"/>
                    <a:pt x="10" y="25"/>
                    <a:pt x="10" y="25"/>
                  </a:cubicBezTo>
                  <a:cubicBezTo>
                    <a:pt x="10" y="15"/>
                    <a:pt x="10" y="15"/>
                    <a:pt x="10" y="15"/>
                  </a:cubicBezTo>
                  <a:cubicBezTo>
                    <a:pt x="29" y="15"/>
                    <a:pt x="29" y="15"/>
                    <a:pt x="29" y="15"/>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5" name="Oval 107"/>
            <p:cNvSpPr>
              <a:spLocks noChangeArrowheads="1"/>
            </p:cNvSpPr>
            <p:nvPr/>
          </p:nvSpPr>
          <p:spPr bwMode="auto">
            <a:xfrm>
              <a:off x="5557838" y="3459163"/>
              <a:ext cx="71438"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6" name="Freeform 108"/>
            <p:cNvSpPr>
              <a:spLocks/>
            </p:cNvSpPr>
            <p:nvPr/>
          </p:nvSpPr>
          <p:spPr bwMode="auto">
            <a:xfrm>
              <a:off x="5553075" y="3252788"/>
              <a:ext cx="300038" cy="307975"/>
            </a:xfrm>
            <a:custGeom>
              <a:avLst/>
              <a:gdLst>
                <a:gd name="T0" fmla="*/ 26 w 189"/>
                <a:gd name="T1" fmla="*/ 0 h 194"/>
                <a:gd name="T2" fmla="*/ 0 w 189"/>
                <a:gd name="T3" fmla="*/ 59 h 194"/>
                <a:gd name="T4" fmla="*/ 24 w 189"/>
                <a:gd name="T5" fmla="*/ 59 h 194"/>
                <a:gd name="T6" fmla="*/ 38 w 189"/>
                <a:gd name="T7" fmla="*/ 26 h 194"/>
                <a:gd name="T8" fmla="*/ 163 w 189"/>
                <a:gd name="T9" fmla="*/ 78 h 194"/>
                <a:gd name="T10" fmla="*/ 126 w 189"/>
                <a:gd name="T11" fmla="*/ 168 h 194"/>
                <a:gd name="T12" fmla="*/ 118 w 189"/>
                <a:gd name="T13" fmla="*/ 163 h 194"/>
                <a:gd name="T14" fmla="*/ 118 w 189"/>
                <a:gd name="T15" fmla="*/ 184 h 194"/>
                <a:gd name="T16" fmla="*/ 137 w 189"/>
                <a:gd name="T17" fmla="*/ 194 h 194"/>
                <a:gd name="T18" fmla="*/ 189 w 189"/>
                <a:gd name="T19" fmla="*/ 68 h 194"/>
                <a:gd name="T20" fmla="*/ 26 w 189"/>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94">
                  <a:moveTo>
                    <a:pt x="26" y="0"/>
                  </a:moveTo>
                  <a:lnTo>
                    <a:pt x="0" y="59"/>
                  </a:lnTo>
                  <a:lnTo>
                    <a:pt x="24" y="59"/>
                  </a:lnTo>
                  <a:lnTo>
                    <a:pt x="38" y="26"/>
                  </a:lnTo>
                  <a:lnTo>
                    <a:pt x="163" y="78"/>
                  </a:lnTo>
                  <a:lnTo>
                    <a:pt x="126" y="168"/>
                  </a:lnTo>
                  <a:lnTo>
                    <a:pt x="118" y="163"/>
                  </a:lnTo>
                  <a:lnTo>
                    <a:pt x="118" y="184"/>
                  </a:lnTo>
                  <a:lnTo>
                    <a:pt x="137" y="194"/>
                  </a:lnTo>
                  <a:lnTo>
                    <a:pt x="189" y="68"/>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grpSp>
      <p:sp>
        <p:nvSpPr>
          <p:cNvPr id="57" name="文本框 56"/>
          <p:cNvSpPr txBox="1"/>
          <p:nvPr/>
        </p:nvSpPr>
        <p:spPr>
          <a:xfrm>
            <a:off x="4813742" y="3854109"/>
            <a:ext cx="2600738" cy="400110"/>
          </a:xfrm>
          <a:prstGeom prst="rect">
            <a:avLst/>
          </a:prstGeom>
          <a:noFill/>
        </p:spPr>
        <p:txBody>
          <a:bodyPr wrap="square" rtlCol="0">
            <a:spAutoFit/>
          </a:bodyPr>
          <a:lstStyle/>
          <a:p>
            <a:pPr algn="ctr"/>
            <a:r>
              <a:rPr lang="en-US" altLang="zh-CN" sz="2000" dirty="0">
                <a:solidFill>
                  <a:srgbClr val="E94236"/>
                </a:solidFill>
              </a:rPr>
              <a:t>Photoshop Cs6</a:t>
            </a:r>
          </a:p>
        </p:txBody>
      </p:sp>
      <p:sp>
        <p:nvSpPr>
          <p:cNvPr id="58" name="文本框 57"/>
          <p:cNvSpPr txBox="1"/>
          <p:nvPr/>
        </p:nvSpPr>
        <p:spPr>
          <a:xfrm>
            <a:off x="7070445" y="1980088"/>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3" name="文本框 72"/>
          <p:cNvSpPr txBox="1"/>
          <p:nvPr/>
        </p:nvSpPr>
        <p:spPr>
          <a:xfrm>
            <a:off x="7070445" y="5517763"/>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7" name="文本框 76"/>
          <p:cNvSpPr txBox="1"/>
          <p:nvPr/>
        </p:nvSpPr>
        <p:spPr>
          <a:xfrm>
            <a:off x="1639008" y="1980088"/>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9" name="文本框 78"/>
          <p:cNvSpPr txBox="1"/>
          <p:nvPr/>
        </p:nvSpPr>
        <p:spPr>
          <a:xfrm>
            <a:off x="1639008" y="5517763"/>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5" name="文本框 74"/>
          <p:cNvSpPr txBox="1"/>
          <p:nvPr/>
        </p:nvSpPr>
        <p:spPr>
          <a:xfrm>
            <a:off x="7845024" y="3732166"/>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6" name="文本框 75"/>
          <p:cNvSpPr txBox="1"/>
          <p:nvPr/>
        </p:nvSpPr>
        <p:spPr>
          <a:xfrm>
            <a:off x="7845024" y="3440524"/>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81" name="文本框 80"/>
          <p:cNvSpPr txBox="1"/>
          <p:nvPr/>
        </p:nvSpPr>
        <p:spPr>
          <a:xfrm>
            <a:off x="864563" y="3732166"/>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2188729" y="3440524"/>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51" name="文本框 50"/>
          <p:cNvSpPr txBox="1"/>
          <p:nvPr/>
        </p:nvSpPr>
        <p:spPr>
          <a:xfrm>
            <a:off x="1342723" y="178376"/>
            <a:ext cx="33164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832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53" presetClass="entr" presetSubtype="16" fill="hold" nodeType="withEffect">
                                  <p:stCondLst>
                                    <p:cond delay="1500"/>
                                  </p:stCondLst>
                                  <p:childTnLst>
                                    <p:set>
                                      <p:cBhvr>
                                        <p:cTn id="35" dur="1" fill="hold">
                                          <p:stCondLst>
                                            <p:cond delay="0"/>
                                          </p:stCondLst>
                                        </p:cTn>
                                        <p:tgtEl>
                                          <p:spTgt spid="53"/>
                                        </p:tgtEl>
                                        <p:attrNameLst>
                                          <p:attrName>style.visibility</p:attrName>
                                        </p:attrNameLst>
                                      </p:cBhvr>
                                      <p:to>
                                        <p:strVal val="visible"/>
                                      </p:to>
                                    </p:set>
                                    <p:anim calcmode="lin" valueType="num">
                                      <p:cBhvr>
                                        <p:cTn id="36" dur="750" fill="hold"/>
                                        <p:tgtEl>
                                          <p:spTgt spid="53"/>
                                        </p:tgtEl>
                                        <p:attrNameLst>
                                          <p:attrName>ppt_w</p:attrName>
                                        </p:attrNameLst>
                                      </p:cBhvr>
                                      <p:tavLst>
                                        <p:tav tm="0">
                                          <p:val>
                                            <p:fltVal val="0"/>
                                          </p:val>
                                        </p:tav>
                                        <p:tav tm="100000">
                                          <p:val>
                                            <p:strVal val="#ppt_w"/>
                                          </p:val>
                                        </p:tav>
                                      </p:tavLst>
                                    </p:anim>
                                    <p:anim calcmode="lin" valueType="num">
                                      <p:cBhvr>
                                        <p:cTn id="37" dur="750" fill="hold"/>
                                        <p:tgtEl>
                                          <p:spTgt spid="53"/>
                                        </p:tgtEl>
                                        <p:attrNameLst>
                                          <p:attrName>ppt_h</p:attrName>
                                        </p:attrNameLst>
                                      </p:cBhvr>
                                      <p:tavLst>
                                        <p:tav tm="0">
                                          <p:val>
                                            <p:fltVal val="0"/>
                                          </p:val>
                                        </p:tav>
                                        <p:tav tm="100000">
                                          <p:val>
                                            <p:strVal val="#ppt_h"/>
                                          </p:val>
                                        </p:tav>
                                      </p:tavLst>
                                    </p:anim>
                                    <p:animEffect transition="in" filter="fade">
                                      <p:cBhvr>
                                        <p:cTn id="38" dur="750"/>
                                        <p:tgtEl>
                                          <p:spTgt spid="53"/>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750"/>
                                        <p:tgtEl>
                                          <p:spTgt spid="57"/>
                                        </p:tgtEl>
                                      </p:cBhvr>
                                    </p:animEffect>
                                  </p:childTnLst>
                                </p:cTn>
                              </p:par>
                              <p:par>
                                <p:cTn id="42" presetID="22" presetClass="entr" presetSubtype="2" fill="hold" grpId="0" nodeType="withEffect">
                                  <p:stCondLst>
                                    <p:cond delay="2000"/>
                                  </p:stCondLst>
                                  <p:childTnLst>
                                    <p:set>
                                      <p:cBhvr>
                                        <p:cTn id="43" dur="1" fill="hold">
                                          <p:stCondLst>
                                            <p:cond delay="0"/>
                                          </p:stCondLst>
                                        </p:cTn>
                                        <p:tgtEl>
                                          <p:spTgt spid="78"/>
                                        </p:tgtEl>
                                        <p:attrNameLst>
                                          <p:attrName>style.visibility</p:attrName>
                                        </p:attrNameLst>
                                      </p:cBhvr>
                                      <p:to>
                                        <p:strVal val="visible"/>
                                      </p:to>
                                    </p:set>
                                    <p:animEffect transition="in" filter="wipe(right)">
                                      <p:cBhvr>
                                        <p:cTn id="44" dur="750"/>
                                        <p:tgtEl>
                                          <p:spTgt spid="78"/>
                                        </p:tgtEl>
                                      </p:cBhvr>
                                    </p:animEffect>
                                  </p:childTnLst>
                                </p:cTn>
                              </p:par>
                              <p:par>
                                <p:cTn id="45" presetID="22" presetClass="entr" presetSubtype="2"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Effect transition="in" filter="wipe(right)">
                                      <p:cBhvr>
                                        <p:cTn id="47" dur="750"/>
                                        <p:tgtEl>
                                          <p:spTgt spid="82"/>
                                        </p:tgtEl>
                                      </p:cBhvr>
                                    </p:animEffect>
                                  </p:childTnLst>
                                </p:cTn>
                              </p:par>
                              <p:par>
                                <p:cTn id="48" presetID="22" presetClass="entr" presetSubtype="2" fill="hold" grpId="0" nodeType="withEffect">
                                  <p:stCondLst>
                                    <p:cond delay="2000"/>
                                  </p:stCondLst>
                                  <p:childTnLst>
                                    <p:set>
                                      <p:cBhvr>
                                        <p:cTn id="49" dur="1" fill="hold">
                                          <p:stCondLst>
                                            <p:cond delay="0"/>
                                          </p:stCondLst>
                                        </p:cTn>
                                        <p:tgtEl>
                                          <p:spTgt spid="80"/>
                                        </p:tgtEl>
                                        <p:attrNameLst>
                                          <p:attrName>style.visibility</p:attrName>
                                        </p:attrNameLst>
                                      </p:cBhvr>
                                      <p:to>
                                        <p:strVal val="visible"/>
                                      </p:to>
                                    </p:set>
                                    <p:animEffect transition="in" filter="wipe(right)">
                                      <p:cBhvr>
                                        <p:cTn id="50" dur="750"/>
                                        <p:tgtEl>
                                          <p:spTgt spid="80"/>
                                        </p:tgtEl>
                                      </p:cBhvr>
                                    </p:animEffect>
                                  </p:childTnLst>
                                </p:cTn>
                              </p:par>
                              <p:par>
                                <p:cTn id="51" presetID="22" presetClass="entr" presetSubtype="8" fill="hold" grpId="0" nodeType="withEffect">
                                  <p:stCondLst>
                                    <p:cond delay="200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750"/>
                                        <p:tgtEl>
                                          <p:spTgt spid="74"/>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750"/>
                                        <p:tgtEl>
                                          <p:spTgt spid="76"/>
                                        </p:tgtEl>
                                      </p:cBhvr>
                                    </p:animEffect>
                                  </p:childTnLst>
                                </p:cTn>
                              </p:par>
                              <p:par>
                                <p:cTn id="57" presetID="22" presetClass="entr" presetSubtype="8" fill="hold" grpId="0" nodeType="withEffect">
                                  <p:stCondLst>
                                    <p:cond delay="200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750"/>
                                        <p:tgtEl>
                                          <p:spTgt spid="5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750"/>
                                        <p:tgtEl>
                                          <p:spTgt spid="58"/>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750"/>
                                        <p:tgtEl>
                                          <p:spTgt spid="7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750"/>
                                        <p:tgtEl>
                                          <p:spTgt spid="81"/>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750"/>
                                        <p:tgtEl>
                                          <p:spTgt spid="79"/>
                                        </p:tgtEl>
                                      </p:cBhvr>
                                    </p:animEffect>
                                  </p:childTnLst>
                                </p:cTn>
                              </p:par>
                              <p:par>
                                <p:cTn id="72" presetID="10" presetClass="entr" presetSubtype="0" fill="hold" grpId="0" nodeType="withEffect">
                                  <p:stCondLst>
                                    <p:cond delay="250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750"/>
                                        <p:tgtEl>
                                          <p:spTgt spid="75"/>
                                        </p:tgtEl>
                                      </p:cBhvr>
                                    </p:animEffect>
                                  </p:childTnLst>
                                </p:cTn>
                              </p:par>
                              <p:par>
                                <p:cTn id="75" presetID="10" presetClass="entr" presetSubtype="0" fill="hold" grpId="0" nodeType="withEffect">
                                  <p:stCondLst>
                                    <p:cond delay="250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750"/>
                                        <p:tgtEl>
                                          <p:spTgt spid="73"/>
                                        </p:tgtEl>
                                      </p:cBhvr>
                                    </p:animEffect>
                                  </p:childTnLst>
                                </p:cTn>
                              </p:par>
                            </p:childTnLst>
                          </p:cTn>
                        </p:par>
                        <p:par>
                          <p:cTn id="78" fill="hold">
                            <p:stCondLst>
                              <p:cond delay="3250"/>
                            </p:stCondLst>
                            <p:childTnLst>
                              <p:par>
                                <p:cTn id="79" presetID="10" presetClass="entr" presetSubtype="0" fill="hold" grpId="0"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75" grpId="0"/>
      <p:bldP spid="76" grpId="0"/>
      <p:bldP spid="81" grpId="0"/>
      <p:bldP spid="82" grpId="0"/>
      <p:bldP spid="51" grpId="0"/>
      <p:bldP spid="51" grpId="1"/>
      <p:bldP spid="51" grpId="2"/>
      <p:bldP spid="52" grpId="0"/>
      <p:bldP spid="52" grpId="1"/>
      <p:bldP spid="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表 39"/>
          <p:cNvGraphicFramePr/>
          <p:nvPr>
            <p:extLst/>
          </p:nvPr>
        </p:nvGraphicFramePr>
        <p:xfrm>
          <a:off x="1881673" y="3053588"/>
          <a:ext cx="8428654" cy="3168661"/>
        </p:xfrm>
        <a:graphic>
          <a:graphicData uri="http://schemas.openxmlformats.org/drawingml/2006/chart">
            <c:chart xmlns:c="http://schemas.openxmlformats.org/drawingml/2006/chart" xmlns:r="http://schemas.openxmlformats.org/officeDocument/2006/relationships" r:id="rId4"/>
          </a:graphicData>
        </a:graphic>
      </p:graphicFrame>
      <p:sp>
        <p:nvSpPr>
          <p:cNvPr id="48" name="矩形 47"/>
          <p:cNvSpPr/>
          <p:nvPr/>
        </p:nvSpPr>
        <p:spPr>
          <a:xfrm>
            <a:off x="1450144" y="2159113"/>
            <a:ext cx="9290882"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9" name="文本框 48"/>
          <p:cNvSpPr txBox="1"/>
          <p:nvPr/>
        </p:nvSpPr>
        <p:spPr>
          <a:xfrm>
            <a:off x="4558727" y="1759003"/>
            <a:ext cx="3073714"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0" name="文本框 29"/>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1" name="矩形 3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矩形 2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589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750"/>
                                        <p:tgtEl>
                                          <p:spTgt spid="3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750"/>
                                        <p:tgtEl>
                                          <p:spTgt spid="40"/>
                                        </p:tgtEl>
                                      </p:cBhvr>
                                    </p:animEffect>
                                  </p:childTnLst>
                                </p:cTn>
                              </p:par>
                              <p:par>
                                <p:cTn id="20" presetID="63" presetClass="path" presetSubtype="0" decel="50000" fill="hold" grpId="1" nodeType="withEffect">
                                  <p:stCondLst>
                                    <p:cond delay="0"/>
                                  </p:stCondLst>
                                  <p:childTnLst>
                                    <p:animMotion origin="layout" path="M 0.01523 1.11111E-6 L -0.10885 1.11111E-6 " pathEditMode="relative" rAng="0" ptsTypes="AA">
                                      <p:cBhvr>
                                        <p:cTn id="21" dur="750" spd="-100000" fill="hold"/>
                                        <p:tgtEl>
                                          <p:spTgt spid="4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1.11111E-6 L 0 1.11111E-6 " pathEditMode="relative" rAng="0" ptsTypes="AA">
                                      <p:cBhvr>
                                        <p:cTn id="23" dur="750" fill="hold"/>
                                        <p:tgtEl>
                                          <p:spTgt spid="40"/>
                                        </p:tgtEl>
                                        <p:attrNameLst>
                                          <p:attrName>ppt_x</p:attrName>
                                          <p:attrName>ppt_y</p:attrName>
                                        </p:attrNameLst>
                                      </p:cBhvr>
                                      <p:rCtr x="-807" y="0"/>
                                    </p:animMotion>
                                  </p:childTnLst>
                                </p:cTn>
                              </p:par>
                              <p:par>
                                <p:cTn id="24" presetID="22" presetClass="entr" presetSubtype="8" fill="hold" grpId="0"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750"/>
                                        <p:tgtEl>
                                          <p:spTgt spid="49"/>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750"/>
                                        <p:tgtEl>
                                          <p:spTgt spid="4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Graphic spid="40" grpId="2">
        <p:bldAsOne/>
      </p:bldGraphic>
      <p:bldP spid="48" grpId="0"/>
      <p:bldP spid="49" grpId="0"/>
      <p:bldP spid="30" grpId="0"/>
      <p:bldP spid="30" grpId="1"/>
      <p:bldP spid="30" grpId="2"/>
      <p:bldP spid="31" grpId="0"/>
      <p:bldP spid="31" grpId="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8" name="椭圆 47"/>
          <p:cNvSpPr/>
          <p:nvPr/>
        </p:nvSpPr>
        <p:spPr>
          <a:xfrm>
            <a:off x="5785304" y="2911668"/>
            <a:ext cx="1659294" cy="1659294"/>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342722" y="4327633"/>
            <a:ext cx="4078363" cy="97872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6" name="矩形 55"/>
          <p:cNvSpPr/>
          <p:nvPr/>
        </p:nvSpPr>
        <p:spPr>
          <a:xfrm>
            <a:off x="1342722" y="3711867"/>
            <a:ext cx="4078363"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7" name="文本框 56"/>
          <p:cNvSpPr txBox="1"/>
          <p:nvPr/>
        </p:nvSpPr>
        <p:spPr>
          <a:xfrm>
            <a:off x="5868048" y="3364340"/>
            <a:ext cx="1493806" cy="338554"/>
          </a:xfrm>
          <a:prstGeom prst="rect">
            <a:avLst/>
          </a:prstGeom>
          <a:noFill/>
        </p:spPr>
        <p:txBody>
          <a:bodyPr wrap="square" rtlCol="0">
            <a:spAutoFit/>
          </a:bodyPr>
          <a:lstStyle/>
          <a:p>
            <a:pPr algn="ctr"/>
            <a:r>
              <a:rPr lang="en-US" altLang="zh-CN" sz="1600" dirty="0">
                <a:solidFill>
                  <a:schemeClr val="bg1"/>
                </a:solidFill>
              </a:rPr>
              <a:t>Windows 10</a:t>
            </a:r>
            <a:endParaRPr lang="zh-CN" altLang="en-US" sz="1600" dirty="0">
              <a:solidFill>
                <a:schemeClr val="bg1"/>
              </a:solidFill>
            </a:endParaRPr>
          </a:p>
        </p:txBody>
      </p:sp>
      <p:sp>
        <p:nvSpPr>
          <p:cNvPr id="58" name="文本框 57"/>
          <p:cNvSpPr txBox="1"/>
          <p:nvPr/>
        </p:nvSpPr>
        <p:spPr>
          <a:xfrm>
            <a:off x="5831179" y="3649490"/>
            <a:ext cx="1567543" cy="461665"/>
          </a:xfrm>
          <a:prstGeom prst="rect">
            <a:avLst/>
          </a:prstGeom>
          <a:noFill/>
        </p:spPr>
        <p:txBody>
          <a:bodyPr wrap="square" rtlCol="0">
            <a:spAutoFit/>
          </a:bodyPr>
          <a:lstStyle/>
          <a:p>
            <a:pPr algn="ctr"/>
            <a:r>
              <a:rPr lang="en-US" altLang="zh-CN" sz="2400" dirty="0">
                <a:solidFill>
                  <a:schemeClr val="bg1"/>
                </a:solidFill>
              </a:rPr>
              <a:t>37.5</a:t>
            </a:r>
            <a:r>
              <a:rPr lang="en-US" altLang="zh-CN" dirty="0">
                <a:solidFill>
                  <a:schemeClr val="bg1"/>
                </a:solidFill>
              </a:rPr>
              <a:t>%</a:t>
            </a:r>
            <a:endParaRPr lang="zh-CN" altLang="en-US" sz="2400" dirty="0">
              <a:solidFill>
                <a:schemeClr val="bg1"/>
              </a:solidFill>
            </a:endParaRPr>
          </a:p>
        </p:txBody>
      </p:sp>
      <p:grpSp>
        <p:nvGrpSpPr>
          <p:cNvPr id="128" name="组合 127"/>
          <p:cNvGrpSpPr/>
          <p:nvPr/>
        </p:nvGrpSpPr>
        <p:grpSpPr>
          <a:xfrm>
            <a:off x="5596888" y="2944074"/>
            <a:ext cx="2038226" cy="1615623"/>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3" y="178376"/>
            <a:ext cx="3374420"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11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childTnLst>
                                </p:cTn>
                              </p:par>
                              <p:par>
                                <p:cTn id="34" presetID="63" presetClass="path" presetSubtype="0" decel="50000" fill="hold" grpId="1" nodeType="withEffect">
                                  <p:stCondLst>
                                    <p:cond delay="0"/>
                                  </p:stCondLst>
                                  <p:childTnLst>
                                    <p:animMotion origin="layout" path="M 0.01523 -1.11111E-6 L -0.10886 -1.11111E-6 " pathEditMode="relative" rAng="0" ptsTypes="AA">
                                      <p:cBhvr>
                                        <p:cTn id="35" dur="750" spd="-100000" fill="hold"/>
                                        <p:tgtEl>
                                          <p:spTgt spid="48"/>
                                        </p:tgtEl>
                                        <p:attrNameLst>
                                          <p:attrName>ppt_x</p:attrName>
                                          <p:attrName>ppt_y</p:attrName>
                                        </p:attrNameLst>
                                      </p:cBhvr>
                                      <p:rCtr x="-6198" y="0"/>
                                    </p:animMotion>
                                  </p:childTnLst>
                                </p:cTn>
                              </p:par>
                              <p:par>
                                <p:cTn id="36" presetID="35" presetClass="path" presetSubtype="0" accel="50000" decel="50000" fill="hold" grpId="2" nodeType="withEffect">
                                  <p:stCondLst>
                                    <p:cond delay="750"/>
                                  </p:stCondLst>
                                  <p:childTnLst>
                                    <p:animMotion origin="layout" path="M 0.01601 -1.11111E-6 L 3.125E-6 -1.11111E-6 " pathEditMode="relative" rAng="0" ptsTypes="AA">
                                      <p:cBhvr>
                                        <p:cTn id="37" dur="750" fill="hold"/>
                                        <p:tgtEl>
                                          <p:spTgt spid="48"/>
                                        </p:tgtEl>
                                        <p:attrNameLst>
                                          <p:attrName>ppt_x</p:attrName>
                                          <p:attrName>ppt_y</p:attrName>
                                        </p:attrNameLst>
                                      </p:cBhvr>
                                      <p:rCtr x="-807" y="0"/>
                                    </p:animMotion>
                                  </p:childTnLst>
                                </p:cTn>
                              </p:par>
                              <p:par>
                                <p:cTn id="38" presetID="53" presetClass="entr" presetSubtype="16" fill="hold" nodeType="withEffect">
                                  <p:stCondLst>
                                    <p:cond delay="1250"/>
                                  </p:stCondLst>
                                  <p:childTnLst>
                                    <p:set>
                                      <p:cBhvr>
                                        <p:cTn id="39" dur="1" fill="hold">
                                          <p:stCondLst>
                                            <p:cond delay="0"/>
                                          </p:stCondLst>
                                        </p:cTn>
                                        <p:tgtEl>
                                          <p:spTgt spid="58">
                                            <p:txEl>
                                              <p:pRg st="0" end="0"/>
                                            </p:txEl>
                                          </p:spTgt>
                                        </p:tgtEl>
                                        <p:attrNameLst>
                                          <p:attrName>style.visibility</p:attrName>
                                        </p:attrNameLst>
                                      </p:cBhvr>
                                      <p:to>
                                        <p:strVal val="visible"/>
                                      </p:to>
                                    </p:set>
                                    <p:anim calcmode="lin" valueType="num">
                                      <p:cBhvr>
                                        <p:cTn id="40" dur="750" fill="hold"/>
                                        <p:tgtEl>
                                          <p:spTgt spid="58">
                                            <p:txEl>
                                              <p:pRg st="0" end="0"/>
                                            </p:txEl>
                                          </p:spTgt>
                                        </p:tgtEl>
                                        <p:attrNameLst>
                                          <p:attrName>ppt_w</p:attrName>
                                        </p:attrNameLst>
                                      </p:cBhvr>
                                      <p:tavLst>
                                        <p:tav tm="0">
                                          <p:val>
                                            <p:fltVal val="0"/>
                                          </p:val>
                                        </p:tav>
                                        <p:tav tm="100000">
                                          <p:val>
                                            <p:strVal val="#ppt_w"/>
                                          </p:val>
                                        </p:tav>
                                      </p:tavLst>
                                    </p:anim>
                                    <p:anim calcmode="lin" valueType="num">
                                      <p:cBhvr>
                                        <p:cTn id="41" dur="75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42" dur="750"/>
                                        <p:tgtEl>
                                          <p:spTgt spid="58">
                                            <p:txEl>
                                              <p:pRg st="0" end="0"/>
                                            </p:txEl>
                                          </p:spTgt>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750"/>
                                        <p:tgtEl>
                                          <p:spTgt spid="57"/>
                                        </p:tgtEl>
                                      </p:cBhvr>
                                    </p:animEffect>
                                  </p:childTnLst>
                                </p:cTn>
                              </p:par>
                              <p:par>
                                <p:cTn id="46" presetID="10" presetClass="entr" presetSubtype="0" fill="hold" nodeType="withEffect">
                                  <p:stCondLst>
                                    <p:cond delay="175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750"/>
                                        <p:tgtEl>
                                          <p:spTgt spid="128"/>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Effect transition="in" filter="fade">
                                      <p:cBhvr>
                                        <p:cTn id="53" dur="500"/>
                                        <p:tgtEl>
                                          <p:spTgt spid="51"/>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par>
                                <p:cTn id="57" presetID="10" presetClass="entr" presetSubtype="0" fill="hold" grpId="0" nodeType="withEffect">
                                  <p:stCondLst>
                                    <p:cond delay="325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42" presetClass="path" presetSubtype="0" decel="50000" fill="hold" grpId="1" nodeType="withEffect">
                                  <p:stCondLst>
                                    <p:cond delay="3250"/>
                                  </p:stCondLst>
                                  <p:childTnLst>
                                    <p:animMotion origin="layout" path="M 2.70833E-6 7.40741E-7 L 2.70833E-6 -0.09144 " pathEditMode="relative" rAng="0" ptsTypes="AA">
                                      <p:cBhvr>
                                        <p:cTn id="61" dur="1250" spd="-100000" fill="hold"/>
                                        <p:tgtEl>
                                          <p:spTgt spid="52"/>
                                        </p:tgtEl>
                                        <p:attrNameLst>
                                          <p:attrName>ppt_x</p:attrName>
                                          <p:attrName>ppt_y</p:attrName>
                                        </p:attrNameLst>
                                      </p:cBhvr>
                                      <p:rCtr x="0" y="-4583"/>
                                    </p:animMotion>
                                  </p:childTnLst>
                                </p:cTn>
                              </p:par>
                              <p:par>
                                <p:cTn id="62" presetID="10" presetClass="entr" presetSubtype="0" fill="hold" grpId="0" nodeType="withEffect">
                                  <p:stCondLst>
                                    <p:cond delay="325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42" presetClass="path" presetSubtype="0" decel="50000" fill="hold" grpId="1" nodeType="withEffect">
                                  <p:stCondLst>
                                    <p:cond delay="3250"/>
                                  </p:stCondLst>
                                  <p:childTnLst>
                                    <p:animMotion origin="layout" path="M 2.70833E-6 -1.11111E-6 L 2.70833E-6 -0.18055 " pathEditMode="relative" rAng="0" ptsTypes="AA">
                                      <p:cBhvr>
                                        <p:cTn id="66" dur="1250" spd="-100000" fill="hold"/>
                                        <p:tgtEl>
                                          <p:spTgt spid="53"/>
                                        </p:tgtEl>
                                        <p:attrNameLst>
                                          <p:attrName>ppt_x</p:attrName>
                                          <p:attrName>ppt_y</p:attrName>
                                        </p:attrNameLst>
                                      </p:cBhvr>
                                      <p:rCtr x="0" y="-9028"/>
                                    </p:animMotion>
                                  </p:childTnLst>
                                </p:cTn>
                              </p:par>
                              <p:par>
                                <p:cTn id="67" presetID="10" presetClass="entr" presetSubtype="0" fill="hold" grpId="0" nodeType="withEffect">
                                  <p:stCondLst>
                                    <p:cond delay="325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42" presetClass="path" presetSubtype="0" decel="50000" fill="hold" grpId="1" nodeType="withEffect">
                                  <p:stCondLst>
                                    <p:cond delay="3250"/>
                                  </p:stCondLst>
                                  <p:childTnLst>
                                    <p:animMotion origin="layout" path="M 2.70833E-6 -1.48148E-6 L 2.70833E-6 -0.26875 " pathEditMode="relative" rAng="0" ptsTypes="AA">
                                      <p:cBhvr>
                                        <p:cTn id="71" dur="1250" spd="-100000" fill="hold"/>
                                        <p:tgtEl>
                                          <p:spTgt spid="54"/>
                                        </p:tgtEl>
                                        <p:attrNameLst>
                                          <p:attrName>ppt_x</p:attrName>
                                          <p:attrName>ppt_y</p:attrName>
                                        </p:attrNameLst>
                                      </p:cBhvr>
                                      <p:rCtr x="0" y="-13449"/>
                                    </p:animMotion>
                                  </p:childTnLst>
                                </p:cTn>
                              </p:par>
                              <p:par>
                                <p:cTn id="72" presetID="10" presetClass="entr" presetSubtype="0" fill="hold" grpId="0" nodeType="withEffect">
                                  <p:stCondLst>
                                    <p:cond delay="450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750"/>
                                        <p:tgtEl>
                                          <p:spTgt spid="55"/>
                                        </p:tgtEl>
                                      </p:cBhvr>
                                    </p:animEffect>
                                  </p:childTnLst>
                                </p:cTn>
                              </p:par>
                              <p:par>
                                <p:cTn id="75" presetID="10" presetClass="entr" presetSubtype="0" fill="hold" grpId="0" nodeType="withEffect">
                                  <p:stCondLst>
                                    <p:cond delay="4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750"/>
                                        <p:tgtEl>
                                          <p:spTgt spid="56"/>
                                        </p:tgtEl>
                                      </p:cBhvr>
                                    </p:animEffect>
                                  </p:childTnLst>
                                </p:cTn>
                              </p:par>
                              <p:par>
                                <p:cTn id="78" presetID="10" presetClass="entr" presetSubtype="0" fill="hold" grpId="0" nodeType="withEffect">
                                  <p:stCondLst>
                                    <p:cond delay="4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750"/>
                                        <p:tgtEl>
                                          <p:spTgt spid="49"/>
                                        </p:tgtEl>
                                      </p:cBhvr>
                                    </p:animEffect>
                                  </p:childTnLst>
                                </p:cTn>
                              </p:par>
                            </p:childTnLst>
                          </p:cTn>
                        </p:par>
                        <p:par>
                          <p:cTn id="81" fill="hold">
                            <p:stCondLst>
                              <p:cond delay="5250"/>
                            </p:stCondLst>
                            <p:childTnLst>
                              <p:par>
                                <p:cTn id="82" presetID="10" presetClass="entr" presetSubtype="0"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57" grpId="0"/>
      <p:bldP spid="154" grpId="0" animBg="1"/>
      <p:bldP spid="154" grpId="1" animBg="1"/>
      <p:bldP spid="154" grpId="2" animBg="1"/>
      <p:bldP spid="60" grpId="0"/>
      <p:bldP spid="60" grpId="1"/>
      <p:bldP spid="60" grpId="2"/>
      <p:bldP spid="61" grpId="0"/>
      <p:bldP spid="61" grpId="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3439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9419632" y="2048870"/>
            <a:ext cx="1535475" cy="2110030"/>
            <a:chOff x="3384388" y="-1243695"/>
            <a:chExt cx="2448000" cy="3364010"/>
          </a:xfrm>
        </p:grpSpPr>
        <p:sp>
          <p:nvSpPr>
            <p:cNvPr id="194" name="圆角矩形 193"/>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156571" y="1413779"/>
              <a:ext cx="721176" cy="706536"/>
              <a:chOff x="3161408" y="4408176"/>
              <a:chExt cx="721176" cy="706536"/>
            </a:xfrm>
          </p:grpSpPr>
          <p:sp>
            <p:nvSpPr>
              <p:cNvPr id="202" name="任意多边形 2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flipH="1" flipV="1">
              <a:off x="4336829" y="-1243695"/>
              <a:ext cx="721176" cy="706536"/>
              <a:chOff x="3161408" y="4408176"/>
              <a:chExt cx="721176" cy="706536"/>
            </a:xfrm>
          </p:grpSpPr>
          <p:sp>
            <p:nvSpPr>
              <p:cNvPr id="198" name="任意多边形 19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0" name="组合 179"/>
          <p:cNvGrpSpPr/>
          <p:nvPr/>
        </p:nvGrpSpPr>
        <p:grpSpPr>
          <a:xfrm>
            <a:off x="6692053" y="204887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3964474" y="204887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Freeform 124"/>
          <p:cNvSpPr>
            <a:spLocks/>
          </p:cNvSpPr>
          <p:nvPr/>
        </p:nvSpPr>
        <p:spPr bwMode="auto">
          <a:xfrm>
            <a:off x="1778042" y="2923064"/>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33" name="组合 32"/>
          <p:cNvGrpSpPr/>
          <p:nvPr/>
        </p:nvGrpSpPr>
        <p:grpSpPr>
          <a:xfrm>
            <a:off x="4505622" y="288971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31307" y="2876546"/>
            <a:ext cx="312124" cy="454681"/>
            <a:chOff x="8331200" y="1257300"/>
            <a:chExt cx="330200" cy="481013"/>
          </a:xfrm>
          <a:solidFill>
            <a:schemeClr val="accent4"/>
          </a:solidFill>
        </p:grpSpPr>
        <p:sp>
          <p:nvSpPr>
            <p:cNvPr id="38"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7"/>
            <p:cNvSpPr>
              <a:spLocks/>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7303728" y="2876545"/>
            <a:ext cx="312124" cy="454681"/>
            <a:chOff x="5448300" y="295275"/>
            <a:chExt cx="330200" cy="481013"/>
          </a:xfrm>
          <a:solidFill>
            <a:schemeClr val="accent3"/>
          </a:solidFill>
        </p:grpSpPr>
        <p:sp>
          <p:nvSpPr>
            <p:cNvPr id="42"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43"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44" name="文本框 43"/>
          <p:cNvSpPr txBox="1"/>
          <p:nvPr/>
        </p:nvSpPr>
        <p:spPr>
          <a:xfrm>
            <a:off x="1329499" y="422652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5" name="文本框 44"/>
          <p:cNvSpPr txBox="1"/>
          <p:nvPr/>
        </p:nvSpPr>
        <p:spPr>
          <a:xfrm>
            <a:off x="3769212"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6" name="文本框 45"/>
          <p:cNvSpPr txBox="1"/>
          <p:nvPr/>
        </p:nvSpPr>
        <p:spPr>
          <a:xfrm>
            <a:off x="6496430"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7" name="文本框 46"/>
          <p:cNvSpPr txBox="1"/>
          <p:nvPr/>
        </p:nvSpPr>
        <p:spPr>
          <a:xfrm>
            <a:off x="9228419"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8" name="矩形 47"/>
          <p:cNvSpPr/>
          <p:nvPr/>
        </p:nvSpPr>
        <p:spPr>
          <a:xfrm>
            <a:off x="82036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49" name="矩形 48"/>
          <p:cNvSpPr/>
          <p:nvPr/>
        </p:nvSpPr>
        <p:spPr>
          <a:xfrm>
            <a:off x="354794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0" name="矩形 49"/>
          <p:cNvSpPr/>
          <p:nvPr/>
        </p:nvSpPr>
        <p:spPr>
          <a:xfrm>
            <a:off x="6275344"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51" name="矩形 50"/>
          <p:cNvSpPr/>
          <p:nvPr/>
        </p:nvSpPr>
        <p:spPr>
          <a:xfrm>
            <a:off x="9003522"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614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93"/>
                                        </p:tgtEl>
                                        <p:attrNameLst>
                                          <p:attrName>style.visibility</p:attrName>
                                        </p:attrNameLst>
                                      </p:cBhvr>
                                      <p:to>
                                        <p:strVal val="visible"/>
                                      </p:to>
                                    </p:set>
                                    <p:animEffect transition="in" filter="fade">
                                      <p:cBhvr>
                                        <p:cTn id="40" dur="750"/>
                                        <p:tgtEl>
                                          <p:spTgt spid="193"/>
                                        </p:tgtEl>
                                      </p:cBhvr>
                                    </p:animEffect>
                                  </p:childTnLst>
                                </p:cTn>
                              </p:par>
                              <p:par>
                                <p:cTn id="41" presetID="63" presetClass="path" presetSubtype="0" decel="50000" fill="hold" nodeType="withEffect">
                                  <p:stCondLst>
                                    <p:cond delay="1500"/>
                                  </p:stCondLst>
                                  <p:childTnLst>
                                    <p:animMotion origin="layout" path="M -0.01562 -3.7037E-6 L 0.11081 -3.7037E-6 " pathEditMode="relative" rAng="0" ptsTypes="AA">
                                      <p:cBhvr>
                                        <p:cTn id="42" dur="750" spd="-100000" fill="hold"/>
                                        <p:tgtEl>
                                          <p:spTgt spid="193"/>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3.7037E-6 L -2.29167E-6 -3.7037E-6 " pathEditMode="relative" rAng="0" ptsTypes="AA">
                                      <p:cBhvr>
                                        <p:cTn id="44" dur="750" fill="hold"/>
                                        <p:tgtEl>
                                          <p:spTgt spid="193"/>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par>
                                <p:cTn id="50" presetID="53" presetClass="entr" presetSubtype="16" fill="hold" nodeType="withEffect">
                                  <p:stCondLst>
                                    <p:cond delay="2750"/>
                                  </p:stCondLst>
                                  <p:childTnLst>
                                    <p:set>
                                      <p:cBhvr>
                                        <p:cTn id="51" dur="1" fill="hold">
                                          <p:stCondLst>
                                            <p:cond delay="0"/>
                                          </p:stCondLst>
                                        </p:cTn>
                                        <p:tgtEl>
                                          <p:spTgt spid="37"/>
                                        </p:tgtEl>
                                        <p:attrNameLst>
                                          <p:attrName>style.visibility</p:attrName>
                                        </p:attrNameLst>
                                      </p:cBhvr>
                                      <p:to>
                                        <p:strVal val="visible"/>
                                      </p:to>
                                    </p:set>
                                    <p:anim calcmode="lin" valueType="num">
                                      <p:cBhvr>
                                        <p:cTn id="52" dur="750" fill="hold"/>
                                        <p:tgtEl>
                                          <p:spTgt spid="37"/>
                                        </p:tgtEl>
                                        <p:attrNameLst>
                                          <p:attrName>ppt_w</p:attrName>
                                        </p:attrNameLst>
                                      </p:cBhvr>
                                      <p:tavLst>
                                        <p:tav tm="0">
                                          <p:val>
                                            <p:fltVal val="0"/>
                                          </p:val>
                                        </p:tav>
                                        <p:tav tm="100000">
                                          <p:val>
                                            <p:strVal val="#ppt_w"/>
                                          </p:val>
                                        </p:tav>
                                      </p:tavLst>
                                    </p:anim>
                                    <p:anim calcmode="lin" valueType="num">
                                      <p:cBhvr>
                                        <p:cTn id="53" dur="750" fill="hold"/>
                                        <p:tgtEl>
                                          <p:spTgt spid="37"/>
                                        </p:tgtEl>
                                        <p:attrNameLst>
                                          <p:attrName>ppt_h</p:attrName>
                                        </p:attrNameLst>
                                      </p:cBhvr>
                                      <p:tavLst>
                                        <p:tav tm="0">
                                          <p:val>
                                            <p:fltVal val="0"/>
                                          </p:val>
                                        </p:tav>
                                        <p:tav tm="100000">
                                          <p:val>
                                            <p:strVal val="#ppt_h"/>
                                          </p:val>
                                        </p:tav>
                                      </p:tavLst>
                                    </p:anim>
                                    <p:animEffect transition="in" filter="fade">
                                      <p:cBhvr>
                                        <p:cTn id="54" dur="750"/>
                                        <p:tgtEl>
                                          <p:spTgt spid="37"/>
                                        </p:tgtEl>
                                      </p:cBhvr>
                                    </p:animEffect>
                                  </p:childTnLst>
                                </p:cTn>
                              </p:par>
                              <p:par>
                                <p:cTn id="55" presetID="53" presetClass="entr" presetSubtype="16" fill="hold" nodeType="withEffect">
                                  <p:stCondLst>
                                    <p:cond delay="275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nodeType="withEffect">
                                  <p:stCondLst>
                                    <p:cond delay="275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22" presetClass="entr" presetSubtype="8" fill="hold" grpId="0" nodeType="withEffect">
                                  <p:stCondLst>
                                    <p:cond delay="275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750"/>
                                        <p:tgtEl>
                                          <p:spTgt spid="44"/>
                                        </p:tgtEl>
                                      </p:cBhvr>
                                    </p:animEffect>
                                  </p:childTnLst>
                                </p:cTn>
                              </p:par>
                              <p:par>
                                <p:cTn id="68" presetID="22" presetClass="entr" presetSubtype="8" fill="hold" grpId="0" nodeType="withEffect">
                                  <p:stCondLst>
                                    <p:cond delay="275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750"/>
                                        <p:tgtEl>
                                          <p:spTgt spid="45"/>
                                        </p:tgtEl>
                                      </p:cBhvr>
                                    </p:animEffect>
                                  </p:childTnLst>
                                </p:cTn>
                              </p:par>
                              <p:par>
                                <p:cTn id="71" presetID="22" presetClass="entr" presetSubtype="8" fill="hold" grpId="0" nodeType="withEffect">
                                  <p:stCondLst>
                                    <p:cond delay="27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750"/>
                                        <p:tgtEl>
                                          <p:spTgt spid="46"/>
                                        </p:tgtEl>
                                      </p:cBhvr>
                                    </p:animEffect>
                                  </p:childTnLst>
                                </p:cTn>
                              </p:par>
                              <p:par>
                                <p:cTn id="74" presetID="22" presetClass="entr" presetSubtype="8" fill="hold" grpId="0" nodeType="withEffect">
                                  <p:stCondLst>
                                    <p:cond delay="2750"/>
                                  </p:stCondLst>
                                  <p:childTnLst>
                                    <p:set>
                                      <p:cBhvr>
                                        <p:cTn id="75" dur="1" fill="hold">
                                          <p:stCondLst>
                                            <p:cond delay="0"/>
                                          </p:stCondLst>
                                        </p:cTn>
                                        <p:tgtEl>
                                          <p:spTgt spid="47"/>
                                        </p:tgtEl>
                                        <p:attrNameLst>
                                          <p:attrName>style.visibility</p:attrName>
                                        </p:attrNameLst>
                                      </p:cBhvr>
                                      <p:to>
                                        <p:strVal val="visible"/>
                                      </p:to>
                                    </p:set>
                                    <p:animEffect transition="in" filter="wipe(left)">
                                      <p:cBhvr>
                                        <p:cTn id="76" dur="750"/>
                                        <p:tgtEl>
                                          <p:spTgt spid="47"/>
                                        </p:tgtEl>
                                      </p:cBhvr>
                                    </p:animEffect>
                                  </p:childTnLst>
                                </p:cTn>
                              </p:par>
                              <p:par>
                                <p:cTn id="77" presetID="10" presetClass="entr" presetSubtype="0" fill="hold" grpId="0" nodeType="withEffect">
                                  <p:stCondLst>
                                    <p:cond delay="350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750"/>
                                        <p:tgtEl>
                                          <p:spTgt spid="48"/>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750"/>
                                        <p:tgtEl>
                                          <p:spTgt spid="49"/>
                                        </p:tgtEl>
                                      </p:cBhvr>
                                    </p:animEffect>
                                  </p:childTnLst>
                                </p:cTn>
                              </p:par>
                              <p:par>
                                <p:cTn id="83" presetID="10" presetClass="entr" presetSubtype="0" fill="hold" grpId="0" nodeType="withEffect">
                                  <p:stCondLst>
                                    <p:cond delay="35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750"/>
                                        <p:tgtEl>
                                          <p:spTgt spid="50"/>
                                        </p:tgtEl>
                                      </p:cBhvr>
                                    </p:animEffect>
                                  </p:childTnLst>
                                </p:cTn>
                              </p:par>
                              <p:par>
                                <p:cTn id="86" presetID="10" presetClass="entr" presetSubtype="0" fill="hold" grpId="0" nodeType="withEffect">
                                  <p:stCondLst>
                                    <p:cond delay="350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750"/>
                                        <p:tgtEl>
                                          <p:spTgt spid="51"/>
                                        </p:tgtEl>
                                      </p:cBhvr>
                                    </p:animEffect>
                                  </p:childTnLst>
                                </p:cTn>
                              </p:par>
                            </p:childTnLst>
                          </p:cTn>
                        </p:par>
                        <p:par>
                          <p:cTn id="89" fill="hold">
                            <p:stCondLst>
                              <p:cond delay="4250"/>
                            </p:stCondLst>
                            <p:childTnLst>
                              <p:par>
                                <p:cTn id="90" presetID="10" presetClass="entr" presetSubtype="0" fill="hold" grpId="0" nodeType="after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fade">
                                      <p:cBhvr>
                                        <p:cTn id="92" dur="75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p:bldP spid="46" grpId="0"/>
      <p:bldP spid="47" grpId="0"/>
      <p:bldP spid="48" grpId="0"/>
      <p:bldP spid="49" grpId="0"/>
      <p:bldP spid="50" grpId="0"/>
      <p:bldP spid="51" grpId="0"/>
      <p:bldP spid="115" grpId="0"/>
      <p:bldP spid="115" grpId="1"/>
      <p:bldP spid="115" grpId="2"/>
      <p:bldP spid="116" grpId="0"/>
      <p:bldP spid="116" grpId="1"/>
      <p:bldP spid="2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4235" y="2244896"/>
            <a:ext cx="4851473" cy="1618931"/>
            <a:chOff x="834235" y="2244896"/>
            <a:chExt cx="4851473" cy="1618931"/>
          </a:xfrm>
        </p:grpSpPr>
        <p:sp>
          <p:nvSpPr>
            <p:cNvPr id="43" name="任意多边形 42"/>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9187" y="4304359"/>
            <a:ext cx="1158486" cy="1190624"/>
          </a:xfrm>
          <a:custGeom>
            <a:avLst/>
            <a:gdLst>
              <a:gd name="connsiteX0" fmla="*/ 648116 w 1296232"/>
              <a:gd name="connsiteY0" fmla="*/ 0 h 1296231"/>
              <a:gd name="connsiteX1" fmla="*/ 1296232 w 1296232"/>
              <a:gd name="connsiteY1" fmla="*/ 648116 h 1296231"/>
              <a:gd name="connsiteX2" fmla="*/ 778734 w 1296232"/>
              <a:gd name="connsiteY2" fmla="*/ 1283065 h 1296231"/>
              <a:gd name="connsiteX3" fmla="*/ 648126 w 1296232"/>
              <a:gd name="connsiteY3" fmla="*/ 1296231 h 1296231"/>
              <a:gd name="connsiteX4" fmla="*/ 648106 w 1296232"/>
              <a:gd name="connsiteY4" fmla="*/ 1296231 h 1296231"/>
              <a:gd name="connsiteX5" fmla="*/ 517498 w 1296232"/>
              <a:gd name="connsiteY5" fmla="*/ 1283065 h 1296231"/>
              <a:gd name="connsiteX6" fmla="*/ 0 w 1296232"/>
              <a:gd name="connsiteY6" fmla="*/ 648116 h 1296231"/>
              <a:gd name="connsiteX7" fmla="*/ 648116 w 1296232"/>
              <a:gd name="connsiteY7" fmla="*/ 0 h 129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232" h="1296231">
                <a:moveTo>
                  <a:pt x="648116" y="0"/>
                </a:moveTo>
                <a:cubicBezTo>
                  <a:pt x="1006061" y="0"/>
                  <a:pt x="1296232" y="290171"/>
                  <a:pt x="1296232" y="648116"/>
                </a:cubicBezTo>
                <a:cubicBezTo>
                  <a:pt x="1296232" y="961318"/>
                  <a:pt x="1074070" y="1222630"/>
                  <a:pt x="778734" y="1283065"/>
                </a:cubicBezTo>
                <a:lnTo>
                  <a:pt x="648126" y="1296231"/>
                </a:lnTo>
                <a:lnTo>
                  <a:pt x="648106" y="1296231"/>
                </a:lnTo>
                <a:lnTo>
                  <a:pt x="517498" y="1283065"/>
                </a:lnTo>
                <a:cubicBezTo>
                  <a:pt x="222162" y="1222630"/>
                  <a:pt x="0" y="961318"/>
                  <a:pt x="0" y="648116"/>
                </a:cubicBezTo>
                <a:cubicBezTo>
                  <a:pt x="0" y="290171"/>
                  <a:pt x="290171" y="0"/>
                  <a:pt x="648116" y="0"/>
                </a:cubicBezTo>
                <a:close/>
              </a:path>
            </a:pathLst>
          </a:custGeom>
        </p:spPr>
      </p:pic>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42017" y="4304357"/>
            <a:ext cx="1175063" cy="1190627"/>
          </a:xfrm>
          <a:custGeom>
            <a:avLst/>
            <a:gdLst>
              <a:gd name="connsiteX0" fmla="*/ 648116 w 1296232"/>
              <a:gd name="connsiteY0" fmla="*/ 0 h 1296232"/>
              <a:gd name="connsiteX1" fmla="*/ 1296232 w 1296232"/>
              <a:gd name="connsiteY1" fmla="*/ 648116 h 1296232"/>
              <a:gd name="connsiteX2" fmla="*/ 648116 w 1296232"/>
              <a:gd name="connsiteY2" fmla="*/ 1296232 h 1296232"/>
              <a:gd name="connsiteX3" fmla="*/ 0 w 1296232"/>
              <a:gd name="connsiteY3" fmla="*/ 648116 h 1296232"/>
              <a:gd name="connsiteX4" fmla="*/ 648116 w 1296232"/>
              <a:gd name="connsiteY4" fmla="*/ 0 h 129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232" h="1296232">
                <a:moveTo>
                  <a:pt x="648116" y="0"/>
                </a:moveTo>
                <a:cubicBezTo>
                  <a:pt x="1006061" y="0"/>
                  <a:pt x="1296232" y="290171"/>
                  <a:pt x="1296232" y="648116"/>
                </a:cubicBezTo>
                <a:cubicBezTo>
                  <a:pt x="1296232" y="1006061"/>
                  <a:pt x="1006061" y="1296232"/>
                  <a:pt x="648116" y="1296232"/>
                </a:cubicBezTo>
                <a:cubicBezTo>
                  <a:pt x="290171" y="1296232"/>
                  <a:pt x="0" y="1006061"/>
                  <a:pt x="0" y="648116"/>
                </a:cubicBezTo>
                <a:cubicBezTo>
                  <a:pt x="0" y="290171"/>
                  <a:pt x="290171" y="0"/>
                  <a:pt x="648116" y="0"/>
                </a:cubicBezTo>
                <a:close/>
              </a:path>
            </a:pathLst>
          </a:custGeom>
        </p:spPr>
      </p:pic>
      <p:sp>
        <p:nvSpPr>
          <p:cNvPr id="46" name="矩形 45"/>
          <p:cNvSpPr/>
          <p:nvPr/>
        </p:nvSpPr>
        <p:spPr>
          <a:xfrm>
            <a:off x="2166705" y="4581852"/>
            <a:ext cx="1800493" cy="369332"/>
          </a:xfrm>
          <a:prstGeom prst="rect">
            <a:avLst/>
          </a:prstGeom>
        </p:spPr>
        <p:txBody>
          <a:bodyPr wrap="none">
            <a:spAutoFit/>
          </a:bodyPr>
          <a:lstStyle/>
          <a:p>
            <a:r>
              <a:rPr lang="en-US" altLang="zh-CN" dirty="0">
                <a:solidFill>
                  <a:schemeClr val="accent1"/>
                </a:solidFill>
              </a:rPr>
              <a:t> Lebron James</a:t>
            </a:r>
            <a:endParaRPr lang="zh-CN" altLang="en-US" dirty="0">
              <a:solidFill>
                <a:schemeClr val="accent1"/>
              </a:solidFill>
            </a:endParaRPr>
          </a:p>
        </p:txBody>
      </p:sp>
      <p:sp>
        <p:nvSpPr>
          <p:cNvPr id="48" name="矩形 47"/>
          <p:cNvSpPr/>
          <p:nvPr/>
        </p:nvSpPr>
        <p:spPr>
          <a:xfrm>
            <a:off x="2223854" y="4903559"/>
            <a:ext cx="3319695" cy="313932"/>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Experience as your reference, prudence.</a:t>
            </a:r>
            <a:endParaRPr lang="zh-CN" altLang="en-US" sz="1200" dirty="0">
              <a:solidFill>
                <a:schemeClr val="tx1">
                  <a:lumMod val="75000"/>
                  <a:lumOff val="25000"/>
                </a:schemeClr>
              </a:solidFill>
              <a:latin typeface="+mn-ea"/>
            </a:endParaRPr>
          </a:p>
        </p:txBody>
      </p:sp>
      <p:sp>
        <p:nvSpPr>
          <p:cNvPr id="45" name="矩形 44"/>
          <p:cNvSpPr/>
          <p:nvPr/>
        </p:nvSpPr>
        <p:spPr>
          <a:xfrm>
            <a:off x="7902737" y="4591758"/>
            <a:ext cx="1580882" cy="369332"/>
          </a:xfrm>
          <a:prstGeom prst="rect">
            <a:avLst/>
          </a:prstGeom>
        </p:spPr>
        <p:txBody>
          <a:bodyPr wrap="none">
            <a:spAutoFit/>
          </a:bodyPr>
          <a:lstStyle/>
          <a:p>
            <a:r>
              <a:rPr lang="en-US" altLang="zh-CN" dirty="0">
                <a:solidFill>
                  <a:schemeClr val="accent2"/>
                </a:solidFill>
              </a:rPr>
              <a:t>Allen Iverson</a:t>
            </a:r>
            <a:endParaRPr lang="zh-CN" altLang="en-US" dirty="0">
              <a:solidFill>
                <a:schemeClr val="accent2"/>
              </a:solidFill>
            </a:endParaRPr>
          </a:p>
        </p:txBody>
      </p:sp>
      <p:sp>
        <p:nvSpPr>
          <p:cNvPr id="49" name="矩形 48"/>
          <p:cNvSpPr/>
          <p:nvPr/>
        </p:nvSpPr>
        <p:spPr>
          <a:xfrm>
            <a:off x="7902737" y="4913465"/>
            <a:ext cx="3319695" cy="29411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Your and will brother prudence a as. </a:t>
            </a:r>
            <a:endParaRPr lang="zh-CN" altLang="en-US" sz="1200" dirty="0">
              <a:solidFill>
                <a:schemeClr val="tx1">
                  <a:lumMod val="75000"/>
                  <a:lumOff val="25000"/>
                </a:schemeClr>
              </a:solidFill>
              <a:latin typeface="+mn-ea"/>
            </a:endParaRPr>
          </a:p>
        </p:txBody>
      </p:sp>
      <p:sp>
        <p:nvSpPr>
          <p:cNvPr id="67" name="矩形 66"/>
          <p:cNvSpPr/>
          <p:nvPr/>
        </p:nvSpPr>
        <p:spPr>
          <a:xfrm>
            <a:off x="1037994" y="2703552"/>
            <a:ext cx="4437130" cy="736805"/>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sp>
        <p:nvSpPr>
          <p:cNvPr id="68" name="矩形 67"/>
          <p:cNvSpPr/>
          <p:nvPr/>
        </p:nvSpPr>
        <p:spPr>
          <a:xfrm>
            <a:off x="6716876" y="2703552"/>
            <a:ext cx="4437130"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834236" y="4308245"/>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6513118" y="4308245"/>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341857" y="5033599"/>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251886" y="5083316"/>
            <a:ext cx="660376" cy="369332"/>
          </a:xfrm>
          <a:prstGeom prst="rect">
            <a:avLst/>
          </a:prstGeom>
          <a:noFill/>
        </p:spPr>
        <p:txBody>
          <a:bodyPr wrap="square" rtlCol="0">
            <a:spAutoFit/>
          </a:bodyPr>
          <a:lstStyle/>
          <a:p>
            <a:pPr algn="ctr"/>
            <a:r>
              <a:rPr lang="en-US" altLang="zh-CN" dirty="0">
                <a:solidFill>
                  <a:schemeClr val="bg1"/>
                </a:solidFill>
              </a:rPr>
              <a:t>21</a:t>
            </a:r>
            <a:endParaRPr lang="zh-CN" altLang="en-US" dirty="0">
              <a:solidFill>
                <a:schemeClr val="bg1"/>
              </a:solidFill>
            </a:endParaRP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en-US" altLang="zh-CN" dirty="0">
                <a:solidFill>
                  <a:schemeClr val="bg1"/>
                </a:solidFill>
              </a:rPr>
              <a:t>23</a:t>
            </a:r>
            <a:endParaRPr lang="zh-CN" altLang="en-US" dirty="0">
              <a:solidFill>
                <a:schemeClr val="bg1"/>
              </a:solidFill>
            </a:endParaRP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132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42" presetClass="path" presetSubtype="0" decel="30000" fill="hold" nodeType="withEffect">
                                  <p:stCondLst>
                                    <p:cond delay="0"/>
                                  </p:stCondLst>
                                  <p:childTnLst>
                                    <p:animMotion origin="layout" path="M 2.5E-6 -0.03981 L 2.5E-6 0.14815 " pathEditMode="relative" rAng="0" ptsTypes="AA">
                                      <p:cBhvr>
                                        <p:cTn id="21" dur="750" spd="-100000" fill="hold"/>
                                        <p:tgtEl>
                                          <p:spTgt spid="26"/>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2.5E-6 -0.03981 L 2.5E-6 -1.85185E-6 " pathEditMode="relative" rAng="0" ptsTypes="AA">
                                      <p:cBhvr>
                                        <p:cTn id="23" dur="750" fill="hold"/>
                                        <p:tgtEl>
                                          <p:spTgt spid="26"/>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42" presetClass="path" presetSubtype="0" decel="30000" fill="hold" grpId="1" nodeType="withEffect">
                                  <p:stCondLst>
                                    <p:cond delay="0"/>
                                  </p:stCondLst>
                                  <p:childTnLst>
                                    <p:animMotion origin="layout" path="M 2.29167E-6 -0.03982 L 2.29167E-6 0.14814 " pathEditMode="relative" rAng="0" ptsTypes="AA">
                                      <p:cBhvr>
                                        <p:cTn id="28" dur="750" spd="-100000" fill="hold"/>
                                        <p:tgtEl>
                                          <p:spTgt spid="59"/>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2.29167E-6 -0.03982 L 2.29167E-6 3.7037E-6 " pathEditMode="relative" rAng="0" ptsTypes="AA">
                                      <p:cBhvr>
                                        <p:cTn id="30" dur="750" fill="hold"/>
                                        <p:tgtEl>
                                          <p:spTgt spid="59"/>
                                        </p:tgtEl>
                                        <p:attrNameLst>
                                          <p:attrName>ppt_x</p:attrName>
                                          <p:attrName>ppt_y</p:attrName>
                                        </p:attrNameLst>
                                      </p:cBhvr>
                                      <p:rCtr x="0" y="1991"/>
                                    </p:animMotion>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64" presetClass="path" presetSubtype="0" decel="30000" fill="hold" nodeType="withEffect">
                                  <p:stCondLst>
                                    <p:cond delay="0"/>
                                  </p:stCondLst>
                                  <p:childTnLst>
                                    <p:animMotion origin="layout" path="M -2.91667E-6 0.03889 L -2.91667E-6 -0.14815 " pathEditMode="relative" rAng="0" ptsTypes="AA">
                                      <p:cBhvr>
                                        <p:cTn id="35" dur="750" spd="-100000" fill="hold"/>
                                        <p:tgtEl>
                                          <p:spTgt spid="27"/>
                                        </p:tgtEl>
                                        <p:attrNameLst>
                                          <p:attrName>ppt_x</p:attrName>
                                          <p:attrName>ppt_y</p:attrName>
                                        </p:attrNameLst>
                                      </p:cBhvr>
                                      <p:rCtr x="0" y="-9352"/>
                                    </p:animMotion>
                                  </p:childTnLst>
                                </p:cTn>
                              </p:par>
                              <p:par>
                                <p:cTn id="36" presetID="64" presetClass="path" presetSubtype="0" accel="30000" decel="30000" fill="hold" nodeType="withEffect">
                                  <p:stCondLst>
                                    <p:cond delay="750"/>
                                  </p:stCondLst>
                                  <p:childTnLst>
                                    <p:animMotion origin="layout" path="M -2.91667E-6 0.03843 L -2.91667E-6 -1.85185E-6 " pathEditMode="relative" rAng="0" ptsTypes="AA">
                                      <p:cBhvr>
                                        <p:cTn id="37" dur="750" fill="hold"/>
                                        <p:tgtEl>
                                          <p:spTgt spid="27"/>
                                        </p:tgtEl>
                                        <p:attrNameLst>
                                          <p:attrName>ppt_x</p:attrName>
                                          <p:attrName>ppt_y</p:attrName>
                                        </p:attrNameLst>
                                      </p:cBhvr>
                                      <p:rCtr x="0" y="-1921"/>
                                    </p:animMotion>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64" presetClass="path" presetSubtype="0" decel="30000" fill="hold" grpId="1" nodeType="withEffect">
                                  <p:stCondLst>
                                    <p:cond delay="0"/>
                                  </p:stCondLst>
                                  <p:childTnLst>
                                    <p:animMotion origin="layout" path="M -2.91667E-6 0.03889 L -2.91667E-6 -0.14815 " pathEditMode="relative" rAng="0" ptsTypes="AA">
                                      <p:cBhvr>
                                        <p:cTn id="42" dur="750" spd="-100000" fill="hold"/>
                                        <p:tgtEl>
                                          <p:spTgt spid="60"/>
                                        </p:tgtEl>
                                        <p:attrNameLst>
                                          <p:attrName>ppt_x</p:attrName>
                                          <p:attrName>ppt_y</p:attrName>
                                        </p:attrNameLst>
                                      </p:cBhvr>
                                      <p:rCtr x="0" y="-9352"/>
                                    </p:animMotion>
                                  </p:childTnLst>
                                </p:cTn>
                              </p:par>
                              <p:par>
                                <p:cTn id="43" presetID="64" presetClass="path" presetSubtype="0" accel="30000" decel="30000" fill="hold" grpId="2" nodeType="withEffect">
                                  <p:stCondLst>
                                    <p:cond delay="750"/>
                                  </p:stCondLst>
                                  <p:childTnLst>
                                    <p:animMotion origin="layout" path="M -2.91667E-6 0.03842 L -2.91667E-6 3.7037E-6 " pathEditMode="relative" rAng="0" ptsTypes="AA">
                                      <p:cBhvr>
                                        <p:cTn id="44" dur="750" fill="hold"/>
                                        <p:tgtEl>
                                          <p:spTgt spid="60"/>
                                        </p:tgtEl>
                                        <p:attrNameLst>
                                          <p:attrName>ppt_x</p:attrName>
                                          <p:attrName>ppt_y</p:attrName>
                                        </p:attrNameLst>
                                      </p:cBhvr>
                                      <p:rCtr x="0" y="-1921"/>
                                    </p:animMotion>
                                  </p:childTnLst>
                                </p:cTn>
                              </p:par>
                              <p:par>
                                <p:cTn id="45" presetID="22" presetClass="entr" presetSubtype="8" fill="hold" grpId="0" nodeType="withEffect">
                                  <p:stCondLst>
                                    <p:cond delay="75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750"/>
                                        <p:tgtEl>
                                          <p:spTgt spid="46"/>
                                        </p:tgtEl>
                                      </p:cBhvr>
                                    </p:animEffect>
                                  </p:childTnLst>
                                </p:cTn>
                              </p:par>
                              <p:par>
                                <p:cTn id="48" presetID="22" presetClass="entr" presetSubtype="8" fill="hold" grpId="0" nodeType="withEffect">
                                  <p:stCondLst>
                                    <p:cond delay="75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750"/>
                                        <p:tgtEl>
                                          <p:spTgt spid="45"/>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750"/>
                                        <p:tgtEl>
                                          <p:spTgt spid="48"/>
                                        </p:tgtEl>
                                      </p:cBhvr>
                                    </p:animEffect>
                                  </p:childTnLst>
                                </p:cTn>
                              </p:par>
                              <p:par>
                                <p:cTn id="54" presetID="10" presetClass="entr" presetSubtype="0" fill="hold" grpId="0" nodeType="withEffect">
                                  <p:stCondLst>
                                    <p:cond delay="75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750"/>
                                        <p:tgtEl>
                                          <p:spTgt spid="49"/>
                                        </p:tgtEl>
                                      </p:cBhvr>
                                    </p:animEffect>
                                  </p:childTnLst>
                                </p:cTn>
                              </p:par>
                              <p:par>
                                <p:cTn id="57" presetID="10" presetClass="exit" presetSubtype="0" fill="hold" grpId="3" nodeType="withEffect">
                                  <p:stCondLst>
                                    <p:cond delay="1500"/>
                                  </p:stCondLst>
                                  <p:childTnLst>
                                    <p:animEffect transition="out" filter="fade">
                                      <p:cBhvr>
                                        <p:cTn id="58" dur="750"/>
                                        <p:tgtEl>
                                          <p:spTgt spid="59"/>
                                        </p:tgtEl>
                                      </p:cBhvr>
                                    </p:animEffect>
                                    <p:set>
                                      <p:cBhvr>
                                        <p:cTn id="59" dur="1" fill="hold">
                                          <p:stCondLst>
                                            <p:cond delay="749"/>
                                          </p:stCondLst>
                                        </p:cTn>
                                        <p:tgtEl>
                                          <p:spTgt spid="59"/>
                                        </p:tgtEl>
                                        <p:attrNameLst>
                                          <p:attrName>style.visibility</p:attrName>
                                        </p:attrNameLst>
                                      </p:cBhvr>
                                      <p:to>
                                        <p:strVal val="hidden"/>
                                      </p:to>
                                    </p:set>
                                  </p:childTnLst>
                                </p:cTn>
                              </p:par>
                              <p:par>
                                <p:cTn id="60" presetID="10" presetClass="entr" presetSubtype="0"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750"/>
                                        <p:tgtEl>
                                          <p:spTgt spid="52"/>
                                        </p:tgtEl>
                                      </p:cBhvr>
                                    </p:animEffect>
                                  </p:childTnLst>
                                </p:cTn>
                              </p:par>
                              <p:par>
                                <p:cTn id="63" presetID="63" presetClass="path" presetSubtype="0" accel="45333" decel="44000" fill="hold" grpId="4" nodeType="withEffect">
                                  <p:stCondLst>
                                    <p:cond delay="1500"/>
                                  </p:stCondLst>
                                  <p:childTnLst>
                                    <p:animMotion origin="layout" path="M 2.29167E-6 3.7037E-6 L 0.03802 0.05324 " pathEditMode="relative" rAng="0" ptsTypes="AA">
                                      <p:cBhvr>
                                        <p:cTn id="64" dur="750" fill="hold"/>
                                        <p:tgtEl>
                                          <p:spTgt spid="59"/>
                                        </p:tgtEl>
                                        <p:attrNameLst>
                                          <p:attrName>ppt_x</p:attrName>
                                          <p:attrName>ppt_y</p:attrName>
                                        </p:attrNameLst>
                                      </p:cBhvr>
                                      <p:rCtr x="1901" y="2662"/>
                                    </p:animMotion>
                                  </p:childTnLst>
                                </p:cTn>
                              </p:par>
                              <p:par>
                                <p:cTn id="65" presetID="6" presetClass="emph" presetSubtype="0" accel="50000" decel="50000" fill="hold" grpId="5" nodeType="withEffect">
                                  <p:stCondLst>
                                    <p:cond delay="1500"/>
                                  </p:stCondLst>
                                  <p:childTnLst>
                                    <p:animScale>
                                      <p:cBhvr>
                                        <p:cTn id="66" dur="750" fill="hold"/>
                                        <p:tgtEl>
                                          <p:spTgt spid="59"/>
                                        </p:tgtEl>
                                      </p:cBhvr>
                                      <p:by x="150000" y="150000"/>
                                      <p:to x="38751" y="38751"/>
                                    </p:animScale>
                                  </p:childTnLst>
                                </p:cTn>
                              </p:par>
                              <p:par>
                                <p:cTn id="67" presetID="8" presetClass="emph" presetSubtype="0" accel="50000" decel="50000" fill="hold" grpId="6" nodeType="withEffect">
                                  <p:stCondLst>
                                    <p:cond delay="1500"/>
                                  </p:stCondLst>
                                  <p:childTnLst>
                                    <p:animRot by="21600000" from="0" to="0">
                                      <p:cBhvr>
                                        <p:cTn id="68" dur="750" fill="hold"/>
                                        <p:tgtEl>
                                          <p:spTgt spid="59"/>
                                        </p:tgtEl>
                                        <p:attrNameLst>
                                          <p:attrName>r</p:attrName>
                                        </p:attrNameLst>
                                      </p:cBhvr>
                                    </p:animRot>
                                  </p:childTnLst>
                                </p:cTn>
                              </p:par>
                              <p:par>
                                <p:cTn id="69" presetID="63" presetClass="path" presetSubtype="0" accel="45333" decel="44000" fill="hold" grpId="1" nodeType="withEffect">
                                  <p:stCondLst>
                                    <p:cond delay="1500"/>
                                  </p:stCondLst>
                                  <p:childTnLst>
                                    <p:animMotion origin="layout" path="M -0.038067 -0.053167 L 0 0 E" pathEditMode="relative" ptsTypes="">
                                      <p:cBhvr>
                                        <p:cTn id="70" dur="750" fill="hold"/>
                                        <p:tgtEl>
                                          <p:spTgt spid="52"/>
                                        </p:tgtEl>
                                        <p:attrNameLst>
                                          <p:attrName>ppt_x</p:attrName>
                                          <p:attrName>ppt_y</p:attrName>
                                        </p:attrNameLst>
                                      </p:cBhvr>
                                    </p:animMotion>
                                  </p:childTnLst>
                                </p:cTn>
                              </p:par>
                              <p:par>
                                <p:cTn id="71" presetID="6" presetClass="emph" presetSubtype="0" accel="50000" decel="50000" fill="hold" grpId="2" nodeType="withEffect">
                                  <p:stCondLst>
                                    <p:cond delay="1500"/>
                                  </p:stCondLst>
                                  <p:childTnLst>
                                    <p:animScale>
                                      <p:cBhvr>
                                        <p:cTn id="72" dur="750" fill="hold"/>
                                        <p:tgtEl>
                                          <p:spTgt spid="52"/>
                                        </p:tgtEl>
                                      </p:cBhvr>
                                      <p:by x="150000" y="150000"/>
                                      <p:from x="258056" y="258056"/>
                                      <p:to x="100000" y="100000"/>
                                    </p:animScale>
                                  </p:childTnLst>
                                </p:cTn>
                              </p:par>
                              <p:par>
                                <p:cTn id="73" presetID="8" presetClass="emph" presetSubtype="0" accel="50000" decel="50000" fill="hold" grpId="3" nodeType="withEffect">
                                  <p:stCondLst>
                                    <p:cond delay="1500"/>
                                  </p:stCondLst>
                                  <p:childTnLst>
                                    <p:animRot by="21600000" from="0" to="0">
                                      <p:cBhvr>
                                        <p:cTn id="74" dur="750" fill="hold"/>
                                        <p:tgtEl>
                                          <p:spTgt spid="52"/>
                                        </p:tgtEl>
                                        <p:attrNameLst>
                                          <p:attrName>r</p:attrName>
                                        </p:attrNameLst>
                                      </p:cBhvr>
                                    </p:animRot>
                                  </p:childTnLst>
                                </p:cTn>
                              </p:par>
                              <p:par>
                                <p:cTn id="75" presetID="10" presetClass="exit" presetSubtype="0" fill="hold" grpId="3" nodeType="withEffect">
                                  <p:stCondLst>
                                    <p:cond delay="1500"/>
                                  </p:stCondLst>
                                  <p:childTnLst>
                                    <p:animEffect transition="out" filter="fade">
                                      <p:cBhvr>
                                        <p:cTn id="76" dur="750"/>
                                        <p:tgtEl>
                                          <p:spTgt spid="60"/>
                                        </p:tgtEl>
                                      </p:cBhvr>
                                    </p:animEffect>
                                    <p:set>
                                      <p:cBhvr>
                                        <p:cTn id="77" dur="1" fill="hold">
                                          <p:stCondLst>
                                            <p:cond delay="749"/>
                                          </p:stCondLst>
                                        </p:cTn>
                                        <p:tgtEl>
                                          <p:spTgt spid="60"/>
                                        </p:tgtEl>
                                        <p:attrNameLst>
                                          <p:attrName>style.visibility</p:attrName>
                                        </p:attrNameLst>
                                      </p:cBhvr>
                                      <p:to>
                                        <p:strVal val="hidden"/>
                                      </p:to>
                                    </p:set>
                                  </p:childTnLst>
                                </p:cTn>
                              </p:par>
                              <p:par>
                                <p:cTn id="78" presetID="10" presetClass="entr" presetSubtype="0" fill="hold" grpId="0" nodeType="withEffect">
                                  <p:stCondLst>
                                    <p:cond delay="150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750"/>
                                        <p:tgtEl>
                                          <p:spTgt spid="53"/>
                                        </p:tgtEl>
                                      </p:cBhvr>
                                    </p:animEffect>
                                  </p:childTnLst>
                                </p:cTn>
                              </p:par>
                              <p:par>
                                <p:cTn id="81" presetID="63" presetClass="path" presetSubtype="0" accel="45333" decel="44000" fill="hold" grpId="4" nodeType="withEffect">
                                  <p:stCondLst>
                                    <p:cond delay="1500"/>
                                  </p:stCondLst>
                                  <p:childTnLst>
                                    <p:animMotion origin="layout" path="M -2.91667E-6 3.7037E-6 L 0.03802 0.05324 " pathEditMode="relative" rAng="0" ptsTypes="AA">
                                      <p:cBhvr>
                                        <p:cTn id="82" dur="750" fill="hold"/>
                                        <p:tgtEl>
                                          <p:spTgt spid="60"/>
                                        </p:tgtEl>
                                        <p:attrNameLst>
                                          <p:attrName>ppt_x</p:attrName>
                                          <p:attrName>ppt_y</p:attrName>
                                        </p:attrNameLst>
                                      </p:cBhvr>
                                      <p:rCtr x="1901" y="2662"/>
                                    </p:animMotion>
                                  </p:childTnLst>
                                </p:cTn>
                              </p:par>
                              <p:par>
                                <p:cTn id="83" presetID="6" presetClass="emph" presetSubtype="0" accel="50000" decel="50000" fill="hold" grpId="5" nodeType="withEffect">
                                  <p:stCondLst>
                                    <p:cond delay="1500"/>
                                  </p:stCondLst>
                                  <p:childTnLst>
                                    <p:animScale>
                                      <p:cBhvr>
                                        <p:cTn id="84" dur="750" fill="hold"/>
                                        <p:tgtEl>
                                          <p:spTgt spid="60"/>
                                        </p:tgtEl>
                                      </p:cBhvr>
                                      <p:by x="150000" y="150000"/>
                                      <p:to x="38751" y="38751"/>
                                    </p:animScale>
                                  </p:childTnLst>
                                </p:cTn>
                              </p:par>
                              <p:par>
                                <p:cTn id="85" presetID="8" presetClass="emph" presetSubtype="0" accel="50000" decel="50000" fill="hold" grpId="6" nodeType="withEffect">
                                  <p:stCondLst>
                                    <p:cond delay="1500"/>
                                  </p:stCondLst>
                                  <p:childTnLst>
                                    <p:animRot by="21600000" from="0" to="0">
                                      <p:cBhvr>
                                        <p:cTn id="86" dur="750" fill="hold"/>
                                        <p:tgtEl>
                                          <p:spTgt spid="60"/>
                                        </p:tgtEl>
                                        <p:attrNameLst>
                                          <p:attrName>r</p:attrName>
                                        </p:attrNameLst>
                                      </p:cBhvr>
                                    </p:animRot>
                                  </p:childTnLst>
                                </p:cTn>
                              </p:par>
                              <p:par>
                                <p:cTn id="87" presetID="63" presetClass="path" presetSubtype="0" accel="45333" decel="44000" fill="hold" grpId="1" nodeType="withEffect">
                                  <p:stCondLst>
                                    <p:cond delay="1500"/>
                                  </p:stCondLst>
                                  <p:childTnLst>
                                    <p:animMotion origin="layout" path="M -0.038067 -0.053167 L 0 0 E" pathEditMode="relative" ptsTypes="">
                                      <p:cBhvr>
                                        <p:cTn id="88" dur="750" fill="hold"/>
                                        <p:tgtEl>
                                          <p:spTgt spid="53"/>
                                        </p:tgtEl>
                                        <p:attrNameLst>
                                          <p:attrName>ppt_x</p:attrName>
                                          <p:attrName>ppt_y</p:attrName>
                                        </p:attrNameLst>
                                      </p:cBhvr>
                                    </p:animMotion>
                                  </p:childTnLst>
                                </p:cTn>
                              </p:par>
                              <p:par>
                                <p:cTn id="89" presetID="6" presetClass="emph" presetSubtype="0" accel="50000" decel="50000" fill="hold" grpId="2" nodeType="withEffect">
                                  <p:stCondLst>
                                    <p:cond delay="1500"/>
                                  </p:stCondLst>
                                  <p:childTnLst>
                                    <p:animScale>
                                      <p:cBhvr>
                                        <p:cTn id="90" dur="750" fill="hold"/>
                                        <p:tgtEl>
                                          <p:spTgt spid="53"/>
                                        </p:tgtEl>
                                      </p:cBhvr>
                                      <p:by x="150000" y="150000"/>
                                      <p:from x="258056" y="258055"/>
                                      <p:to x="100000" y="100000"/>
                                    </p:animScale>
                                  </p:childTnLst>
                                </p:cTn>
                              </p:par>
                              <p:par>
                                <p:cTn id="91" presetID="8" presetClass="emph" presetSubtype="0" accel="50000" decel="50000" fill="hold" grpId="3" nodeType="withEffect">
                                  <p:stCondLst>
                                    <p:cond delay="1500"/>
                                  </p:stCondLst>
                                  <p:childTnLst>
                                    <p:animRot by="21600000" from="0" to="0">
                                      <p:cBhvr>
                                        <p:cTn id="92" dur="750" fill="hold"/>
                                        <p:tgtEl>
                                          <p:spTgt spid="53"/>
                                        </p:tgtEl>
                                        <p:attrNameLst>
                                          <p:attrName>r</p:attrName>
                                        </p:attrNameLst>
                                      </p:cBhvr>
                                    </p:animRot>
                                  </p:childTnLst>
                                </p:cTn>
                              </p:par>
                              <p:par>
                                <p:cTn id="93" presetID="10" presetClass="entr" presetSubtype="0" fill="hold" grpId="0" nodeType="withEffect">
                                  <p:stCondLst>
                                    <p:cond delay="150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750"/>
                                        <p:tgtEl>
                                          <p:spTgt spid="55"/>
                                        </p:tgtEl>
                                      </p:cBhvr>
                                    </p:animEffect>
                                  </p:childTnLst>
                                </p:cTn>
                              </p:par>
                              <p:par>
                                <p:cTn id="96" presetID="10" presetClass="entr" presetSubtype="0" fill="hold" grpId="0" nodeType="withEffect">
                                  <p:stCondLst>
                                    <p:cond delay="150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750"/>
                                        <p:tgtEl>
                                          <p:spTgt spid="54"/>
                                        </p:tgtEl>
                                      </p:cBhvr>
                                    </p:animEffect>
                                  </p:childTnLst>
                                </p:cTn>
                              </p:par>
                              <p:par>
                                <p:cTn id="99" presetID="17" presetClass="entr" presetSubtype="4" fill="hold" nodeType="withEffect">
                                  <p:stCondLst>
                                    <p:cond delay="15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750" fill="hold"/>
                                        <p:tgtEl>
                                          <p:spTgt spid="89"/>
                                        </p:tgtEl>
                                        <p:attrNameLst>
                                          <p:attrName>ppt_x</p:attrName>
                                        </p:attrNameLst>
                                      </p:cBhvr>
                                      <p:tavLst>
                                        <p:tav tm="0">
                                          <p:val>
                                            <p:strVal val="#ppt_x"/>
                                          </p:val>
                                        </p:tav>
                                        <p:tav tm="100000">
                                          <p:val>
                                            <p:strVal val="#ppt_x"/>
                                          </p:val>
                                        </p:tav>
                                      </p:tavLst>
                                    </p:anim>
                                    <p:anim calcmode="lin" valueType="num">
                                      <p:cBhvr>
                                        <p:cTn id="102" dur="750" fill="hold"/>
                                        <p:tgtEl>
                                          <p:spTgt spid="89"/>
                                        </p:tgtEl>
                                        <p:attrNameLst>
                                          <p:attrName>ppt_y</p:attrName>
                                        </p:attrNameLst>
                                      </p:cBhvr>
                                      <p:tavLst>
                                        <p:tav tm="0">
                                          <p:val>
                                            <p:strVal val="#ppt_y+#ppt_h/2"/>
                                          </p:val>
                                        </p:tav>
                                        <p:tav tm="100000">
                                          <p:val>
                                            <p:strVal val="#ppt_y"/>
                                          </p:val>
                                        </p:tav>
                                      </p:tavLst>
                                    </p:anim>
                                    <p:anim calcmode="lin" valueType="num">
                                      <p:cBhvr>
                                        <p:cTn id="103" dur="750" fill="hold"/>
                                        <p:tgtEl>
                                          <p:spTgt spid="89"/>
                                        </p:tgtEl>
                                        <p:attrNameLst>
                                          <p:attrName>ppt_w</p:attrName>
                                        </p:attrNameLst>
                                      </p:cBhvr>
                                      <p:tavLst>
                                        <p:tav tm="0">
                                          <p:val>
                                            <p:strVal val="#ppt_w"/>
                                          </p:val>
                                        </p:tav>
                                        <p:tav tm="100000">
                                          <p:val>
                                            <p:strVal val="#ppt_w"/>
                                          </p:val>
                                        </p:tav>
                                      </p:tavLst>
                                    </p:anim>
                                    <p:anim calcmode="lin" valueType="num">
                                      <p:cBhvr>
                                        <p:cTn id="104" dur="750" fill="hold"/>
                                        <p:tgtEl>
                                          <p:spTgt spid="89"/>
                                        </p:tgtEl>
                                        <p:attrNameLst>
                                          <p:attrName>ppt_h</p:attrName>
                                        </p:attrNameLst>
                                      </p:cBhvr>
                                      <p:tavLst>
                                        <p:tav tm="0">
                                          <p:val>
                                            <p:fltVal val="0"/>
                                          </p:val>
                                        </p:tav>
                                        <p:tav tm="100000">
                                          <p:val>
                                            <p:strVal val="#ppt_h"/>
                                          </p:val>
                                        </p:tav>
                                      </p:tavLst>
                                    </p:anim>
                                  </p:childTnLst>
                                </p:cTn>
                              </p:par>
                              <p:par>
                                <p:cTn id="105" presetID="17" presetClass="entr" presetSubtype="4" fill="hold" nodeType="withEffect">
                                  <p:stCondLst>
                                    <p:cond delay="1500"/>
                                  </p:stCondLst>
                                  <p:childTnLst>
                                    <p:set>
                                      <p:cBhvr>
                                        <p:cTn id="106" dur="1" fill="hold">
                                          <p:stCondLst>
                                            <p:cond delay="0"/>
                                          </p:stCondLst>
                                        </p:cTn>
                                        <p:tgtEl>
                                          <p:spTgt spid="84"/>
                                        </p:tgtEl>
                                        <p:attrNameLst>
                                          <p:attrName>style.visibility</p:attrName>
                                        </p:attrNameLst>
                                      </p:cBhvr>
                                      <p:to>
                                        <p:strVal val="visible"/>
                                      </p:to>
                                    </p:set>
                                    <p:anim calcmode="lin" valueType="num">
                                      <p:cBhvr>
                                        <p:cTn id="107" dur="750" fill="hold"/>
                                        <p:tgtEl>
                                          <p:spTgt spid="84"/>
                                        </p:tgtEl>
                                        <p:attrNameLst>
                                          <p:attrName>ppt_x</p:attrName>
                                        </p:attrNameLst>
                                      </p:cBhvr>
                                      <p:tavLst>
                                        <p:tav tm="0">
                                          <p:val>
                                            <p:strVal val="#ppt_x"/>
                                          </p:val>
                                        </p:tav>
                                        <p:tav tm="100000">
                                          <p:val>
                                            <p:strVal val="#ppt_x"/>
                                          </p:val>
                                        </p:tav>
                                      </p:tavLst>
                                    </p:anim>
                                    <p:anim calcmode="lin" valueType="num">
                                      <p:cBhvr>
                                        <p:cTn id="108" dur="750" fill="hold"/>
                                        <p:tgtEl>
                                          <p:spTgt spid="84"/>
                                        </p:tgtEl>
                                        <p:attrNameLst>
                                          <p:attrName>ppt_y</p:attrName>
                                        </p:attrNameLst>
                                      </p:cBhvr>
                                      <p:tavLst>
                                        <p:tav tm="0">
                                          <p:val>
                                            <p:strVal val="#ppt_y+#ppt_h/2"/>
                                          </p:val>
                                        </p:tav>
                                        <p:tav tm="100000">
                                          <p:val>
                                            <p:strVal val="#ppt_y"/>
                                          </p:val>
                                        </p:tav>
                                      </p:tavLst>
                                    </p:anim>
                                    <p:anim calcmode="lin" valueType="num">
                                      <p:cBhvr>
                                        <p:cTn id="109" dur="750" fill="hold"/>
                                        <p:tgtEl>
                                          <p:spTgt spid="84"/>
                                        </p:tgtEl>
                                        <p:attrNameLst>
                                          <p:attrName>ppt_w</p:attrName>
                                        </p:attrNameLst>
                                      </p:cBhvr>
                                      <p:tavLst>
                                        <p:tav tm="0">
                                          <p:val>
                                            <p:strVal val="#ppt_w"/>
                                          </p:val>
                                        </p:tav>
                                        <p:tav tm="100000">
                                          <p:val>
                                            <p:strVal val="#ppt_w"/>
                                          </p:val>
                                        </p:tav>
                                      </p:tavLst>
                                    </p:anim>
                                    <p:anim calcmode="lin" valueType="num">
                                      <p:cBhvr>
                                        <p:cTn id="110" dur="750" fill="hold"/>
                                        <p:tgtEl>
                                          <p:spTgt spid="84"/>
                                        </p:tgtEl>
                                        <p:attrNameLst>
                                          <p:attrName>ppt_h</p:attrName>
                                        </p:attrNameLst>
                                      </p:cBhvr>
                                      <p:tavLst>
                                        <p:tav tm="0">
                                          <p:val>
                                            <p:fltVal val="0"/>
                                          </p:val>
                                        </p:tav>
                                        <p:tav tm="100000">
                                          <p:val>
                                            <p:strVal val="#ppt_h"/>
                                          </p:val>
                                        </p:tav>
                                      </p:tavLst>
                                    </p:anim>
                                  </p:childTnLst>
                                </p:cTn>
                              </p:par>
                              <p:par>
                                <p:cTn id="111" presetID="10" presetClass="entr" presetSubtype="0" fill="hold" nodeType="withEffect">
                                  <p:stCondLst>
                                    <p:cond delay="200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750"/>
                                        <p:tgtEl>
                                          <p:spTgt spid="21"/>
                                        </p:tgtEl>
                                      </p:cBhvr>
                                    </p:animEffect>
                                  </p:childTnLst>
                                </p:cTn>
                              </p:par>
                              <p:par>
                                <p:cTn id="114" presetID="42" presetClass="path" presetSubtype="0" accel="50000" decel="50000" fill="hold" nodeType="withEffect">
                                  <p:stCondLst>
                                    <p:cond delay="2000"/>
                                  </p:stCondLst>
                                  <p:childTnLst>
                                    <p:animMotion origin="layout" path="M 2.08333E-6 -3.7037E-7 L 2.08333E-6 0.03542 " pathEditMode="relative" rAng="0" ptsTypes="AA">
                                      <p:cBhvr>
                                        <p:cTn id="115" dur="750" spd="-100000" fill="hold"/>
                                        <p:tgtEl>
                                          <p:spTgt spid="21"/>
                                        </p:tgtEl>
                                        <p:attrNameLst>
                                          <p:attrName>ppt_x</p:attrName>
                                          <p:attrName>ppt_y</p:attrName>
                                        </p:attrNameLst>
                                      </p:cBhvr>
                                      <p:rCtr x="0" y="1759"/>
                                    </p:animMotion>
                                  </p:childTnLst>
                                </p:cTn>
                              </p:par>
                              <p:par>
                                <p:cTn id="116" presetID="10" presetClass="entr" presetSubtype="0" fill="hold" nodeType="withEffect">
                                  <p:stCondLst>
                                    <p:cond delay="2000"/>
                                  </p:stCondLst>
                                  <p:childTnLst>
                                    <p:set>
                                      <p:cBhvr>
                                        <p:cTn id="117" dur="1" fill="hold">
                                          <p:stCondLst>
                                            <p:cond delay="0"/>
                                          </p:stCondLst>
                                        </p:cTn>
                                        <p:tgtEl>
                                          <p:spTgt spid="22"/>
                                        </p:tgtEl>
                                        <p:attrNameLst>
                                          <p:attrName>style.visibility</p:attrName>
                                        </p:attrNameLst>
                                      </p:cBhvr>
                                      <p:to>
                                        <p:strVal val="visible"/>
                                      </p:to>
                                    </p:set>
                                    <p:animEffect transition="in" filter="fade">
                                      <p:cBhvr>
                                        <p:cTn id="118" dur="750"/>
                                        <p:tgtEl>
                                          <p:spTgt spid="22"/>
                                        </p:tgtEl>
                                      </p:cBhvr>
                                    </p:animEffect>
                                  </p:childTnLst>
                                </p:cTn>
                              </p:par>
                              <p:par>
                                <p:cTn id="119" presetID="42" presetClass="path" presetSubtype="0" accel="50000" decel="50000" fill="hold" nodeType="withEffect">
                                  <p:stCondLst>
                                    <p:cond delay="2000"/>
                                  </p:stCondLst>
                                  <p:childTnLst>
                                    <p:animMotion origin="layout" path="M 2.08333E-6 -3.7037E-7 L 2.08333E-6 0.03542 " pathEditMode="relative" rAng="0" ptsTypes="AA">
                                      <p:cBhvr>
                                        <p:cTn id="120" dur="750" spd="-100000" fill="hold"/>
                                        <p:tgtEl>
                                          <p:spTgt spid="22"/>
                                        </p:tgtEl>
                                        <p:attrNameLst>
                                          <p:attrName>ppt_x</p:attrName>
                                          <p:attrName>ppt_y</p:attrName>
                                        </p:attrNameLst>
                                      </p:cBhvr>
                                      <p:rCtr x="0" y="1759"/>
                                    </p:animMotion>
                                  </p:childTnLst>
                                </p:cTn>
                              </p:par>
                              <p:par>
                                <p:cTn id="121" presetID="10" presetClass="entr" presetSubtype="0" fill="hold" grpId="0" nodeType="withEffect">
                                  <p:stCondLst>
                                    <p:cond delay="250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750"/>
                                        <p:tgtEl>
                                          <p:spTgt spid="67"/>
                                        </p:tgtEl>
                                      </p:cBhvr>
                                    </p:animEffect>
                                  </p:childTnLst>
                                </p:cTn>
                              </p:par>
                              <p:par>
                                <p:cTn id="124" presetID="10" presetClass="entr" presetSubtype="0" fill="hold" grpId="0" nodeType="withEffect">
                                  <p:stCondLst>
                                    <p:cond delay="250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750"/>
                                        <p:tgtEl>
                                          <p:spTgt spid="68"/>
                                        </p:tgtEl>
                                      </p:cBhvr>
                                    </p:animEffect>
                                  </p:childTnLst>
                                </p:cTn>
                              </p:par>
                            </p:childTnLst>
                          </p:cTn>
                        </p:par>
                        <p:par>
                          <p:cTn id="127" fill="hold">
                            <p:stCondLst>
                              <p:cond delay="3250"/>
                            </p:stCondLst>
                            <p:childTnLst>
                              <p:par>
                                <p:cTn id="128" presetID="10"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fade">
                                      <p:cBhvr>
                                        <p:cTn id="13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5" grpId="0"/>
      <p:bldP spid="49"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60" grpId="0" animBg="1"/>
      <p:bldP spid="60" grpId="1" animBg="1"/>
      <p:bldP spid="60" grpId="2" animBg="1"/>
      <p:bldP spid="60" grpId="3" animBg="1"/>
      <p:bldP spid="60" grpId="4" animBg="1"/>
      <p:bldP spid="60" grpId="5" animBg="1"/>
      <p:bldP spid="60"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7" name="矩形 96"/>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9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6829304" y="882569"/>
            <a:ext cx="4220614" cy="738664"/>
          </a:xfrm>
          <a:prstGeom prst="rect">
            <a:avLst/>
          </a:prstGeom>
        </p:spPr>
        <p:txBody>
          <a:bodyPr wrap="square">
            <a:spAutoFit/>
          </a:bodyPr>
          <a:lstStyle/>
          <a:p>
            <a:r>
              <a:rPr lang="zh-CN" altLang="en-US" dirty="0">
                <a:solidFill>
                  <a:srgbClr val="4384F1"/>
                </a:solidFill>
                <a:latin typeface="+mj-ea"/>
                <a:ea typeface="+mj-ea"/>
              </a:rPr>
              <a:t>请在这里输入您的标题</a:t>
            </a:r>
            <a:endParaRPr lang="en-US" altLang="zh-CN" dirty="0">
              <a:solidFill>
                <a:srgbClr val="4384F1"/>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1" name="矩形 50"/>
          <p:cNvSpPr/>
          <p:nvPr/>
        </p:nvSpPr>
        <p:spPr>
          <a:xfrm>
            <a:off x="6829304" y="2335336"/>
            <a:ext cx="4220614" cy="738664"/>
          </a:xfrm>
          <a:prstGeom prst="rect">
            <a:avLst/>
          </a:prstGeom>
        </p:spPr>
        <p:txBody>
          <a:bodyPr wrap="square">
            <a:spAutoFit/>
          </a:bodyPr>
          <a:lstStyle/>
          <a:p>
            <a:r>
              <a:rPr lang="zh-CN" altLang="en-US" dirty="0">
                <a:solidFill>
                  <a:srgbClr val="E94236"/>
                </a:solidFill>
                <a:latin typeface="+mj-ea"/>
                <a:ea typeface="+mj-ea"/>
              </a:rPr>
              <a:t>请在这里输入您的标题</a:t>
            </a:r>
            <a:endParaRPr lang="en-US" altLang="zh-CN" dirty="0">
              <a:solidFill>
                <a:srgbClr val="E94236"/>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2" name="矩形 51"/>
          <p:cNvSpPr/>
          <p:nvPr/>
        </p:nvSpPr>
        <p:spPr>
          <a:xfrm>
            <a:off x="6829304" y="3788103"/>
            <a:ext cx="4220614" cy="738664"/>
          </a:xfrm>
          <a:prstGeom prst="rect">
            <a:avLst/>
          </a:prstGeom>
        </p:spPr>
        <p:txBody>
          <a:bodyPr wrap="square">
            <a:spAutoFit/>
          </a:bodyPr>
          <a:lstStyle/>
          <a:p>
            <a:r>
              <a:rPr lang="zh-CN" altLang="en-US" dirty="0">
                <a:solidFill>
                  <a:srgbClr val="FBBD06"/>
                </a:solidFill>
                <a:latin typeface="+mj-ea"/>
                <a:ea typeface="+mj-ea"/>
              </a:rPr>
              <a:t>请在这里输入您的标题</a:t>
            </a:r>
            <a:endParaRPr lang="en-US" altLang="zh-CN" dirty="0">
              <a:solidFill>
                <a:srgbClr val="FBBD06"/>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3" name="矩形 52"/>
          <p:cNvSpPr/>
          <p:nvPr/>
        </p:nvSpPr>
        <p:spPr>
          <a:xfrm>
            <a:off x="6829304" y="5240871"/>
            <a:ext cx="4220614" cy="738664"/>
          </a:xfrm>
          <a:prstGeom prst="rect">
            <a:avLst/>
          </a:prstGeom>
        </p:spPr>
        <p:txBody>
          <a:bodyPr wrap="square">
            <a:spAutoFit/>
          </a:bodyPr>
          <a:lstStyle/>
          <a:p>
            <a:r>
              <a:rPr lang="zh-CN" altLang="en-US" dirty="0">
                <a:solidFill>
                  <a:srgbClr val="33A952"/>
                </a:solidFill>
                <a:latin typeface="+mj-ea"/>
                <a:ea typeface="+mj-ea"/>
              </a:rPr>
              <a:t>请在这里输入您的标题</a:t>
            </a:r>
            <a:endParaRPr lang="en-US" altLang="zh-CN" dirty="0">
              <a:solidFill>
                <a:srgbClr val="33A952"/>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670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7</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8</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87" name="文本框 86"/>
          <p:cNvSpPr txBox="1"/>
          <p:nvPr/>
        </p:nvSpPr>
        <p:spPr>
          <a:xfrm>
            <a:off x="706916" y="3031013"/>
            <a:ext cx="4079772" cy="535531"/>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0" name="文本框 89"/>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accent2"/>
                </a:solidFill>
              </a:rPr>
              <a:t>65.2</a:t>
            </a:r>
            <a:r>
              <a:rPr lang="en-US" altLang="zh-CN" sz="2000" dirty="0">
                <a:solidFill>
                  <a:schemeClr val="accent2"/>
                </a:solidFill>
              </a:rPr>
              <a:t>%</a:t>
            </a:r>
            <a:endParaRPr lang="zh-CN" altLang="en-US" sz="2000" dirty="0">
              <a:solidFill>
                <a:schemeClr val="accent2"/>
              </a:solidFill>
            </a:endParaRPr>
          </a:p>
        </p:txBody>
      </p:sp>
      <p:sp>
        <p:nvSpPr>
          <p:cNvPr id="91" name="文本框 90"/>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accent1"/>
                </a:solidFill>
              </a:rPr>
              <a:t>74.8</a:t>
            </a:r>
            <a:r>
              <a:rPr lang="en-US" altLang="zh-CN" sz="2000" dirty="0">
                <a:solidFill>
                  <a:schemeClr val="accent1"/>
                </a:solidFill>
              </a:rPr>
              <a:t>%</a:t>
            </a:r>
            <a:endParaRPr lang="zh-CN" altLang="en-US" sz="2000" dirty="0">
              <a:solidFill>
                <a:schemeClr val="accent1"/>
              </a:solidFill>
            </a:endParaRPr>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57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750"/>
                                        <p:tgtEl>
                                          <p:spTgt spid="91"/>
                                        </p:tgtEl>
                                      </p:cBhvr>
                                    </p:animEffect>
                                  </p:childTnLst>
                                </p:cTn>
                              </p:par>
                              <p:par>
                                <p:cTn id="82" presetID="10" presetClass="entr" presetSubtype="0" fill="hold" grpId="0" nodeType="withEffect">
                                  <p:stCondLst>
                                    <p:cond delay="300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750"/>
                                        <p:tgtEl>
                                          <p:spTgt spid="90"/>
                                        </p:tgtEl>
                                      </p:cBhvr>
                                    </p:animEffect>
                                  </p:childTnLst>
                                </p:cTn>
                              </p:par>
                              <p:par>
                                <p:cTn id="85" presetID="22" presetClass="entr" presetSubtype="2" fill="hold" grpId="0" nodeType="withEffect">
                                  <p:stCondLst>
                                    <p:cond delay="3500"/>
                                  </p:stCondLst>
                                  <p:childTnLst>
                                    <p:set>
                                      <p:cBhvr>
                                        <p:cTn id="86" dur="1" fill="hold">
                                          <p:stCondLst>
                                            <p:cond delay="0"/>
                                          </p:stCondLst>
                                        </p:cTn>
                                        <p:tgtEl>
                                          <p:spTgt spid="88"/>
                                        </p:tgtEl>
                                        <p:attrNameLst>
                                          <p:attrName>style.visibility</p:attrName>
                                        </p:attrNameLst>
                                      </p:cBhvr>
                                      <p:to>
                                        <p:strVal val="visible"/>
                                      </p:to>
                                    </p:set>
                                    <p:animEffect transition="in" filter="wipe(right)">
                                      <p:cBhvr>
                                        <p:cTn id="87" dur="750"/>
                                        <p:tgtEl>
                                          <p:spTgt spid="88"/>
                                        </p:tgtEl>
                                      </p:cBhvr>
                                    </p:animEffect>
                                  </p:childTnLst>
                                </p:cTn>
                              </p:par>
                              <p:par>
                                <p:cTn id="88" presetID="22" presetClass="entr" presetSubtype="8" fill="hold" grpId="0" nodeType="withEffect">
                                  <p:stCondLst>
                                    <p:cond delay="350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750"/>
                                        <p:tgtEl>
                                          <p:spTgt spid="82"/>
                                        </p:tgtEl>
                                      </p:cBhvr>
                                    </p:animEffect>
                                  </p:childTnLst>
                                </p:cTn>
                              </p:par>
                              <p:par>
                                <p:cTn id="91" presetID="17" presetClass="entr" presetSubtype="10" fill="hold" grpId="0" nodeType="withEffect">
                                  <p:stCondLst>
                                    <p:cond delay="3500"/>
                                  </p:stCondLst>
                                  <p:childTnLst>
                                    <p:set>
                                      <p:cBhvr>
                                        <p:cTn id="92" dur="1" fill="hold">
                                          <p:stCondLst>
                                            <p:cond delay="0"/>
                                          </p:stCondLst>
                                        </p:cTn>
                                        <p:tgtEl>
                                          <p:spTgt spid="89"/>
                                        </p:tgtEl>
                                        <p:attrNameLst>
                                          <p:attrName>style.visibility</p:attrName>
                                        </p:attrNameLst>
                                      </p:cBhvr>
                                      <p:to>
                                        <p:strVal val="visible"/>
                                      </p:to>
                                    </p:set>
                                    <p:anim calcmode="lin" valueType="num">
                                      <p:cBhvr>
                                        <p:cTn id="93" dur="750" fill="hold"/>
                                        <p:tgtEl>
                                          <p:spTgt spid="89"/>
                                        </p:tgtEl>
                                        <p:attrNameLst>
                                          <p:attrName>ppt_w</p:attrName>
                                        </p:attrNameLst>
                                      </p:cBhvr>
                                      <p:tavLst>
                                        <p:tav tm="0">
                                          <p:val>
                                            <p:fltVal val="0"/>
                                          </p:val>
                                        </p:tav>
                                        <p:tav tm="100000">
                                          <p:val>
                                            <p:strVal val="#ppt_w"/>
                                          </p:val>
                                        </p:tav>
                                      </p:tavLst>
                                    </p:anim>
                                    <p:anim calcmode="lin" valueType="num">
                                      <p:cBhvr>
                                        <p:cTn id="94" dur="750" fill="hold"/>
                                        <p:tgtEl>
                                          <p:spTgt spid="89"/>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35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750" fill="hold"/>
                                        <p:tgtEl>
                                          <p:spTgt spid="80"/>
                                        </p:tgtEl>
                                        <p:attrNameLst>
                                          <p:attrName>ppt_w</p:attrName>
                                        </p:attrNameLst>
                                      </p:cBhvr>
                                      <p:tavLst>
                                        <p:tav tm="0">
                                          <p:val>
                                            <p:fltVal val="0"/>
                                          </p:val>
                                        </p:tav>
                                        <p:tav tm="100000">
                                          <p:val>
                                            <p:strVal val="#ppt_w"/>
                                          </p:val>
                                        </p:tav>
                                      </p:tavLst>
                                    </p:anim>
                                    <p:anim calcmode="lin" valueType="num">
                                      <p:cBhvr>
                                        <p:cTn id="98" dur="750" fill="hold"/>
                                        <p:tgtEl>
                                          <p:spTgt spid="80"/>
                                        </p:tgtEl>
                                        <p:attrNameLst>
                                          <p:attrName>ppt_h</p:attrName>
                                        </p:attrNameLst>
                                      </p:cBhvr>
                                      <p:tavLst>
                                        <p:tav tm="0">
                                          <p:val>
                                            <p:strVal val="#ppt_h"/>
                                          </p:val>
                                        </p:tav>
                                        <p:tav tm="100000">
                                          <p:val>
                                            <p:strVal val="#ppt_h"/>
                                          </p:val>
                                        </p:tav>
                                      </p:tavLst>
                                    </p:anim>
                                  </p:childTnLst>
                                </p:cTn>
                              </p:par>
                              <p:par>
                                <p:cTn id="99" presetID="10" presetClass="entr" presetSubtype="0" fill="hold" grpId="0" nodeType="withEffect">
                                  <p:stCondLst>
                                    <p:cond delay="425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750"/>
                                        <p:tgtEl>
                                          <p:spTgt spid="87"/>
                                        </p:tgtEl>
                                      </p:cBhvr>
                                    </p:animEffect>
                                  </p:childTnLst>
                                </p:cTn>
                              </p:par>
                              <p:par>
                                <p:cTn id="102" presetID="10" presetClass="entr" presetSubtype="0" fill="hold" grpId="0" nodeType="withEffect">
                                  <p:stCondLst>
                                    <p:cond delay="4250"/>
                                  </p:stCondLst>
                                  <p:childTnLst>
                                    <p:set>
                                      <p:cBhvr>
                                        <p:cTn id="103" dur="1" fill="hold">
                                          <p:stCondLst>
                                            <p:cond delay="0"/>
                                          </p:stCondLst>
                                        </p:cTn>
                                        <p:tgtEl>
                                          <p:spTgt spid="81"/>
                                        </p:tgtEl>
                                        <p:attrNameLst>
                                          <p:attrName>style.visibility</p:attrName>
                                        </p:attrNameLst>
                                      </p:cBhvr>
                                      <p:to>
                                        <p:strVal val="visible"/>
                                      </p:to>
                                    </p:set>
                                    <p:animEffect transition="in" filter="fade">
                                      <p:cBhvr>
                                        <p:cTn id="104" dur="750"/>
                                        <p:tgtEl>
                                          <p:spTgt spid="81"/>
                                        </p:tgtEl>
                                      </p:cBhvr>
                                    </p:animEffect>
                                  </p:childTnLst>
                                </p:cTn>
                              </p:par>
                            </p:childTnLst>
                          </p:cTn>
                        </p:par>
                        <p:par>
                          <p:cTn id="105" fill="hold">
                            <p:stCondLst>
                              <p:cond delay="5000"/>
                            </p:stCondLst>
                            <p:childTnLst>
                              <p:par>
                                <p:cTn id="106" presetID="10"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90" grpId="0"/>
      <p:bldP spid="91" grpId="0"/>
      <p:bldP spid="75" grpId="0"/>
      <p:bldP spid="75" grpId="1"/>
      <p:bldP spid="75" grpId="2"/>
      <p:bldP spid="76" grpId="0"/>
      <p:bldP spid="76" grpId="1"/>
      <p:bldP spid="22" grpId="0" animBg="1"/>
      <p:bldP spid="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46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24" name="Freeform 6"/>
          <p:cNvSpPr>
            <a:spLocks/>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a:spLocks/>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a:spLocks/>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529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5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10044723" y="4631832"/>
            <a:ext cx="1243491" cy="1706825"/>
            <a:chOff x="7782628" y="-1101428"/>
            <a:chExt cx="2450817" cy="3364010"/>
          </a:xfrm>
        </p:grpSpPr>
        <p:sp>
          <p:nvSpPr>
            <p:cNvPr id="153" name="圆角矩形 152"/>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8556219" y="1556046"/>
              <a:ext cx="721176" cy="706536"/>
              <a:chOff x="3161408" y="4408176"/>
              <a:chExt cx="721176" cy="706536"/>
            </a:xfrm>
          </p:grpSpPr>
          <p:sp>
            <p:nvSpPr>
              <p:cNvPr id="160" name="任意多边形 15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flipH="1" flipV="1">
              <a:off x="8736477" y="-1101428"/>
              <a:ext cx="721176" cy="706536"/>
              <a:chOff x="3161408" y="4408176"/>
              <a:chExt cx="721176" cy="706536"/>
            </a:xfrm>
          </p:grpSpPr>
          <p:sp>
            <p:nvSpPr>
              <p:cNvPr id="156" name="任意多边形 15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0" name="组合 139"/>
          <p:cNvGrpSpPr/>
          <p:nvPr/>
        </p:nvGrpSpPr>
        <p:grpSpPr>
          <a:xfrm>
            <a:off x="8196252" y="4631832"/>
            <a:ext cx="1243491" cy="1706825"/>
            <a:chOff x="7782628" y="-1101428"/>
            <a:chExt cx="2450817" cy="3364010"/>
          </a:xfrm>
        </p:grpSpPr>
        <p:sp>
          <p:nvSpPr>
            <p:cNvPr id="141" name="圆角矩形 14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8556219" y="1556046"/>
              <a:ext cx="721176" cy="706536"/>
              <a:chOff x="3161408" y="4408176"/>
              <a:chExt cx="721176" cy="706536"/>
            </a:xfrm>
          </p:grpSpPr>
          <p:sp>
            <p:nvSpPr>
              <p:cNvPr id="148" name="任意多边形 14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任意多边形 14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flipH="1" flipV="1">
              <a:off x="8736477" y="-1101428"/>
              <a:ext cx="721176" cy="706536"/>
              <a:chOff x="3161408" y="4408176"/>
              <a:chExt cx="721176" cy="706536"/>
            </a:xfrm>
          </p:grpSpPr>
          <p:sp>
            <p:nvSpPr>
              <p:cNvPr id="144" name="任意多边形 14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6327416" y="4631832"/>
            <a:ext cx="1243491" cy="1706825"/>
            <a:chOff x="7782628" y="-1101428"/>
            <a:chExt cx="2450817" cy="3364010"/>
          </a:xfrm>
        </p:grpSpPr>
        <p:sp>
          <p:nvSpPr>
            <p:cNvPr id="129" name="圆角矩形 12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p:nvGrpSpPr>
          <p:grpSpPr>
            <a:xfrm>
              <a:off x="8556219" y="1556046"/>
              <a:ext cx="721176" cy="706536"/>
              <a:chOff x="3161408" y="4408176"/>
              <a:chExt cx="721176" cy="706536"/>
            </a:xfrm>
          </p:grpSpPr>
          <p:sp>
            <p:nvSpPr>
              <p:cNvPr id="136" name="任意多边形 13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flipH="1" flipV="1">
              <a:off x="8736477" y="-1101428"/>
              <a:ext cx="721176" cy="706536"/>
              <a:chOff x="3161408" y="4408176"/>
              <a:chExt cx="721176" cy="706536"/>
            </a:xfrm>
          </p:grpSpPr>
          <p:sp>
            <p:nvSpPr>
              <p:cNvPr id="132" name="任意多边形 13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组合 115"/>
          <p:cNvGrpSpPr/>
          <p:nvPr/>
        </p:nvGrpSpPr>
        <p:grpSpPr>
          <a:xfrm>
            <a:off x="4458576" y="4631832"/>
            <a:ext cx="1243491" cy="1706825"/>
            <a:chOff x="7782628" y="-1101428"/>
            <a:chExt cx="2450817" cy="3364010"/>
          </a:xfrm>
        </p:grpSpPr>
        <p:sp>
          <p:nvSpPr>
            <p:cNvPr id="117" name="圆角矩形 116"/>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8556219" y="1556046"/>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8736477" y="-1101428"/>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4648200" y="2298908"/>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45" name="矩形 44"/>
          <p:cNvSpPr/>
          <p:nvPr/>
        </p:nvSpPr>
        <p:spPr>
          <a:xfrm>
            <a:off x="4648200" y="2859392"/>
            <a:ext cx="674052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6" name="矩形 45"/>
          <p:cNvSpPr/>
          <p:nvPr/>
        </p:nvSpPr>
        <p:spPr>
          <a:xfrm>
            <a:off x="4648200" y="3756831"/>
            <a:ext cx="6740525"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grpSp>
        <p:nvGrpSpPr>
          <p:cNvPr id="53" name="组合 52"/>
          <p:cNvGrpSpPr/>
          <p:nvPr/>
        </p:nvGrpSpPr>
        <p:grpSpPr>
          <a:xfrm>
            <a:off x="839706" y="2218990"/>
            <a:ext cx="2750804" cy="5769310"/>
            <a:chOff x="1622554" y="2345990"/>
            <a:chExt cx="1967956" cy="4127429"/>
          </a:xfrm>
        </p:grpSpPr>
        <p:sp>
          <p:nvSpPr>
            <p:cNvPr id="35" name="Freeform 5"/>
            <p:cNvSpPr>
              <a:spLocks noEditPoints="1"/>
            </p:cNvSpPr>
            <p:nvPr/>
          </p:nvSpPr>
          <p:spPr bwMode="auto">
            <a:xfrm>
              <a:off x="1645174" y="2368610"/>
              <a:ext cx="1945336" cy="4104809"/>
            </a:xfrm>
            <a:custGeom>
              <a:avLst/>
              <a:gdLst>
                <a:gd name="T0" fmla="*/ 0 w 1508"/>
                <a:gd name="T1" fmla="*/ 2962 h 3186"/>
                <a:gd name="T2" fmla="*/ 66 w 1508"/>
                <a:gd name="T3" fmla="*/ 3120 h 3186"/>
                <a:gd name="T4" fmla="*/ 224 w 1508"/>
                <a:gd name="T5" fmla="*/ 3186 h 3186"/>
                <a:gd name="T6" fmla="*/ 1284 w 1508"/>
                <a:gd name="T7" fmla="*/ 3186 h 3186"/>
                <a:gd name="T8" fmla="*/ 1442 w 1508"/>
                <a:gd name="T9" fmla="*/ 3120 h 3186"/>
                <a:gd name="T10" fmla="*/ 1508 w 1508"/>
                <a:gd name="T11" fmla="*/ 2962 h 3186"/>
                <a:gd name="T12" fmla="*/ 1508 w 1508"/>
                <a:gd name="T13" fmla="*/ 1508 h 3186"/>
                <a:gd name="T14" fmla="*/ 0 w 1508"/>
                <a:gd name="T15" fmla="*/ 1508 h 3186"/>
                <a:gd name="T16" fmla="*/ 0 w 1508"/>
                <a:gd name="T17" fmla="*/ 2962 h 3186"/>
                <a:gd name="T18" fmla="*/ 1442 w 1508"/>
                <a:gd name="T19" fmla="*/ 66 h 3186"/>
                <a:gd name="T20" fmla="*/ 1284 w 1508"/>
                <a:gd name="T21" fmla="*/ 0 h 3186"/>
                <a:gd name="T22" fmla="*/ 224 w 1508"/>
                <a:gd name="T23" fmla="*/ 0 h 3186"/>
                <a:gd name="T24" fmla="*/ 66 w 1508"/>
                <a:gd name="T25" fmla="*/ 66 h 3186"/>
                <a:gd name="T26" fmla="*/ 0 w 1508"/>
                <a:gd name="T27" fmla="*/ 224 h 3186"/>
                <a:gd name="T28" fmla="*/ 0 w 1508"/>
                <a:gd name="T29" fmla="*/ 1508 h 3186"/>
                <a:gd name="T30" fmla="*/ 1508 w 1508"/>
                <a:gd name="T31" fmla="*/ 1508 h 3186"/>
                <a:gd name="T32" fmla="*/ 1508 w 1508"/>
                <a:gd name="T33" fmla="*/ 224 h 3186"/>
                <a:gd name="T34" fmla="*/ 1442 w 1508"/>
                <a:gd name="T35" fmla="*/ 66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8" h="3186">
                  <a:moveTo>
                    <a:pt x="0" y="2962"/>
                  </a:moveTo>
                  <a:cubicBezTo>
                    <a:pt x="0" y="3022"/>
                    <a:pt x="23" y="3078"/>
                    <a:pt x="66" y="3120"/>
                  </a:cubicBezTo>
                  <a:cubicBezTo>
                    <a:pt x="108" y="3163"/>
                    <a:pt x="164" y="3186"/>
                    <a:pt x="224" y="3186"/>
                  </a:cubicBezTo>
                  <a:cubicBezTo>
                    <a:pt x="1284" y="3186"/>
                    <a:pt x="1284" y="3186"/>
                    <a:pt x="1284" y="3186"/>
                  </a:cubicBezTo>
                  <a:cubicBezTo>
                    <a:pt x="1344" y="3186"/>
                    <a:pt x="1400" y="3163"/>
                    <a:pt x="1442" y="3120"/>
                  </a:cubicBezTo>
                  <a:cubicBezTo>
                    <a:pt x="1485" y="3078"/>
                    <a:pt x="1508" y="3022"/>
                    <a:pt x="1508" y="2962"/>
                  </a:cubicBezTo>
                  <a:cubicBezTo>
                    <a:pt x="1508" y="1508"/>
                    <a:pt x="1508" y="1508"/>
                    <a:pt x="1508" y="1508"/>
                  </a:cubicBezTo>
                  <a:cubicBezTo>
                    <a:pt x="0" y="1508"/>
                    <a:pt x="0" y="1508"/>
                    <a:pt x="0" y="1508"/>
                  </a:cubicBezTo>
                  <a:cubicBezTo>
                    <a:pt x="0" y="2962"/>
                    <a:pt x="0" y="2962"/>
                    <a:pt x="0" y="2962"/>
                  </a:cubicBezTo>
                  <a:moveTo>
                    <a:pt x="1442" y="66"/>
                  </a:moveTo>
                  <a:cubicBezTo>
                    <a:pt x="1400" y="23"/>
                    <a:pt x="1344" y="0"/>
                    <a:pt x="1284" y="0"/>
                  </a:cubicBezTo>
                  <a:cubicBezTo>
                    <a:pt x="224" y="0"/>
                    <a:pt x="224" y="0"/>
                    <a:pt x="224" y="0"/>
                  </a:cubicBezTo>
                  <a:cubicBezTo>
                    <a:pt x="164" y="0"/>
                    <a:pt x="108" y="23"/>
                    <a:pt x="66" y="66"/>
                  </a:cubicBezTo>
                  <a:cubicBezTo>
                    <a:pt x="23" y="108"/>
                    <a:pt x="0" y="164"/>
                    <a:pt x="0" y="224"/>
                  </a:cubicBezTo>
                  <a:cubicBezTo>
                    <a:pt x="0" y="1508"/>
                    <a:pt x="0" y="1508"/>
                    <a:pt x="0" y="1508"/>
                  </a:cubicBezTo>
                  <a:cubicBezTo>
                    <a:pt x="1508" y="1508"/>
                    <a:pt x="1508" y="1508"/>
                    <a:pt x="1508" y="1508"/>
                  </a:cubicBezTo>
                  <a:cubicBezTo>
                    <a:pt x="1508" y="224"/>
                    <a:pt x="1508" y="224"/>
                    <a:pt x="1508" y="224"/>
                  </a:cubicBezTo>
                  <a:cubicBezTo>
                    <a:pt x="1508" y="164"/>
                    <a:pt x="1485" y="108"/>
                    <a:pt x="1442" y="66"/>
                  </a:cubicBezTo>
                </a:path>
              </a:pathLst>
            </a:custGeom>
            <a:solidFill>
              <a:schemeClr val="bg1"/>
            </a:solidFill>
            <a:ln>
              <a:noFill/>
            </a:ln>
            <a:effectLst>
              <a:outerShdw blurRad="419100" dist="419100" dir="2700000" sx="96000" sy="96000" algn="tl" rotWithShape="0">
                <a:schemeClr val="bg1">
                  <a:lumMod val="65000"/>
                  <a:alpha val="30000"/>
                </a:scheme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8"/>
            <p:cNvSpPr>
              <a:spLocks noChangeArrowheads="1"/>
            </p:cNvSpPr>
            <p:nvPr/>
          </p:nvSpPr>
          <p:spPr bwMode="auto">
            <a:xfrm>
              <a:off x="2442913" y="5996887"/>
              <a:ext cx="348352" cy="348350"/>
            </a:xfrm>
            <a:prstGeom prst="ellipse">
              <a:avLst/>
            </a:prstGeom>
            <a:solidFill>
              <a:schemeClr val="bg1"/>
            </a:solidFill>
            <a:ln>
              <a:noFill/>
            </a:ln>
            <a:effectLst>
              <a:outerShdw blurRad="38100" sx="101000" sy="101000" algn="ctr" rotWithShape="0">
                <a:schemeClr val="bg2">
                  <a:lumMod val="25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
            <p:cNvSpPr>
              <a:spLocks/>
            </p:cNvSpPr>
            <p:nvPr/>
          </p:nvSpPr>
          <p:spPr bwMode="auto">
            <a:xfrm>
              <a:off x="2432357" y="2686801"/>
              <a:ext cx="361924" cy="76909"/>
            </a:xfrm>
            <a:custGeom>
              <a:avLst/>
              <a:gdLst>
                <a:gd name="T0" fmla="*/ 250 w 280"/>
                <a:gd name="T1" fmla="*/ 0 h 60"/>
                <a:gd name="T2" fmla="*/ 30 w 280"/>
                <a:gd name="T3" fmla="*/ 0 h 60"/>
                <a:gd name="T4" fmla="*/ 0 w 280"/>
                <a:gd name="T5" fmla="*/ 30 h 60"/>
                <a:gd name="T6" fmla="*/ 30 w 280"/>
                <a:gd name="T7" fmla="*/ 60 h 60"/>
                <a:gd name="T8" fmla="*/ 250 w 280"/>
                <a:gd name="T9" fmla="*/ 60 h 60"/>
                <a:gd name="T10" fmla="*/ 280 w 280"/>
                <a:gd name="T11" fmla="*/ 30 h 60"/>
                <a:gd name="T12" fmla="*/ 250 w 28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0" h="60">
                  <a:moveTo>
                    <a:pt x="250" y="0"/>
                  </a:moveTo>
                  <a:cubicBezTo>
                    <a:pt x="30" y="0"/>
                    <a:pt x="30" y="0"/>
                    <a:pt x="30" y="0"/>
                  </a:cubicBezTo>
                  <a:cubicBezTo>
                    <a:pt x="13" y="0"/>
                    <a:pt x="0" y="13"/>
                    <a:pt x="0" y="30"/>
                  </a:cubicBezTo>
                  <a:cubicBezTo>
                    <a:pt x="0" y="47"/>
                    <a:pt x="13" y="60"/>
                    <a:pt x="30" y="60"/>
                  </a:cubicBezTo>
                  <a:cubicBezTo>
                    <a:pt x="250" y="60"/>
                    <a:pt x="250" y="60"/>
                    <a:pt x="250" y="60"/>
                  </a:cubicBezTo>
                  <a:cubicBezTo>
                    <a:pt x="267" y="60"/>
                    <a:pt x="280" y="47"/>
                    <a:pt x="280" y="30"/>
                  </a:cubicBezTo>
                  <a:cubicBezTo>
                    <a:pt x="280" y="13"/>
                    <a:pt x="267" y="0"/>
                    <a:pt x="250" y="0"/>
                  </a:cubicBezTo>
                  <a:close/>
                </a:path>
              </a:pathLst>
            </a:cu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Oval 11"/>
            <p:cNvSpPr>
              <a:spLocks noChangeArrowheads="1"/>
            </p:cNvSpPr>
            <p:nvPr/>
          </p:nvSpPr>
          <p:spPr bwMode="auto">
            <a:xfrm>
              <a:off x="2580142" y="2532983"/>
              <a:ext cx="72385" cy="72385"/>
            </a:xfrm>
            <a:prstGeom prst="ellipse">
              <a:avLst/>
            </a:pr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
            <p:cNvSpPr>
              <a:spLocks/>
            </p:cNvSpPr>
            <p:nvPr/>
          </p:nvSpPr>
          <p:spPr bwMode="auto">
            <a:xfrm>
              <a:off x="2946590" y="2345990"/>
              <a:ext cx="313666" cy="22620"/>
            </a:xfrm>
            <a:custGeom>
              <a:avLst/>
              <a:gdLst>
                <a:gd name="T0" fmla="*/ 201 w 208"/>
                <a:gd name="T1" fmla="*/ 0 h 15"/>
                <a:gd name="T2" fmla="*/ 8 w 208"/>
                <a:gd name="T3" fmla="*/ 0 h 15"/>
                <a:gd name="T4" fmla="*/ 0 w 208"/>
                <a:gd name="T5" fmla="*/ 5 h 15"/>
                <a:gd name="T6" fmla="*/ 0 w 208"/>
                <a:gd name="T7" fmla="*/ 15 h 15"/>
                <a:gd name="T8" fmla="*/ 208 w 208"/>
                <a:gd name="T9" fmla="*/ 15 h 15"/>
                <a:gd name="T10" fmla="*/ 208 w 208"/>
                <a:gd name="T11" fmla="*/ 5 h 15"/>
                <a:gd name="T12" fmla="*/ 201 w 20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8" h="15">
                  <a:moveTo>
                    <a:pt x="201" y="0"/>
                  </a:moveTo>
                  <a:lnTo>
                    <a:pt x="8" y="0"/>
                  </a:lnTo>
                  <a:lnTo>
                    <a:pt x="0" y="5"/>
                  </a:lnTo>
                  <a:lnTo>
                    <a:pt x="0" y="15"/>
                  </a:lnTo>
                  <a:lnTo>
                    <a:pt x="208" y="15"/>
                  </a:lnTo>
                  <a:lnTo>
                    <a:pt x="208" y="5"/>
                  </a:lnTo>
                  <a:lnTo>
                    <a:pt x="201"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p:nvSpPr>
          <p:spPr bwMode="auto">
            <a:xfrm>
              <a:off x="1622554" y="2934115"/>
              <a:ext cx="22620" cy="186993"/>
            </a:xfrm>
            <a:custGeom>
              <a:avLst/>
              <a:gdLst>
                <a:gd name="T0" fmla="*/ 6 w 18"/>
                <a:gd name="T1" fmla="*/ 0 h 146"/>
                <a:gd name="T2" fmla="*/ 0 w 18"/>
                <a:gd name="T3" fmla="*/ 6 h 146"/>
                <a:gd name="T4" fmla="*/ 0 w 18"/>
                <a:gd name="T5" fmla="*/ 140 h 146"/>
                <a:gd name="T6" fmla="*/ 6 w 18"/>
                <a:gd name="T7" fmla="*/ 146 h 146"/>
                <a:gd name="T8" fmla="*/ 18 w 18"/>
                <a:gd name="T9" fmla="*/ 146 h 146"/>
                <a:gd name="T10" fmla="*/ 18 w 18"/>
                <a:gd name="T11" fmla="*/ 0 h 146"/>
                <a:gd name="T12" fmla="*/ 6 w 1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18" h="146">
                  <a:moveTo>
                    <a:pt x="6" y="0"/>
                  </a:moveTo>
                  <a:cubicBezTo>
                    <a:pt x="3" y="3"/>
                    <a:pt x="2" y="4"/>
                    <a:pt x="0" y="6"/>
                  </a:cubicBezTo>
                  <a:cubicBezTo>
                    <a:pt x="0" y="140"/>
                    <a:pt x="0" y="140"/>
                    <a:pt x="0" y="140"/>
                  </a:cubicBezTo>
                  <a:cubicBezTo>
                    <a:pt x="2" y="142"/>
                    <a:pt x="3" y="143"/>
                    <a:pt x="6" y="146"/>
                  </a:cubicBezTo>
                  <a:cubicBezTo>
                    <a:pt x="18" y="146"/>
                    <a:pt x="18" y="146"/>
                    <a:pt x="18" y="146"/>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4"/>
            <p:cNvSpPr>
              <a:spLocks/>
            </p:cNvSpPr>
            <p:nvPr/>
          </p:nvSpPr>
          <p:spPr bwMode="auto">
            <a:xfrm>
              <a:off x="1622554" y="3323183"/>
              <a:ext cx="22620" cy="143261"/>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p:cNvSpPr>
              <a:spLocks/>
            </p:cNvSpPr>
            <p:nvPr/>
          </p:nvSpPr>
          <p:spPr bwMode="auto">
            <a:xfrm>
              <a:off x="1622554" y="3665500"/>
              <a:ext cx="22620" cy="144769"/>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p:nvPr/>
          </p:nvSpPr>
          <p:spPr>
            <a:xfrm>
              <a:off x="1777124" y="2952211"/>
              <a:ext cx="1660322" cy="2936099"/>
            </a:xfrm>
            <a:custGeom>
              <a:avLst/>
              <a:gdLst>
                <a:gd name="connsiteX0" fmla="*/ 0 w 1747838"/>
                <a:gd name="connsiteY0" fmla="*/ 0 h 3090862"/>
                <a:gd name="connsiteX1" fmla="*/ 1747838 w 1747838"/>
                <a:gd name="connsiteY1" fmla="*/ 0 h 3090862"/>
                <a:gd name="connsiteX2" fmla="*/ 1747838 w 1747838"/>
                <a:gd name="connsiteY2" fmla="*/ 3090862 h 3090862"/>
                <a:gd name="connsiteX3" fmla="*/ 0 w 1747838"/>
                <a:gd name="connsiteY3" fmla="*/ 3090862 h 3090862"/>
              </a:gdLst>
              <a:ahLst/>
              <a:cxnLst>
                <a:cxn ang="0">
                  <a:pos x="connsiteX0" y="connsiteY0"/>
                </a:cxn>
                <a:cxn ang="0">
                  <a:pos x="connsiteX1" y="connsiteY1"/>
                </a:cxn>
                <a:cxn ang="0">
                  <a:pos x="connsiteX2" y="connsiteY2"/>
                </a:cxn>
                <a:cxn ang="0">
                  <a:pos x="connsiteX3" y="connsiteY3"/>
                </a:cxn>
              </a:cxnLst>
              <a:rect l="l" t="t" r="r" b="b"/>
              <a:pathLst>
                <a:path w="1747838" h="3090862">
                  <a:moveTo>
                    <a:pt x="0" y="0"/>
                  </a:moveTo>
                  <a:lnTo>
                    <a:pt x="1747838" y="0"/>
                  </a:lnTo>
                  <a:lnTo>
                    <a:pt x="1747838" y="3090862"/>
                  </a:lnTo>
                  <a:lnTo>
                    <a:pt x="0" y="309086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51" name="图片 5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56674" y="3039847"/>
            <a:ext cx="2318974" cy="4157110"/>
          </a:xfrm>
          <a:custGeom>
            <a:avLst/>
            <a:gdLst>
              <a:gd name="connsiteX0" fmla="*/ 0 w 1660322"/>
              <a:gd name="connsiteY0" fmla="*/ 0 h 2936099"/>
              <a:gd name="connsiteX1" fmla="*/ 1660322 w 1660322"/>
              <a:gd name="connsiteY1" fmla="*/ 0 h 2936099"/>
              <a:gd name="connsiteX2" fmla="*/ 1660322 w 1660322"/>
              <a:gd name="connsiteY2" fmla="*/ 2936099 h 2936099"/>
              <a:gd name="connsiteX3" fmla="*/ 0 w 1660322"/>
              <a:gd name="connsiteY3" fmla="*/ 2936099 h 2936099"/>
            </a:gdLst>
            <a:ahLst/>
            <a:cxnLst>
              <a:cxn ang="0">
                <a:pos x="connsiteX0" y="connsiteY0"/>
              </a:cxn>
              <a:cxn ang="0">
                <a:pos x="connsiteX1" y="connsiteY1"/>
              </a:cxn>
              <a:cxn ang="0">
                <a:pos x="connsiteX2" y="connsiteY2"/>
              </a:cxn>
              <a:cxn ang="0">
                <a:pos x="connsiteX3" y="connsiteY3"/>
              </a:cxn>
            </a:cxnLst>
            <a:rect l="l" t="t" r="r" b="b"/>
            <a:pathLst>
              <a:path w="1660322" h="2936099">
                <a:moveTo>
                  <a:pt x="0" y="0"/>
                </a:moveTo>
                <a:lnTo>
                  <a:pt x="1660322" y="0"/>
                </a:lnTo>
                <a:lnTo>
                  <a:pt x="1660322" y="2936099"/>
                </a:lnTo>
                <a:lnTo>
                  <a:pt x="0" y="2936099"/>
                </a:lnTo>
                <a:close/>
              </a:path>
            </a:pathLst>
          </a:custGeom>
        </p:spPr>
      </p:pic>
      <p:grpSp>
        <p:nvGrpSpPr>
          <p:cNvPr id="21" name="组合 20"/>
          <p:cNvGrpSpPr/>
          <p:nvPr/>
        </p:nvGrpSpPr>
        <p:grpSpPr>
          <a:xfrm>
            <a:off x="4902628" y="5136620"/>
            <a:ext cx="359322" cy="267814"/>
            <a:chOff x="1084353" y="3409236"/>
            <a:chExt cx="316617" cy="235987"/>
          </a:xfrm>
          <a:solidFill>
            <a:schemeClr val="accent1"/>
          </a:solidFill>
        </p:grpSpPr>
        <p:sp>
          <p:nvSpPr>
            <p:cNvPr id="22" name="Freeform 1978"/>
            <p:cNvSpPr>
              <a:spLocks noEditPoints="1"/>
            </p:cNvSpPr>
            <p:nvPr/>
          </p:nvSpPr>
          <p:spPr bwMode="auto">
            <a:xfrm>
              <a:off x="1084353" y="3409236"/>
              <a:ext cx="316617" cy="235987"/>
            </a:xfrm>
            <a:custGeom>
              <a:avLst/>
              <a:gdLst>
                <a:gd name="T0" fmla="*/ 63 w 161"/>
                <a:gd name="T1" fmla="*/ 9 h 120"/>
                <a:gd name="T2" fmla="*/ 63 w 161"/>
                <a:gd name="T3" fmla="*/ 0 h 120"/>
                <a:gd name="T4" fmla="*/ 27 w 161"/>
                <a:gd name="T5" fmla="*/ 0 h 120"/>
                <a:gd name="T6" fmla="*/ 27 w 161"/>
                <a:gd name="T7" fmla="*/ 9 h 120"/>
                <a:gd name="T8" fmla="*/ 0 w 161"/>
                <a:gd name="T9" fmla="*/ 9 h 120"/>
                <a:gd name="T10" fmla="*/ 0 w 161"/>
                <a:gd name="T11" fmla="*/ 120 h 120"/>
                <a:gd name="T12" fmla="*/ 161 w 161"/>
                <a:gd name="T13" fmla="*/ 120 h 120"/>
                <a:gd name="T14" fmla="*/ 161 w 161"/>
                <a:gd name="T15" fmla="*/ 9 h 120"/>
                <a:gd name="T16" fmla="*/ 63 w 161"/>
                <a:gd name="T17" fmla="*/ 9 h 120"/>
                <a:gd name="T18" fmla="*/ 152 w 161"/>
                <a:gd name="T19" fmla="*/ 111 h 120"/>
                <a:gd name="T20" fmla="*/ 9 w 161"/>
                <a:gd name="T21" fmla="*/ 111 h 120"/>
                <a:gd name="T22" fmla="*/ 9 w 161"/>
                <a:gd name="T23" fmla="*/ 18 h 120"/>
                <a:gd name="T24" fmla="*/ 27 w 161"/>
                <a:gd name="T25" fmla="*/ 18 h 120"/>
                <a:gd name="T26" fmla="*/ 63 w 161"/>
                <a:gd name="T27" fmla="*/ 18 h 120"/>
                <a:gd name="T28" fmla="*/ 152 w 161"/>
                <a:gd name="T29" fmla="*/ 18 h 120"/>
                <a:gd name="T30" fmla="*/ 152 w 161"/>
                <a:gd name="T31"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20">
                  <a:moveTo>
                    <a:pt x="63" y="9"/>
                  </a:moveTo>
                  <a:lnTo>
                    <a:pt x="63" y="0"/>
                  </a:lnTo>
                  <a:lnTo>
                    <a:pt x="27" y="0"/>
                  </a:lnTo>
                  <a:lnTo>
                    <a:pt x="27" y="9"/>
                  </a:lnTo>
                  <a:lnTo>
                    <a:pt x="0" y="9"/>
                  </a:lnTo>
                  <a:lnTo>
                    <a:pt x="0" y="120"/>
                  </a:lnTo>
                  <a:lnTo>
                    <a:pt x="161" y="120"/>
                  </a:lnTo>
                  <a:lnTo>
                    <a:pt x="161" y="9"/>
                  </a:lnTo>
                  <a:lnTo>
                    <a:pt x="63" y="9"/>
                  </a:lnTo>
                  <a:close/>
                  <a:moveTo>
                    <a:pt x="152" y="111"/>
                  </a:moveTo>
                  <a:lnTo>
                    <a:pt x="9" y="111"/>
                  </a:lnTo>
                  <a:lnTo>
                    <a:pt x="9" y="18"/>
                  </a:lnTo>
                  <a:lnTo>
                    <a:pt x="27" y="18"/>
                  </a:lnTo>
                  <a:lnTo>
                    <a:pt x="63" y="18"/>
                  </a:lnTo>
                  <a:lnTo>
                    <a:pt x="152" y="18"/>
                  </a:lnTo>
                  <a:lnTo>
                    <a:pt x="15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79"/>
            <p:cNvSpPr>
              <a:spLocks noEditPoints="1"/>
            </p:cNvSpPr>
            <p:nvPr/>
          </p:nvSpPr>
          <p:spPr bwMode="auto">
            <a:xfrm>
              <a:off x="1170882" y="3468233"/>
              <a:ext cx="139627" cy="139627"/>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49"/>
                    <a:pt x="14" y="64"/>
                    <a:pt x="32" y="64"/>
                  </a:cubicBezTo>
                  <a:cubicBezTo>
                    <a:pt x="49" y="64"/>
                    <a:pt x="64" y="49"/>
                    <a:pt x="64" y="32"/>
                  </a:cubicBezTo>
                  <a:cubicBezTo>
                    <a:pt x="64" y="14"/>
                    <a:pt x="49" y="0"/>
                    <a:pt x="32" y="0"/>
                  </a:cubicBezTo>
                  <a:cubicBezTo>
                    <a:pt x="14" y="0"/>
                    <a:pt x="0" y="14"/>
                    <a:pt x="0" y="32"/>
                  </a:cubicBezTo>
                  <a:moveTo>
                    <a:pt x="32" y="8"/>
                  </a:moveTo>
                  <a:cubicBezTo>
                    <a:pt x="45" y="8"/>
                    <a:pt x="56" y="19"/>
                    <a:pt x="56" y="32"/>
                  </a:cubicBezTo>
                  <a:cubicBezTo>
                    <a:pt x="56" y="45"/>
                    <a:pt x="45" y="56"/>
                    <a:pt x="32" y="56"/>
                  </a:cubicBezTo>
                  <a:cubicBezTo>
                    <a:pt x="19" y="56"/>
                    <a:pt x="8" y="45"/>
                    <a:pt x="8" y="32"/>
                  </a:cubicBezTo>
                  <a:cubicBezTo>
                    <a:pt x="8" y="19"/>
                    <a:pt x="19" y="8"/>
                    <a:pt x="3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4404359" y="549531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8" name="文本框 27"/>
          <p:cNvSpPr txBox="1"/>
          <p:nvPr/>
        </p:nvSpPr>
        <p:spPr>
          <a:xfrm>
            <a:off x="6208437" y="5141374"/>
            <a:ext cx="1481446" cy="707886"/>
          </a:xfrm>
          <a:prstGeom prst="rect">
            <a:avLst/>
          </a:prstGeom>
          <a:noFill/>
          <a:ln>
            <a:noFill/>
          </a:ln>
          <a:effectLst>
            <a:outerShdw blurRad="38100" sx="101000" sy="101000" algn="ctr" rotWithShape="0">
              <a:schemeClr val="bg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solidFill>
                  <a:schemeClr val="accent2"/>
                </a:solidFill>
              </a:rPr>
              <a:t>4,465</a:t>
            </a:r>
            <a:r>
              <a:rPr lang="en-US" altLang="zh-CN" sz="1600" dirty="0">
                <a:solidFill>
                  <a:schemeClr val="accent2"/>
                </a:solidFill>
              </a:rPr>
              <a:t>$</a:t>
            </a:r>
          </a:p>
        </p:txBody>
      </p:sp>
      <p:sp>
        <p:nvSpPr>
          <p:cNvPr id="30" name="Freeform 1982"/>
          <p:cNvSpPr>
            <a:spLocks/>
          </p:cNvSpPr>
          <p:nvPr/>
        </p:nvSpPr>
        <p:spPr bwMode="auto">
          <a:xfrm>
            <a:off x="8657307" y="5114301"/>
            <a:ext cx="321382" cy="357090"/>
          </a:xfrm>
          <a:custGeom>
            <a:avLst/>
            <a:gdLst>
              <a:gd name="T0" fmla="*/ 45 w 130"/>
              <a:gd name="T1" fmla="*/ 144 h 144"/>
              <a:gd name="T2" fmla="*/ 16 w 130"/>
              <a:gd name="T3" fmla="*/ 131 h 144"/>
              <a:gd name="T4" fmla="*/ 16 w 130"/>
              <a:gd name="T5" fmla="*/ 73 h 144"/>
              <a:gd name="T6" fmla="*/ 77 w 130"/>
              <a:gd name="T7" fmla="*/ 12 h 144"/>
              <a:gd name="T8" fmla="*/ 121 w 130"/>
              <a:gd name="T9" fmla="*/ 12 h 144"/>
              <a:gd name="T10" fmla="*/ 130 w 130"/>
              <a:gd name="T11" fmla="*/ 34 h 144"/>
              <a:gd name="T12" fmla="*/ 121 w 130"/>
              <a:gd name="T13" fmla="*/ 56 h 144"/>
              <a:gd name="T14" fmla="*/ 60 w 130"/>
              <a:gd name="T15" fmla="*/ 116 h 144"/>
              <a:gd name="T16" fmla="*/ 31 w 130"/>
              <a:gd name="T17" fmla="*/ 116 h 144"/>
              <a:gd name="T18" fmla="*/ 25 w 130"/>
              <a:gd name="T19" fmla="*/ 102 h 144"/>
              <a:gd name="T20" fmla="*/ 31 w 130"/>
              <a:gd name="T21" fmla="*/ 87 h 144"/>
              <a:gd name="T22" fmla="*/ 80 w 130"/>
              <a:gd name="T23" fmla="*/ 38 h 144"/>
              <a:gd name="T24" fmla="*/ 86 w 130"/>
              <a:gd name="T25" fmla="*/ 44 h 144"/>
              <a:gd name="T26" fmla="*/ 37 w 130"/>
              <a:gd name="T27" fmla="*/ 93 h 144"/>
              <a:gd name="T28" fmla="*/ 33 w 130"/>
              <a:gd name="T29" fmla="*/ 102 h 144"/>
              <a:gd name="T30" fmla="*/ 37 w 130"/>
              <a:gd name="T31" fmla="*/ 111 h 144"/>
              <a:gd name="T32" fmla="*/ 54 w 130"/>
              <a:gd name="T33" fmla="*/ 111 h 144"/>
              <a:gd name="T34" fmla="*/ 115 w 130"/>
              <a:gd name="T35" fmla="*/ 50 h 144"/>
              <a:gd name="T36" fmla="*/ 122 w 130"/>
              <a:gd name="T37" fmla="*/ 34 h 144"/>
              <a:gd name="T38" fmla="*/ 115 w 130"/>
              <a:gd name="T39" fmla="*/ 18 h 144"/>
              <a:gd name="T40" fmla="*/ 83 w 130"/>
              <a:gd name="T41" fmla="*/ 18 h 144"/>
              <a:gd name="T42" fmla="*/ 22 w 130"/>
              <a:gd name="T43" fmla="*/ 79 h 144"/>
              <a:gd name="T44" fmla="*/ 22 w 130"/>
              <a:gd name="T45" fmla="*/ 126 h 144"/>
              <a:gd name="T46" fmla="*/ 69 w 130"/>
              <a:gd name="T47" fmla="*/ 126 h 144"/>
              <a:gd name="T48" fmla="*/ 119 w 130"/>
              <a:gd name="T49" fmla="*/ 76 h 144"/>
              <a:gd name="T50" fmla="*/ 124 w 130"/>
              <a:gd name="T51" fmla="*/ 82 h 144"/>
              <a:gd name="T52" fmla="*/ 75 w 130"/>
              <a:gd name="T53" fmla="*/ 131 h 144"/>
              <a:gd name="T54" fmla="*/ 45 w 130"/>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44">
                <a:moveTo>
                  <a:pt x="45" y="144"/>
                </a:moveTo>
                <a:cubicBezTo>
                  <a:pt x="35" y="144"/>
                  <a:pt x="24" y="140"/>
                  <a:pt x="16" y="131"/>
                </a:cubicBezTo>
                <a:cubicBezTo>
                  <a:pt x="0" y="115"/>
                  <a:pt x="0" y="89"/>
                  <a:pt x="16" y="73"/>
                </a:cubicBezTo>
                <a:cubicBezTo>
                  <a:pt x="77" y="12"/>
                  <a:pt x="77" y="12"/>
                  <a:pt x="77" y="12"/>
                </a:cubicBezTo>
                <a:cubicBezTo>
                  <a:pt x="89" y="0"/>
                  <a:pt x="109" y="0"/>
                  <a:pt x="121" y="12"/>
                </a:cubicBezTo>
                <a:cubicBezTo>
                  <a:pt x="127" y="18"/>
                  <a:pt x="130" y="26"/>
                  <a:pt x="130" y="34"/>
                </a:cubicBezTo>
                <a:cubicBezTo>
                  <a:pt x="130" y="42"/>
                  <a:pt x="127" y="50"/>
                  <a:pt x="121" y="56"/>
                </a:cubicBezTo>
                <a:cubicBezTo>
                  <a:pt x="60" y="116"/>
                  <a:pt x="60" y="116"/>
                  <a:pt x="60" y="116"/>
                </a:cubicBezTo>
                <a:cubicBezTo>
                  <a:pt x="52" y="124"/>
                  <a:pt x="39" y="124"/>
                  <a:pt x="31" y="116"/>
                </a:cubicBezTo>
                <a:cubicBezTo>
                  <a:pt x="27" y="112"/>
                  <a:pt x="25" y="107"/>
                  <a:pt x="25" y="102"/>
                </a:cubicBezTo>
                <a:cubicBezTo>
                  <a:pt x="25" y="96"/>
                  <a:pt x="27" y="91"/>
                  <a:pt x="31" y="87"/>
                </a:cubicBezTo>
                <a:cubicBezTo>
                  <a:pt x="80" y="38"/>
                  <a:pt x="80" y="38"/>
                  <a:pt x="80" y="38"/>
                </a:cubicBezTo>
                <a:cubicBezTo>
                  <a:pt x="86" y="44"/>
                  <a:pt x="86" y="44"/>
                  <a:pt x="86" y="44"/>
                </a:cubicBezTo>
                <a:cubicBezTo>
                  <a:pt x="37" y="93"/>
                  <a:pt x="37" y="93"/>
                  <a:pt x="37" y="93"/>
                </a:cubicBezTo>
                <a:cubicBezTo>
                  <a:pt x="34" y="95"/>
                  <a:pt x="33" y="98"/>
                  <a:pt x="33" y="102"/>
                </a:cubicBezTo>
                <a:cubicBezTo>
                  <a:pt x="33" y="105"/>
                  <a:pt x="34" y="108"/>
                  <a:pt x="37" y="111"/>
                </a:cubicBezTo>
                <a:cubicBezTo>
                  <a:pt x="42" y="116"/>
                  <a:pt x="49" y="116"/>
                  <a:pt x="54" y="111"/>
                </a:cubicBezTo>
                <a:cubicBezTo>
                  <a:pt x="115" y="50"/>
                  <a:pt x="115" y="50"/>
                  <a:pt x="115" y="50"/>
                </a:cubicBezTo>
                <a:cubicBezTo>
                  <a:pt x="119" y="46"/>
                  <a:pt x="122" y="40"/>
                  <a:pt x="122" y="34"/>
                </a:cubicBezTo>
                <a:cubicBezTo>
                  <a:pt x="122" y="28"/>
                  <a:pt x="119" y="22"/>
                  <a:pt x="115" y="18"/>
                </a:cubicBezTo>
                <a:cubicBezTo>
                  <a:pt x="106" y="9"/>
                  <a:pt x="92" y="9"/>
                  <a:pt x="83" y="18"/>
                </a:cubicBezTo>
                <a:cubicBezTo>
                  <a:pt x="22" y="79"/>
                  <a:pt x="22" y="79"/>
                  <a:pt x="22" y="79"/>
                </a:cubicBezTo>
                <a:cubicBezTo>
                  <a:pt x="9" y="92"/>
                  <a:pt x="9" y="113"/>
                  <a:pt x="22" y="126"/>
                </a:cubicBezTo>
                <a:cubicBezTo>
                  <a:pt x="35" y="139"/>
                  <a:pt x="56" y="139"/>
                  <a:pt x="69" y="126"/>
                </a:cubicBezTo>
                <a:cubicBezTo>
                  <a:pt x="119" y="76"/>
                  <a:pt x="119" y="76"/>
                  <a:pt x="119" y="76"/>
                </a:cubicBezTo>
                <a:cubicBezTo>
                  <a:pt x="124" y="82"/>
                  <a:pt x="124" y="82"/>
                  <a:pt x="124" y="82"/>
                </a:cubicBezTo>
                <a:cubicBezTo>
                  <a:pt x="75" y="131"/>
                  <a:pt x="75" y="131"/>
                  <a:pt x="75" y="131"/>
                </a:cubicBezTo>
                <a:cubicBezTo>
                  <a:pt x="67" y="140"/>
                  <a:pt x="56" y="144"/>
                  <a:pt x="45" y="144"/>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8142865" y="5517636"/>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6" name="文本框 25"/>
          <p:cNvSpPr txBox="1"/>
          <p:nvPr/>
        </p:nvSpPr>
        <p:spPr>
          <a:xfrm>
            <a:off x="9946112" y="5268719"/>
            <a:ext cx="1440710" cy="461665"/>
          </a:xfrm>
          <a:prstGeom prst="rect">
            <a:avLst/>
          </a:prstGeom>
          <a:noFill/>
        </p:spPr>
        <p:txBody>
          <a:bodyPr wrap="square" rtlCol="0">
            <a:spAutoFit/>
          </a:bodyPr>
          <a:lstStyle/>
          <a:p>
            <a:pPr algn="ctr"/>
            <a:r>
              <a:rPr lang="en-US" altLang="zh-CN" sz="2400" dirty="0">
                <a:solidFill>
                  <a:schemeClr val="accent4"/>
                </a:solidFill>
                <a:effectLst>
                  <a:innerShdw blurRad="25400" dist="25400" dir="13500000">
                    <a:prstClr val="black">
                      <a:alpha val="23000"/>
                    </a:prstClr>
                  </a:innerShdw>
                </a:effectLst>
              </a:rPr>
              <a:t>78</a:t>
            </a:r>
            <a:r>
              <a:rPr lang="en-US" altLang="zh-CN" sz="1600" dirty="0">
                <a:solidFill>
                  <a:schemeClr val="accent4"/>
                </a:solidFill>
                <a:effectLst>
                  <a:innerShdw blurRad="25400" dist="25400" dir="13500000">
                    <a:prstClr val="black">
                      <a:alpha val="23000"/>
                    </a:prstClr>
                  </a:innerShdw>
                </a:effectLst>
              </a:rPr>
              <a:t>%</a:t>
            </a:r>
          </a:p>
        </p:txBody>
      </p:sp>
      <p:sp>
        <p:nvSpPr>
          <p:cNvPr id="99" name="椭圆 98"/>
          <p:cNvSpPr/>
          <p:nvPr/>
        </p:nvSpPr>
        <p:spPr>
          <a:xfrm>
            <a:off x="4409712" y="297091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409712" y="38395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03" name="矩形 10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98" name="圆角矩形 97"/>
          <p:cNvSpPr/>
          <p:nvPr/>
        </p:nvSpPr>
        <p:spPr>
          <a:xfrm>
            <a:off x="4409712" y="238836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261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750"/>
                                        <p:tgtEl>
                                          <p:spTgt spid="10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03"/>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42" presetClass="path" presetSubtype="0" decel="30000" fill="hold" nodeType="withEffect">
                                  <p:stCondLst>
                                    <p:cond delay="0"/>
                                  </p:stCondLst>
                                  <p:childTnLst>
                                    <p:animMotion origin="layout" path="M 3.125E-6 -0.03981 L 3.125E-6 0.14815 " pathEditMode="relative" rAng="0" ptsTypes="AA">
                                      <p:cBhvr>
                                        <p:cTn id="21" dur="750" spd="-100000" fill="hold"/>
                                        <p:tgtEl>
                                          <p:spTgt spid="53"/>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3.125E-6 -0.03981 L 3.125E-6 -3.7037E-6 " pathEditMode="relative" rAng="0" ptsTypes="AA">
                                      <p:cBhvr>
                                        <p:cTn id="23" dur="750" fill="hold"/>
                                        <p:tgtEl>
                                          <p:spTgt spid="53"/>
                                        </p:tgtEl>
                                        <p:attrNameLst>
                                          <p:attrName>ppt_x</p:attrName>
                                          <p:attrName>ppt_y</p:attrName>
                                        </p:attrNameLst>
                                      </p:cBhvr>
                                      <p:rCtr x="0" y="1991"/>
                                    </p:animMotion>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2" presetClass="path" presetSubtype="0" decel="30000" fill="hold" nodeType="withEffect">
                                  <p:stCondLst>
                                    <p:cond delay="0"/>
                                  </p:stCondLst>
                                  <p:childTnLst>
                                    <p:animMotion origin="layout" path="M 3.125E-6 -0.03981 L 3.125E-6 0.14815 " pathEditMode="relative" rAng="0" ptsTypes="AA">
                                      <p:cBhvr>
                                        <p:cTn id="28" dur="750" spd="-100000" fill="hold"/>
                                        <p:tgtEl>
                                          <p:spTgt spid="51"/>
                                        </p:tgtEl>
                                        <p:attrNameLst>
                                          <p:attrName>ppt_x</p:attrName>
                                          <p:attrName>ppt_y</p:attrName>
                                        </p:attrNameLst>
                                      </p:cBhvr>
                                      <p:rCtr x="0" y="9398"/>
                                    </p:animMotion>
                                  </p:childTnLst>
                                </p:cTn>
                              </p:par>
                              <p:par>
                                <p:cTn id="29" presetID="42" presetClass="path" presetSubtype="0" accel="30000" decel="30000" fill="hold" nodeType="withEffect">
                                  <p:stCondLst>
                                    <p:cond delay="750"/>
                                  </p:stCondLst>
                                  <p:childTnLst>
                                    <p:animMotion origin="layout" path="M 3.125E-6 -0.03981 L 3.125E-6 -3.7037E-6 " pathEditMode="relative" rAng="0" ptsTypes="AA">
                                      <p:cBhvr>
                                        <p:cTn id="30" dur="750" fill="hold"/>
                                        <p:tgtEl>
                                          <p:spTgt spid="51"/>
                                        </p:tgtEl>
                                        <p:attrNameLst>
                                          <p:attrName>ppt_x</p:attrName>
                                          <p:attrName>ppt_y</p:attrName>
                                        </p:attrNameLst>
                                      </p:cBhvr>
                                      <p:rCtr x="0" y="1991"/>
                                    </p:animMotion>
                                  </p:childTnLst>
                                </p:cTn>
                              </p:par>
                              <p:par>
                                <p:cTn id="31" presetID="53" presetClass="entr" presetSubtype="16" fill="hold" grpId="0" nodeType="withEffect">
                                  <p:stCondLst>
                                    <p:cond delay="125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750"/>
                                        <p:tgtEl>
                                          <p:spTgt spid="44"/>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500"/>
                                        <p:tgtEl>
                                          <p:spTgt spid="99"/>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par>
                                <p:cTn id="45" presetID="42" presetClass="path" presetSubtype="0" decel="50000" fill="hold" grpId="1" nodeType="withEffect">
                                  <p:stCondLst>
                                    <p:cond delay="1750"/>
                                  </p:stCondLst>
                                  <p:childTnLst>
                                    <p:animMotion origin="layout" path="M 2.70833E-6 -2.59259E-6 L 2.70833E-6 -0.07708 " pathEditMode="relative" rAng="0" ptsTypes="AA">
                                      <p:cBhvr>
                                        <p:cTn id="46" dur="750" spd="-100000" fill="hold"/>
                                        <p:tgtEl>
                                          <p:spTgt spid="99"/>
                                        </p:tgtEl>
                                        <p:attrNameLst>
                                          <p:attrName>ppt_x</p:attrName>
                                          <p:attrName>ppt_y</p:attrName>
                                        </p:attrNameLst>
                                      </p:cBhvr>
                                      <p:rCtr x="0" y="-3866"/>
                                    </p:animMotion>
                                  </p:childTnLst>
                                </p:cTn>
                              </p:par>
                              <p:par>
                                <p:cTn id="47" presetID="42" presetClass="path" presetSubtype="0" decel="50000" fill="hold" grpId="1" nodeType="withEffect">
                                  <p:stCondLst>
                                    <p:cond delay="1750"/>
                                  </p:stCondLst>
                                  <p:childTnLst>
                                    <p:animMotion origin="layout" path="M 2.70833E-6 -4.44444E-6 L 2.70833E-6 -0.20254 " pathEditMode="relative" rAng="0" ptsTypes="AA">
                                      <p:cBhvr>
                                        <p:cTn id="48" dur="750" spd="-100000" fill="hold"/>
                                        <p:tgtEl>
                                          <p:spTgt spid="100"/>
                                        </p:tgtEl>
                                        <p:attrNameLst>
                                          <p:attrName>ppt_x</p:attrName>
                                          <p:attrName>ppt_y</p:attrName>
                                        </p:attrNameLst>
                                      </p:cBhvr>
                                      <p:rCtr x="0" y="-10139"/>
                                    </p:animMotion>
                                  </p:childTnLst>
                                </p:cTn>
                              </p:par>
                              <p:par>
                                <p:cTn id="49" presetID="10" presetClass="entr" presetSubtype="0" fill="hold" grpId="0" nodeType="withEffect">
                                  <p:stCondLst>
                                    <p:cond delay="2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childTnLst>
                                </p:cTn>
                              </p:par>
                              <p:par>
                                <p:cTn id="55" presetID="10" presetClass="entr" presetSubtype="0" fill="hold" nodeType="withEffect">
                                  <p:stCondLst>
                                    <p:cond delay="300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750"/>
                                        <p:tgtEl>
                                          <p:spTgt spid="128"/>
                                        </p:tgtEl>
                                      </p:cBhvr>
                                    </p:animEffect>
                                  </p:childTnLst>
                                </p:cTn>
                              </p:par>
                              <p:par>
                                <p:cTn id="58" presetID="10" presetClass="entr" presetSubtype="0" fill="hold" nodeType="withEffect">
                                  <p:stCondLst>
                                    <p:cond delay="300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750"/>
                                        <p:tgtEl>
                                          <p:spTgt spid="140"/>
                                        </p:tgtEl>
                                      </p:cBhvr>
                                    </p:animEffect>
                                  </p:childTnLst>
                                </p:cTn>
                              </p:par>
                              <p:par>
                                <p:cTn id="61" presetID="10" presetClass="entr" presetSubtype="0" fill="hold" nodeType="withEffect">
                                  <p:stCondLst>
                                    <p:cond delay="300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750"/>
                                        <p:tgtEl>
                                          <p:spTgt spid="116"/>
                                        </p:tgtEl>
                                      </p:cBhvr>
                                    </p:animEffect>
                                  </p:childTnLst>
                                </p:cTn>
                              </p:par>
                              <p:par>
                                <p:cTn id="64" presetID="63" presetClass="path" presetSubtype="0" fill="hold" nodeType="withEffect">
                                  <p:stCondLst>
                                    <p:cond delay="3000"/>
                                  </p:stCondLst>
                                  <p:childTnLst>
                                    <p:animMotion origin="layout" path="M -1.875E-6 1.48148E-6 L 0.07774 1.48148E-6 " pathEditMode="relative" rAng="0" ptsTypes="AA">
                                      <p:cBhvr>
                                        <p:cTn id="65" dur="750" spd="-100000" fill="hold"/>
                                        <p:tgtEl>
                                          <p:spTgt spid="128"/>
                                        </p:tgtEl>
                                        <p:attrNameLst>
                                          <p:attrName>ppt_x</p:attrName>
                                          <p:attrName>ppt_y</p:attrName>
                                        </p:attrNameLst>
                                      </p:cBhvr>
                                      <p:rCtr x="3880" y="0"/>
                                    </p:animMotion>
                                  </p:childTnLst>
                                </p:cTn>
                              </p:par>
                              <p:par>
                                <p:cTn id="66" presetID="10" presetClass="entr" presetSubtype="0" fill="hold" nodeType="withEffect">
                                  <p:stCondLst>
                                    <p:cond delay="300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childTnLst>
                                </p:cTn>
                              </p:par>
                              <p:par>
                                <p:cTn id="69" presetID="63" presetClass="path" presetSubtype="0" fill="hold" nodeType="withEffect">
                                  <p:stCondLst>
                                    <p:cond delay="3000"/>
                                  </p:stCondLst>
                                  <p:childTnLst>
                                    <p:animMotion origin="layout" path="M 2.70833E-6 1.48148E-6 L -0.07565 1.48148E-6 " pathEditMode="relative" rAng="0" ptsTypes="AA">
                                      <p:cBhvr>
                                        <p:cTn id="70" dur="750" spd="-100000" fill="hold"/>
                                        <p:tgtEl>
                                          <p:spTgt spid="140"/>
                                        </p:tgtEl>
                                        <p:attrNameLst>
                                          <p:attrName>ppt_x</p:attrName>
                                          <p:attrName>ppt_y</p:attrName>
                                        </p:attrNameLst>
                                      </p:cBhvr>
                                      <p:rCtr x="-3789" y="0"/>
                                    </p:animMotion>
                                  </p:childTnLst>
                                </p:cTn>
                              </p:par>
                              <p:par>
                                <p:cTn id="71" presetID="63" presetClass="path" presetSubtype="0" fill="hold" nodeType="withEffect">
                                  <p:stCondLst>
                                    <p:cond delay="3000"/>
                                  </p:stCondLst>
                                  <p:childTnLst>
                                    <p:animMotion origin="layout" path="M 2.08333E-7 1.48148E-6 L -0.22721 1.48148E-6 " pathEditMode="relative" rAng="0" ptsTypes="AA">
                                      <p:cBhvr>
                                        <p:cTn id="72" dur="750" spd="-100000" fill="hold"/>
                                        <p:tgtEl>
                                          <p:spTgt spid="152"/>
                                        </p:tgtEl>
                                        <p:attrNameLst>
                                          <p:attrName>ppt_x</p:attrName>
                                          <p:attrName>ppt_y</p:attrName>
                                        </p:attrNameLst>
                                      </p:cBhvr>
                                      <p:rCtr x="-11367" y="0"/>
                                    </p:animMotion>
                                  </p:childTnLst>
                                </p:cTn>
                              </p:par>
                              <p:par>
                                <p:cTn id="73" presetID="63" presetClass="path" presetSubtype="0" fill="hold" nodeType="withEffect">
                                  <p:stCondLst>
                                    <p:cond delay="3000"/>
                                  </p:stCondLst>
                                  <p:childTnLst>
                                    <p:animMotion origin="layout" path="M 3.33333E-6 1.48148E-6 L 0.23099 1.48148E-6 " pathEditMode="relative" rAng="0" ptsTypes="AA">
                                      <p:cBhvr>
                                        <p:cTn id="74" dur="750" spd="-100000" fill="hold"/>
                                        <p:tgtEl>
                                          <p:spTgt spid="116"/>
                                        </p:tgtEl>
                                        <p:attrNameLst>
                                          <p:attrName>ppt_x</p:attrName>
                                          <p:attrName>ppt_y</p:attrName>
                                        </p:attrNameLst>
                                      </p:cBhvr>
                                      <p:rCtr x="11549" y="0"/>
                                    </p:animMotion>
                                  </p:childTnLst>
                                </p:cTn>
                              </p:par>
                              <p:par>
                                <p:cTn id="75" presetID="10" presetClass="entr" presetSubtype="0" fill="hold" nodeType="withEffect">
                                  <p:stCondLst>
                                    <p:cond delay="375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750"/>
                                        <p:tgtEl>
                                          <p:spTgt spid="21"/>
                                        </p:tgtEl>
                                      </p:cBhvr>
                                    </p:animEffect>
                                  </p:childTnLst>
                                </p:cTn>
                              </p:par>
                              <p:par>
                                <p:cTn id="78" presetID="10" presetClass="entr" presetSubtype="0" fill="hold" grpId="0" nodeType="withEffect">
                                  <p:stCondLst>
                                    <p:cond delay="375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750"/>
                                        <p:tgtEl>
                                          <p:spTgt spid="24"/>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750"/>
                                        <p:tgtEl>
                                          <p:spTgt spid="28"/>
                                        </p:tgtEl>
                                      </p:cBhvr>
                                    </p:animEffect>
                                  </p:childTnLst>
                                </p:cTn>
                              </p:par>
                              <p:par>
                                <p:cTn id="84" presetID="10" presetClass="entr" presetSubtype="0" fill="hold" grpId="0" nodeType="withEffect">
                                  <p:stCondLst>
                                    <p:cond delay="375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750"/>
                                        <p:tgtEl>
                                          <p:spTgt spid="30"/>
                                        </p:tgtEl>
                                      </p:cBhvr>
                                    </p:animEffect>
                                  </p:childTnLst>
                                </p:cTn>
                              </p:par>
                              <p:par>
                                <p:cTn id="87" presetID="10" presetClass="entr" presetSubtype="0" fill="hold" grpId="0" nodeType="withEffect">
                                  <p:stCondLst>
                                    <p:cond delay="375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750"/>
                                        <p:tgtEl>
                                          <p:spTgt spid="31"/>
                                        </p:tgtEl>
                                      </p:cBhvr>
                                    </p:animEffect>
                                  </p:childTnLst>
                                </p:cTn>
                              </p:par>
                              <p:par>
                                <p:cTn id="90" presetID="10" presetClass="entr" presetSubtype="0" fill="hold" grpId="0" nodeType="withEffect">
                                  <p:stCondLst>
                                    <p:cond delay="3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750"/>
                                        <p:tgtEl>
                                          <p:spTgt spid="26"/>
                                        </p:tgtEl>
                                      </p:cBhvr>
                                    </p:animEffect>
                                  </p:childTnLst>
                                </p:cTn>
                              </p:par>
                            </p:childTnLst>
                          </p:cTn>
                        </p:par>
                        <p:par>
                          <p:cTn id="93" fill="hold">
                            <p:stCondLst>
                              <p:cond delay="4500"/>
                            </p:stCondLst>
                            <p:childTnLst>
                              <p:par>
                                <p:cTn id="94" presetID="10" presetClass="entr" presetSubtype="0" fill="hold" grpId="0" nodeType="after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4" grpId="0"/>
      <p:bldP spid="28" grpId="0"/>
      <p:bldP spid="30" grpId="0" animBg="1"/>
      <p:bldP spid="31" grpId="0"/>
      <p:bldP spid="26" grpId="0"/>
      <p:bldP spid="99" grpId="0" animBg="1"/>
      <p:bldP spid="99" grpId="1" animBg="1"/>
      <p:bldP spid="100" grpId="0" animBg="1"/>
      <p:bldP spid="100" grpId="1" animBg="1"/>
      <p:bldP spid="102" grpId="0"/>
      <p:bldP spid="102" grpId="1"/>
      <p:bldP spid="102" grpId="2"/>
      <p:bldP spid="103" grpId="0"/>
      <p:bldP spid="103" grpId="1"/>
      <p:bldP spid="98" grpId="0" animBg="1"/>
      <p:bldP spid="1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146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425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70" name="Freeform 124"/>
          <p:cNvSpPr>
            <a:spLocks/>
          </p:cNvSpPr>
          <p:nvPr/>
        </p:nvSpPr>
        <p:spPr bwMode="auto">
          <a:xfrm>
            <a:off x="2307063" y="3094533"/>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71" name="组合 70"/>
          <p:cNvGrpSpPr/>
          <p:nvPr/>
        </p:nvGrpSpPr>
        <p:grpSpPr>
          <a:xfrm>
            <a:off x="5869410" y="2817824"/>
            <a:ext cx="453179" cy="433671"/>
            <a:chOff x="5373688" y="1268413"/>
            <a:chExt cx="479425" cy="458788"/>
          </a:xfrm>
          <a:solidFill>
            <a:schemeClr val="accent2"/>
          </a:solidFill>
        </p:grpSpPr>
        <p:sp>
          <p:nvSpPr>
            <p:cNvPr id="72"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9502287" y="3048015"/>
            <a:ext cx="312124" cy="454681"/>
            <a:chOff x="5448300" y="295275"/>
            <a:chExt cx="330200" cy="481013"/>
          </a:xfrm>
          <a:solidFill>
            <a:schemeClr val="accent3"/>
          </a:solidFill>
        </p:grpSpPr>
        <p:sp>
          <p:nvSpPr>
            <p:cNvPr id="76"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79" name="文本框 78"/>
          <p:cNvSpPr txBox="1"/>
          <p:nvPr/>
        </p:nvSpPr>
        <p:spPr>
          <a:xfrm>
            <a:off x="5375645" y="3357662"/>
            <a:ext cx="1440710" cy="523220"/>
          </a:xfrm>
          <a:prstGeom prst="rect">
            <a:avLst/>
          </a:prstGeom>
          <a:noFill/>
        </p:spPr>
        <p:txBody>
          <a:bodyPr wrap="square" rtlCol="0">
            <a:spAutoFit/>
          </a:bodyPr>
          <a:lstStyle/>
          <a:p>
            <a:pPr algn="ctr"/>
            <a:r>
              <a:rPr lang="en-US" altLang="zh-CN" sz="2800" dirty="0">
                <a:solidFill>
                  <a:schemeClr val="tx1">
                    <a:lumMod val="65000"/>
                    <a:lumOff val="35000"/>
                  </a:schemeClr>
                </a:solidFill>
              </a:rPr>
              <a:t>78.6</a:t>
            </a:r>
            <a:r>
              <a:rPr lang="en-US" altLang="zh-CN" dirty="0">
                <a:solidFill>
                  <a:schemeClr val="tx1">
                    <a:lumMod val="65000"/>
                    <a:lumOff val="35000"/>
                  </a:schemeClr>
                </a:solidFill>
              </a:rPr>
              <a:t>%</a:t>
            </a:r>
          </a:p>
        </p:txBody>
      </p:sp>
      <p:sp>
        <p:nvSpPr>
          <p:cNvPr id="80" name="文本框 79"/>
          <p:cNvSpPr txBox="1"/>
          <p:nvPr/>
        </p:nvSpPr>
        <p:spPr>
          <a:xfrm>
            <a:off x="4611040" y="5023656"/>
            <a:ext cx="2969922"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1" name="文本框 80"/>
          <p:cNvSpPr txBox="1"/>
          <p:nvPr/>
        </p:nvSpPr>
        <p:spPr>
          <a:xfrm>
            <a:off x="4998766" y="4730958"/>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请输入您的标题</a:t>
            </a:r>
          </a:p>
        </p:txBody>
      </p:sp>
      <p:sp>
        <p:nvSpPr>
          <p:cNvPr id="83" name="文本框 82"/>
          <p:cNvSpPr txBox="1"/>
          <p:nvPr/>
        </p:nvSpPr>
        <p:spPr>
          <a:xfrm>
            <a:off x="1207460" y="5023656"/>
            <a:ext cx="2612808" cy="73680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4" name="文本框 83"/>
          <p:cNvSpPr txBox="1"/>
          <p:nvPr/>
        </p:nvSpPr>
        <p:spPr>
          <a:xfrm>
            <a:off x="1416629"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8372692" y="5023656"/>
            <a:ext cx="2612808"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6" name="文本框 85"/>
          <p:cNvSpPr txBox="1"/>
          <p:nvPr/>
        </p:nvSpPr>
        <p:spPr>
          <a:xfrm>
            <a:off x="8581861"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930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53" presetClass="entr" presetSubtype="16" fill="hold" grpId="0" nodeType="withEffect">
                                  <p:stCondLst>
                                    <p:cond delay="1750"/>
                                  </p:stCondLst>
                                  <p:childTnLst>
                                    <p:set>
                                      <p:cBhvr>
                                        <p:cTn id="35" dur="1" fill="hold">
                                          <p:stCondLst>
                                            <p:cond delay="0"/>
                                          </p:stCondLst>
                                        </p:cTn>
                                        <p:tgtEl>
                                          <p:spTgt spid="70"/>
                                        </p:tgtEl>
                                        <p:attrNameLst>
                                          <p:attrName>style.visibility</p:attrName>
                                        </p:attrNameLst>
                                      </p:cBhvr>
                                      <p:to>
                                        <p:strVal val="visible"/>
                                      </p:to>
                                    </p:set>
                                    <p:anim calcmode="lin" valueType="num">
                                      <p:cBhvr>
                                        <p:cTn id="36" dur="750" fill="hold"/>
                                        <p:tgtEl>
                                          <p:spTgt spid="70"/>
                                        </p:tgtEl>
                                        <p:attrNameLst>
                                          <p:attrName>ppt_w</p:attrName>
                                        </p:attrNameLst>
                                      </p:cBhvr>
                                      <p:tavLst>
                                        <p:tav tm="0">
                                          <p:val>
                                            <p:fltVal val="0"/>
                                          </p:val>
                                        </p:tav>
                                        <p:tav tm="100000">
                                          <p:val>
                                            <p:strVal val="#ppt_w"/>
                                          </p:val>
                                        </p:tav>
                                      </p:tavLst>
                                    </p:anim>
                                    <p:anim calcmode="lin" valueType="num">
                                      <p:cBhvr>
                                        <p:cTn id="37" dur="750" fill="hold"/>
                                        <p:tgtEl>
                                          <p:spTgt spid="70"/>
                                        </p:tgtEl>
                                        <p:attrNameLst>
                                          <p:attrName>ppt_h</p:attrName>
                                        </p:attrNameLst>
                                      </p:cBhvr>
                                      <p:tavLst>
                                        <p:tav tm="0">
                                          <p:val>
                                            <p:fltVal val="0"/>
                                          </p:val>
                                        </p:tav>
                                        <p:tav tm="100000">
                                          <p:val>
                                            <p:strVal val="#ppt_h"/>
                                          </p:val>
                                        </p:tav>
                                      </p:tavLst>
                                    </p:anim>
                                    <p:animEffect transition="in" filter="fade">
                                      <p:cBhvr>
                                        <p:cTn id="38" dur="750"/>
                                        <p:tgtEl>
                                          <p:spTgt spid="70"/>
                                        </p:tgtEl>
                                      </p:cBhvr>
                                    </p:animEffect>
                                  </p:childTnLst>
                                </p:cTn>
                              </p:par>
                              <p:par>
                                <p:cTn id="39" presetID="53" presetClass="entr" presetSubtype="16" fill="hold" nodeType="withEffect">
                                  <p:stCondLst>
                                    <p:cond delay="1750"/>
                                  </p:stCondLst>
                                  <p:childTnLst>
                                    <p:set>
                                      <p:cBhvr>
                                        <p:cTn id="40" dur="1" fill="hold">
                                          <p:stCondLst>
                                            <p:cond delay="0"/>
                                          </p:stCondLst>
                                        </p:cTn>
                                        <p:tgtEl>
                                          <p:spTgt spid="75"/>
                                        </p:tgtEl>
                                        <p:attrNameLst>
                                          <p:attrName>style.visibility</p:attrName>
                                        </p:attrNameLst>
                                      </p:cBhvr>
                                      <p:to>
                                        <p:strVal val="visible"/>
                                      </p:to>
                                    </p:set>
                                    <p:anim calcmode="lin" valueType="num">
                                      <p:cBhvr>
                                        <p:cTn id="41" dur="750" fill="hold"/>
                                        <p:tgtEl>
                                          <p:spTgt spid="75"/>
                                        </p:tgtEl>
                                        <p:attrNameLst>
                                          <p:attrName>ppt_w</p:attrName>
                                        </p:attrNameLst>
                                      </p:cBhvr>
                                      <p:tavLst>
                                        <p:tav tm="0">
                                          <p:val>
                                            <p:fltVal val="0"/>
                                          </p:val>
                                        </p:tav>
                                        <p:tav tm="100000">
                                          <p:val>
                                            <p:strVal val="#ppt_w"/>
                                          </p:val>
                                        </p:tav>
                                      </p:tavLst>
                                    </p:anim>
                                    <p:anim calcmode="lin" valueType="num">
                                      <p:cBhvr>
                                        <p:cTn id="42" dur="750" fill="hold"/>
                                        <p:tgtEl>
                                          <p:spTgt spid="75"/>
                                        </p:tgtEl>
                                        <p:attrNameLst>
                                          <p:attrName>ppt_h</p:attrName>
                                        </p:attrNameLst>
                                      </p:cBhvr>
                                      <p:tavLst>
                                        <p:tav tm="0">
                                          <p:val>
                                            <p:fltVal val="0"/>
                                          </p:val>
                                        </p:tav>
                                        <p:tav tm="100000">
                                          <p:val>
                                            <p:strVal val="#ppt_h"/>
                                          </p:val>
                                        </p:tav>
                                      </p:tavLst>
                                    </p:anim>
                                    <p:animEffect transition="in" filter="fade">
                                      <p:cBhvr>
                                        <p:cTn id="43" dur="750"/>
                                        <p:tgtEl>
                                          <p:spTgt spid="7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71"/>
                                        </p:tgtEl>
                                        <p:attrNameLst>
                                          <p:attrName>style.visibility</p:attrName>
                                        </p:attrNameLst>
                                      </p:cBhvr>
                                      <p:to>
                                        <p:strVal val="visible"/>
                                      </p:to>
                                    </p:set>
                                    <p:anim calcmode="lin" valueType="num">
                                      <p:cBhvr>
                                        <p:cTn id="46" dur="750" fill="hold"/>
                                        <p:tgtEl>
                                          <p:spTgt spid="71"/>
                                        </p:tgtEl>
                                        <p:attrNameLst>
                                          <p:attrName>ppt_w</p:attrName>
                                        </p:attrNameLst>
                                      </p:cBhvr>
                                      <p:tavLst>
                                        <p:tav tm="0">
                                          <p:val>
                                            <p:fltVal val="0"/>
                                          </p:val>
                                        </p:tav>
                                        <p:tav tm="100000">
                                          <p:val>
                                            <p:strVal val="#ppt_w"/>
                                          </p:val>
                                        </p:tav>
                                      </p:tavLst>
                                    </p:anim>
                                    <p:anim calcmode="lin" valueType="num">
                                      <p:cBhvr>
                                        <p:cTn id="47" dur="750" fill="hold"/>
                                        <p:tgtEl>
                                          <p:spTgt spid="71"/>
                                        </p:tgtEl>
                                        <p:attrNameLst>
                                          <p:attrName>ppt_h</p:attrName>
                                        </p:attrNameLst>
                                      </p:cBhvr>
                                      <p:tavLst>
                                        <p:tav tm="0">
                                          <p:val>
                                            <p:fltVal val="0"/>
                                          </p:val>
                                        </p:tav>
                                        <p:tav tm="100000">
                                          <p:val>
                                            <p:strVal val="#ppt_h"/>
                                          </p:val>
                                        </p:tav>
                                      </p:tavLst>
                                    </p:anim>
                                    <p:animEffect transition="in" filter="fade">
                                      <p:cBhvr>
                                        <p:cTn id="48" dur="750"/>
                                        <p:tgtEl>
                                          <p:spTgt spid="71"/>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750"/>
                                        <p:tgtEl>
                                          <p:spTgt spid="79"/>
                                        </p:tgtEl>
                                      </p:cBhvr>
                                    </p:animEffect>
                                  </p:childTnLst>
                                </p:cTn>
                              </p:par>
                              <p:par>
                                <p:cTn id="52" presetID="22" presetClass="entr" presetSubtype="8" fill="hold" grpId="0" nodeType="withEffect">
                                  <p:stCondLst>
                                    <p:cond delay="225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750"/>
                                        <p:tgtEl>
                                          <p:spTgt spid="84"/>
                                        </p:tgtEl>
                                      </p:cBhvr>
                                    </p:animEffect>
                                  </p:childTnLst>
                                </p:cTn>
                              </p:par>
                              <p:par>
                                <p:cTn id="55" presetID="22" presetClass="entr" presetSubtype="8" fill="hold" grpId="0" nodeType="withEffect">
                                  <p:stCondLst>
                                    <p:cond delay="225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750"/>
                                        <p:tgtEl>
                                          <p:spTgt spid="81"/>
                                        </p:tgtEl>
                                      </p:cBhvr>
                                    </p:animEffect>
                                  </p:childTnLst>
                                </p:cTn>
                              </p:par>
                              <p:par>
                                <p:cTn id="58" presetID="22" presetClass="entr" presetSubtype="8" fill="hold" grpId="0" nodeType="withEffect">
                                  <p:stCondLst>
                                    <p:cond delay="225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750"/>
                                        <p:tgtEl>
                                          <p:spTgt spid="86"/>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750"/>
                                        <p:tgtEl>
                                          <p:spTgt spid="83"/>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750"/>
                                        <p:tgtEl>
                                          <p:spTgt spid="8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750"/>
                                        <p:tgtEl>
                                          <p:spTgt spid="85"/>
                                        </p:tgtEl>
                                      </p:cBhvr>
                                    </p:animEffect>
                                  </p:childTnLst>
                                </p:cTn>
                              </p:par>
                            </p:childTnLst>
                          </p:cTn>
                        </p:par>
                        <p:par>
                          <p:cTn id="70" fill="hold">
                            <p:stCondLst>
                              <p:cond delay="3750"/>
                            </p:stCondLst>
                            <p:childTnLst>
                              <p:par>
                                <p:cTn id="71" presetID="10" presetClass="entr" presetSubtype="0"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4955607" y="5285979"/>
            <a:ext cx="2280786" cy="37386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rPr>
              <a:t>请输入您的标题</a:t>
            </a:r>
          </a:p>
        </p:txBody>
      </p:sp>
      <p:graphicFrame>
        <p:nvGraphicFramePr>
          <p:cNvPr id="77" name="图表 76"/>
          <p:cNvGraphicFramePr/>
          <p:nvPr>
            <p:extLst/>
          </p:nvPr>
        </p:nvGraphicFramePr>
        <p:xfrm>
          <a:off x="578903" y="1915318"/>
          <a:ext cx="6145747" cy="2872582"/>
        </p:xfrm>
        <a:graphic>
          <a:graphicData uri="http://schemas.openxmlformats.org/drawingml/2006/chart">
            <c:chart xmlns:c="http://schemas.openxmlformats.org/drawingml/2006/chart" xmlns:r="http://schemas.openxmlformats.org/officeDocument/2006/relationships" r:id="rId4"/>
          </a:graphicData>
        </a:graphic>
      </p:graphicFrame>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3" name="矩形 3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7211700" y="1968977"/>
            <a:ext cx="247071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7" name="矩形 46"/>
          <p:cNvSpPr/>
          <p:nvPr/>
        </p:nvSpPr>
        <p:spPr>
          <a:xfrm>
            <a:off x="7216814" y="260543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8" name="矩形 47"/>
          <p:cNvSpPr/>
          <p:nvPr/>
        </p:nvSpPr>
        <p:spPr>
          <a:xfrm>
            <a:off x="7216814" y="321986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9" name="矩形 48"/>
          <p:cNvSpPr/>
          <p:nvPr/>
        </p:nvSpPr>
        <p:spPr>
          <a:xfrm>
            <a:off x="7216814" y="3834294"/>
            <a:ext cx="4135399"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50" name="椭圆 49"/>
          <p:cNvSpPr/>
          <p:nvPr/>
        </p:nvSpPr>
        <p:spPr>
          <a:xfrm>
            <a:off x="6960605" y="271152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60605" y="3323199"/>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60605" y="3934874"/>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960605" y="2036684"/>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3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35" presetClass="path" presetSubtype="0" decel="40000" fill="hold" grpId="1" nodeType="withEffect">
                                  <p:stCondLst>
                                    <p:cond delay="0"/>
                                  </p:stCondLst>
                                  <p:childTnLst>
                                    <p:animMotion origin="layout" path="M 0.03073 2.59259E-6 L -0.15925 2.59259E-6 " pathEditMode="relative" rAng="0" ptsTypes="AA">
                                      <p:cBhvr>
                                        <p:cTn id="21" dur="750" spd="-100000" fill="hold"/>
                                        <p:tgtEl>
                                          <p:spTgt spid="77"/>
                                        </p:tgtEl>
                                        <p:attrNameLst>
                                          <p:attrName>ppt_x</p:attrName>
                                          <p:attrName>ppt_y</p:attrName>
                                        </p:attrNameLst>
                                      </p:cBhvr>
                                      <p:rCtr x="-9505" y="0"/>
                                    </p:animMotion>
                                  </p:childTnLst>
                                </p:cTn>
                              </p:par>
                              <p:par>
                                <p:cTn id="22" presetID="35" presetClass="path" presetSubtype="0" accel="40000" decel="40000" fill="hold" grpId="2" nodeType="withEffect">
                                  <p:stCondLst>
                                    <p:cond delay="750"/>
                                  </p:stCondLst>
                                  <p:childTnLst>
                                    <p:animMotion origin="layout" path="M 0.03073 2.59259E-6 L 8.33333E-7 2.59259E-6 " pathEditMode="relative" rAng="0" ptsTypes="AA">
                                      <p:cBhvr>
                                        <p:cTn id="23" dur="750" fill="hold"/>
                                        <p:tgtEl>
                                          <p:spTgt spid="77"/>
                                        </p:tgtEl>
                                        <p:attrNameLst>
                                          <p:attrName>ppt_x</p:attrName>
                                          <p:attrName>ppt_y</p:attrName>
                                        </p:attrNameLst>
                                      </p:cBhvr>
                                      <p:rCtr x="-1536" y="0"/>
                                    </p:animMotion>
                                  </p:childTnLst>
                                </p:cTn>
                              </p:par>
                              <p:par>
                                <p:cTn id="24" presetID="53" presetClass="entr" presetSubtype="16"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42" presetClass="path" presetSubtype="0" decel="50000" fill="hold" grpId="1" nodeType="withEffect">
                                  <p:stCondLst>
                                    <p:cond delay="2000"/>
                                  </p:stCondLst>
                                  <p:childTnLst>
                                    <p:animMotion origin="layout" path="M -2.08333E-6 -1.11111E-6 L -2.08333E-6 -0.09143 " pathEditMode="relative" rAng="0" ptsTypes="AA">
                                      <p:cBhvr>
                                        <p:cTn id="42" dur="1250" spd="-100000" fill="hold"/>
                                        <p:tgtEl>
                                          <p:spTgt spid="50"/>
                                        </p:tgtEl>
                                        <p:attrNameLst>
                                          <p:attrName>ppt_x</p:attrName>
                                          <p:attrName>ppt_y</p:attrName>
                                        </p:attrNameLst>
                                      </p:cBhvr>
                                      <p:rCtr x="0" y="-4583"/>
                                    </p:animMotion>
                                  </p:childTnLst>
                                </p:cTn>
                              </p:par>
                              <p:par>
                                <p:cTn id="43" presetID="42" presetClass="path" presetSubtype="0" decel="50000" fill="hold" grpId="1" nodeType="withEffect">
                                  <p:stCondLst>
                                    <p:cond delay="2000"/>
                                  </p:stCondLst>
                                  <p:childTnLst>
                                    <p:animMotion origin="layout" path="M -2.08333E-6 -1.48148E-6 L -2.08333E-6 -0.18055 " pathEditMode="relative" rAng="0" ptsTypes="AA">
                                      <p:cBhvr>
                                        <p:cTn id="44" dur="1250" spd="-100000" fill="hold"/>
                                        <p:tgtEl>
                                          <p:spTgt spid="51"/>
                                        </p:tgtEl>
                                        <p:attrNameLst>
                                          <p:attrName>ppt_x</p:attrName>
                                          <p:attrName>ppt_y</p:attrName>
                                        </p:attrNameLst>
                                      </p:cBhvr>
                                      <p:rCtr x="0" y="-9028"/>
                                    </p:animMotion>
                                  </p:childTnLst>
                                </p:cTn>
                              </p:par>
                              <p:par>
                                <p:cTn id="45" presetID="42" presetClass="path" presetSubtype="0" decel="50000" fill="hold" grpId="1" nodeType="withEffect">
                                  <p:stCondLst>
                                    <p:cond delay="2000"/>
                                  </p:stCondLst>
                                  <p:childTnLst>
                                    <p:animMotion origin="layout" path="M -2.08333E-6 -3.33333E-6 L -2.08333E-6 -0.26875 " pathEditMode="relative" rAng="0" ptsTypes="AA">
                                      <p:cBhvr>
                                        <p:cTn id="46" dur="1250" spd="-100000" fill="hold"/>
                                        <p:tgtEl>
                                          <p:spTgt spid="52"/>
                                        </p:tgtEl>
                                        <p:attrNameLst>
                                          <p:attrName>ppt_x</p:attrName>
                                          <p:attrName>ppt_y</p:attrName>
                                        </p:attrNameLst>
                                      </p:cBhvr>
                                      <p:rCtr x="0" y="-13449"/>
                                    </p:animMotion>
                                  </p:childTnLst>
                                </p:cTn>
                              </p:par>
                              <p:par>
                                <p:cTn id="47" presetID="10" presetClass="entr" presetSubtype="0" fill="hold" grpId="0" nodeType="withEffect">
                                  <p:stCondLst>
                                    <p:cond delay="32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childTnLst>
                                </p:cTn>
                              </p:par>
                              <p:par>
                                <p:cTn id="50" presetID="10" presetClass="entr" presetSubtype="0" fill="hold" grpId="0" nodeType="withEffect">
                                  <p:stCondLst>
                                    <p:cond delay="32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750"/>
                                        <p:tgtEl>
                                          <p:spTgt spid="4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750"/>
                                        <p:tgtEl>
                                          <p:spTgt spid="49"/>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750"/>
                                        <p:tgtEl>
                                          <p:spTgt spid="7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750"/>
                                        <p:tgtEl>
                                          <p:spTgt spid="76"/>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Graphic spid="77" grpId="0">
        <p:bldAsOne/>
      </p:bldGraphic>
      <p:bldGraphic spid="77" grpId="1">
        <p:bldAsOne/>
      </p:bldGraphic>
      <p:bldGraphic spid="77" grpId="2">
        <p:bldAsOne/>
      </p:bldGraphic>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03547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4"/>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6674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20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6682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525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00300" y="1455704"/>
            <a:ext cx="7391400" cy="3810000"/>
            <a:chOff x="2678349" y="1770434"/>
            <a:chExt cx="7391400" cy="3810000"/>
          </a:xfrm>
          <a:solidFill>
            <a:schemeClr val="bg1">
              <a:lumMod val="75000"/>
            </a:schemeClr>
          </a:solidFill>
          <a:effectLst/>
        </p:grpSpPr>
        <p:sp>
          <p:nvSpPr>
            <p:cNvPr id="21" name="Freeform 69"/>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2" name="Freeform 70"/>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grpFill/>
            <a:ln w="12700">
              <a:noFill/>
              <a:prstDash val="solid"/>
              <a:round/>
              <a:headEnd/>
              <a:tailEnd/>
            </a:ln>
            <a:extLst/>
          </p:spPr>
          <p:txBody>
            <a:bodyPr/>
            <a:lstStyle/>
            <a:p>
              <a:endParaRPr lang="zh-CN" altLang="en-US">
                <a:solidFill>
                  <a:schemeClr val="accent1"/>
                </a:solidFill>
              </a:endParaRPr>
            </a:p>
          </p:txBody>
        </p:sp>
        <p:sp>
          <p:nvSpPr>
            <p:cNvPr id="23" name="Freeform 72"/>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4" name="Freeform 73"/>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grpFill/>
            <a:ln w="12700">
              <a:noFill/>
              <a:prstDash val="solid"/>
              <a:round/>
              <a:headEnd/>
              <a:tailEnd/>
            </a:ln>
            <a:extLst/>
          </p:spPr>
          <p:txBody>
            <a:bodyPr/>
            <a:lstStyle/>
            <a:p>
              <a:endParaRPr lang="zh-CN" altLang="en-US">
                <a:solidFill>
                  <a:schemeClr val="accent1"/>
                </a:solidFill>
              </a:endParaRPr>
            </a:p>
          </p:txBody>
        </p:sp>
        <p:sp>
          <p:nvSpPr>
            <p:cNvPr id="25" name="Freeform 74"/>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6" name="Freeform 75"/>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grpFill/>
            <a:ln w="12700">
              <a:noFill/>
              <a:prstDash val="solid"/>
              <a:round/>
              <a:headEnd/>
              <a:tailEnd/>
            </a:ln>
            <a:extLst/>
          </p:spPr>
          <p:txBody>
            <a:bodyPr/>
            <a:lstStyle/>
            <a:p>
              <a:endParaRPr lang="zh-CN" altLang="en-US">
                <a:solidFill>
                  <a:schemeClr val="accent1"/>
                </a:solidFill>
              </a:endParaRPr>
            </a:p>
          </p:txBody>
        </p:sp>
        <p:sp>
          <p:nvSpPr>
            <p:cNvPr id="27" name="Freeform 76"/>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8" name="Freeform 77"/>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grpFill/>
            <a:ln w="12700">
              <a:noFill/>
              <a:prstDash val="solid"/>
              <a:round/>
              <a:headEnd/>
              <a:tailEnd/>
            </a:ln>
            <a:extLst/>
          </p:spPr>
          <p:txBody>
            <a:bodyPr/>
            <a:lstStyle/>
            <a:p>
              <a:endParaRPr lang="zh-CN" altLang="en-US">
                <a:solidFill>
                  <a:schemeClr val="accent1"/>
                </a:solidFill>
              </a:endParaRPr>
            </a:p>
          </p:txBody>
        </p:sp>
        <p:sp>
          <p:nvSpPr>
            <p:cNvPr id="29" name="Freeform 78"/>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0" name="Freeform 79"/>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grpFill/>
            <a:ln w="12700">
              <a:noFill/>
              <a:prstDash val="solid"/>
              <a:round/>
              <a:headEnd/>
              <a:tailEnd/>
            </a:ln>
            <a:extLst/>
          </p:spPr>
          <p:txBody>
            <a:bodyPr/>
            <a:lstStyle/>
            <a:p>
              <a:endParaRPr lang="zh-CN" altLang="en-US">
                <a:solidFill>
                  <a:schemeClr val="accent1"/>
                </a:solidFill>
              </a:endParaRPr>
            </a:p>
          </p:txBody>
        </p:sp>
        <p:sp>
          <p:nvSpPr>
            <p:cNvPr id="31" name="Freeform 80"/>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2" name="Freeform 81"/>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grpFill/>
            <a:ln w="12700">
              <a:noFill/>
              <a:prstDash val="solid"/>
              <a:round/>
              <a:headEnd/>
              <a:tailEnd/>
            </a:ln>
            <a:extLst/>
          </p:spPr>
          <p:txBody>
            <a:bodyPr/>
            <a:lstStyle/>
            <a:p>
              <a:endParaRPr lang="zh-CN" altLang="en-US">
                <a:solidFill>
                  <a:schemeClr val="accent1"/>
                </a:solidFill>
              </a:endParaRPr>
            </a:p>
          </p:txBody>
        </p:sp>
        <p:sp>
          <p:nvSpPr>
            <p:cNvPr id="33" name="Freeform 82"/>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4" name="Freeform 83"/>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grpFill/>
            <a:ln w="12700">
              <a:noFill/>
              <a:prstDash val="solid"/>
              <a:round/>
              <a:headEnd/>
              <a:tailEnd/>
            </a:ln>
            <a:extLst/>
          </p:spPr>
          <p:txBody>
            <a:bodyPr/>
            <a:lstStyle/>
            <a:p>
              <a:endParaRPr lang="zh-CN" altLang="en-US">
                <a:solidFill>
                  <a:schemeClr val="accent1"/>
                </a:solidFill>
              </a:endParaRPr>
            </a:p>
          </p:txBody>
        </p:sp>
        <p:sp>
          <p:nvSpPr>
            <p:cNvPr id="35" name="Freeform 84"/>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6" name="Freeform 85"/>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grpFill/>
            <a:ln w="12700">
              <a:noFill/>
              <a:prstDash val="solid"/>
              <a:round/>
              <a:headEnd/>
              <a:tailEnd/>
            </a:ln>
            <a:extLst/>
          </p:spPr>
          <p:txBody>
            <a:bodyPr/>
            <a:lstStyle/>
            <a:p>
              <a:endParaRPr lang="zh-CN" altLang="en-US">
                <a:solidFill>
                  <a:schemeClr val="accent1"/>
                </a:solidFill>
              </a:endParaRPr>
            </a:p>
          </p:txBody>
        </p:sp>
        <p:sp>
          <p:nvSpPr>
            <p:cNvPr id="37" name="Freeform 86"/>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8" name="Freeform 87"/>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grpFill/>
            <a:ln w="12700">
              <a:noFill/>
              <a:prstDash val="solid"/>
              <a:round/>
              <a:headEnd/>
              <a:tailEnd/>
            </a:ln>
            <a:extLst/>
          </p:spPr>
          <p:txBody>
            <a:bodyPr/>
            <a:lstStyle/>
            <a:p>
              <a:endParaRPr lang="zh-CN" altLang="en-US">
                <a:solidFill>
                  <a:schemeClr val="accent1"/>
                </a:solidFill>
              </a:endParaRPr>
            </a:p>
          </p:txBody>
        </p:sp>
        <p:sp>
          <p:nvSpPr>
            <p:cNvPr id="39" name="Freeform 88"/>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0" name="Freeform 89"/>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grpFill/>
            <a:ln w="12700">
              <a:noFill/>
              <a:prstDash val="solid"/>
              <a:round/>
              <a:headEnd/>
              <a:tailEnd/>
            </a:ln>
            <a:extLst/>
          </p:spPr>
          <p:txBody>
            <a:bodyPr/>
            <a:lstStyle/>
            <a:p>
              <a:endParaRPr lang="zh-CN" altLang="en-US">
                <a:solidFill>
                  <a:schemeClr val="accent1"/>
                </a:solidFill>
              </a:endParaRPr>
            </a:p>
          </p:txBody>
        </p:sp>
        <p:sp>
          <p:nvSpPr>
            <p:cNvPr id="41" name="Freeform 90"/>
            <p:cNvSpPr>
              <a:spLocks noEditPoints="1"/>
            </p:cNvSpPr>
            <p:nvPr/>
          </p:nvSpPr>
          <p:spPr bwMode="gray">
            <a:xfrm>
              <a:off x="5784127" y="2042898"/>
              <a:ext cx="4285622" cy="3029648"/>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2" name="Freeform 91"/>
            <p:cNvSpPr>
              <a:spLocks/>
            </p:cNvSpPr>
            <p:nvPr/>
          </p:nvSpPr>
          <p:spPr bwMode="gray">
            <a:xfrm>
              <a:off x="5784127" y="2042898"/>
              <a:ext cx="4285622" cy="3029648"/>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grpFill/>
            <a:ln w="12700">
              <a:noFill/>
              <a:prstDash val="solid"/>
              <a:round/>
              <a:headEnd/>
              <a:tailEnd/>
            </a:ln>
            <a:extLst/>
          </p:spPr>
          <p:txBody>
            <a:bodyPr/>
            <a:lstStyle/>
            <a:p>
              <a:endParaRPr lang="zh-CN" altLang="en-US">
                <a:solidFill>
                  <a:schemeClr val="accent1"/>
                </a:solidFill>
              </a:endParaRPr>
            </a:p>
          </p:txBody>
        </p:sp>
        <p:sp>
          <p:nvSpPr>
            <p:cNvPr id="43" name="Freeform 92"/>
            <p:cNvSpPr>
              <a:spLocks/>
            </p:cNvSpPr>
            <p:nvPr/>
          </p:nvSpPr>
          <p:spPr bwMode="gray">
            <a:xfrm>
              <a:off x="7669228" y="2359556"/>
              <a:ext cx="128855" cy="111258"/>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grpFill/>
            <a:ln w="12700">
              <a:noFill/>
              <a:prstDash val="solid"/>
              <a:round/>
              <a:headEnd/>
              <a:tailEnd/>
            </a:ln>
            <a:extLst/>
          </p:spPr>
          <p:txBody>
            <a:bodyPr/>
            <a:lstStyle/>
            <a:p>
              <a:endParaRPr lang="zh-CN" altLang="en-US">
                <a:solidFill>
                  <a:schemeClr val="accent1"/>
                </a:solidFill>
              </a:endParaRPr>
            </a:p>
          </p:txBody>
        </p:sp>
        <p:sp>
          <p:nvSpPr>
            <p:cNvPr id="44" name="Freeform 93"/>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5" name="Freeform 94"/>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grpFill/>
            <a:ln w="12700">
              <a:noFill/>
              <a:prstDash val="solid"/>
              <a:round/>
              <a:headEnd/>
              <a:tailEnd/>
            </a:ln>
            <a:extLst/>
          </p:spPr>
          <p:txBody>
            <a:bodyPr/>
            <a:lstStyle/>
            <a:p>
              <a:endParaRPr lang="zh-CN" altLang="en-US">
                <a:solidFill>
                  <a:schemeClr val="accent1"/>
                </a:solidFill>
              </a:endParaRPr>
            </a:p>
          </p:txBody>
        </p:sp>
        <p:sp>
          <p:nvSpPr>
            <p:cNvPr id="46" name="Freeform 95"/>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7" name="Freeform 96"/>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grpFill/>
            <a:ln w="12700">
              <a:noFill/>
              <a:prstDash val="solid"/>
              <a:round/>
              <a:headEnd/>
              <a:tailEnd/>
            </a:ln>
            <a:extLst/>
          </p:spPr>
          <p:txBody>
            <a:bodyPr/>
            <a:lstStyle/>
            <a:p>
              <a:endParaRPr lang="zh-CN" altLang="en-US">
                <a:solidFill>
                  <a:schemeClr val="accent1"/>
                </a:solidFill>
              </a:endParaRPr>
            </a:p>
          </p:txBody>
        </p:sp>
        <p:sp>
          <p:nvSpPr>
            <p:cNvPr id="48" name="Freeform 97"/>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9" name="Freeform 98"/>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grpFill/>
            <a:ln w="12700">
              <a:noFill/>
              <a:prstDash val="solid"/>
              <a:round/>
              <a:headEnd/>
              <a:tailEnd/>
            </a:ln>
            <a:extLst/>
          </p:spPr>
          <p:txBody>
            <a:bodyPr/>
            <a:lstStyle/>
            <a:p>
              <a:endParaRPr lang="zh-CN" altLang="en-US">
                <a:solidFill>
                  <a:schemeClr val="accent1"/>
                </a:solidFill>
              </a:endParaRPr>
            </a:p>
          </p:txBody>
        </p:sp>
        <p:sp>
          <p:nvSpPr>
            <p:cNvPr id="50" name="Freeform 99"/>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lnTo>
                    <a:pt x="300" y="13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1" name="Freeform 100"/>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path>
              </a:pathLst>
            </a:custGeom>
            <a:grpFill/>
            <a:ln w="12700">
              <a:noFill/>
              <a:prstDash val="solid"/>
              <a:round/>
              <a:headEnd/>
              <a:tailEnd/>
            </a:ln>
            <a:extLst/>
          </p:spPr>
          <p:txBody>
            <a:bodyPr/>
            <a:lstStyle/>
            <a:p>
              <a:endParaRPr lang="zh-CN" altLang="en-US">
                <a:solidFill>
                  <a:schemeClr val="accent1"/>
                </a:solidFill>
              </a:endParaRPr>
            </a:p>
          </p:txBody>
        </p:sp>
        <p:sp>
          <p:nvSpPr>
            <p:cNvPr id="52" name="Freeform 101"/>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3" name="Freeform 102"/>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grpFill/>
            <a:ln w="12700">
              <a:noFill/>
              <a:prstDash val="solid"/>
              <a:round/>
              <a:headEnd/>
              <a:tailEnd/>
            </a:ln>
            <a:extLst/>
          </p:spPr>
          <p:txBody>
            <a:bodyPr/>
            <a:lstStyle/>
            <a:p>
              <a:endParaRPr lang="zh-CN" altLang="en-US">
                <a:solidFill>
                  <a:schemeClr val="accent1"/>
                </a:solidFill>
              </a:endParaRPr>
            </a:p>
          </p:txBody>
        </p:sp>
        <p:sp>
          <p:nvSpPr>
            <p:cNvPr id="54" name="Freeform 103"/>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5" name="Freeform 104"/>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grpFill/>
            <a:ln w="12700">
              <a:noFill/>
              <a:prstDash val="solid"/>
              <a:round/>
              <a:headEnd/>
              <a:tailEnd/>
            </a:ln>
            <a:extLst/>
          </p:spPr>
          <p:txBody>
            <a:bodyPr/>
            <a:lstStyle/>
            <a:p>
              <a:endParaRPr lang="zh-CN" altLang="en-US">
                <a:solidFill>
                  <a:schemeClr val="accent1"/>
                </a:solidFill>
              </a:endParaRPr>
            </a:p>
          </p:txBody>
        </p:sp>
        <p:sp>
          <p:nvSpPr>
            <p:cNvPr id="56" name="Freeform 105"/>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7" name="Freeform 106"/>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grpFill/>
            <a:ln w="12700">
              <a:noFill/>
              <a:prstDash val="solid"/>
              <a:round/>
              <a:headEnd/>
              <a:tailEnd/>
            </a:ln>
            <a:extLst/>
          </p:spPr>
          <p:txBody>
            <a:bodyPr/>
            <a:lstStyle/>
            <a:p>
              <a:endParaRPr lang="zh-CN" altLang="en-US">
                <a:solidFill>
                  <a:schemeClr val="accent1"/>
                </a:solidFill>
              </a:endParaRPr>
            </a:p>
          </p:txBody>
        </p:sp>
        <p:sp>
          <p:nvSpPr>
            <p:cNvPr id="58" name="Freeform 107"/>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9" name="Freeform 108"/>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3424259" y="2133331"/>
            <a:ext cx="838012" cy="83801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flipV="1">
            <a:off x="8180961" y="3424789"/>
            <a:ext cx="3207763" cy="395331"/>
          </a:xfrm>
          <a:custGeom>
            <a:avLst/>
            <a:gdLst>
              <a:gd name="connsiteX0" fmla="*/ 0 w 3180944"/>
              <a:gd name="connsiteY0" fmla="*/ 408562 h 408562"/>
              <a:gd name="connsiteX1" fmla="*/ 136187 w 3180944"/>
              <a:gd name="connsiteY1" fmla="*/ 0 h 408562"/>
              <a:gd name="connsiteX2" fmla="*/ 3180944 w 3180944"/>
              <a:gd name="connsiteY2" fmla="*/ 0 h 408562"/>
            </a:gdLst>
            <a:ahLst/>
            <a:cxnLst>
              <a:cxn ang="0">
                <a:pos x="connsiteX0" y="connsiteY0"/>
              </a:cxn>
              <a:cxn ang="0">
                <a:pos x="connsiteX1" y="connsiteY1"/>
              </a:cxn>
              <a:cxn ang="0">
                <a:pos x="connsiteX2" y="connsiteY2"/>
              </a:cxn>
            </a:cxnLst>
            <a:rect l="l" t="t" r="r" b="b"/>
            <a:pathLst>
              <a:path w="3180944" h="408562">
                <a:moveTo>
                  <a:pt x="0" y="408562"/>
                </a:moveTo>
                <a:lnTo>
                  <a:pt x="136187" y="0"/>
                </a:lnTo>
                <a:lnTo>
                  <a:pt x="3180944"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0" name="文本框 69"/>
          <p:cNvSpPr txBox="1"/>
          <p:nvPr/>
        </p:nvSpPr>
        <p:spPr>
          <a:xfrm>
            <a:off x="9281967" y="3428040"/>
            <a:ext cx="2215775" cy="400110"/>
          </a:xfrm>
          <a:prstGeom prst="rect">
            <a:avLst/>
          </a:prstGeom>
          <a:noFill/>
        </p:spPr>
        <p:txBody>
          <a:bodyPr wrap="square" rtlCol="0">
            <a:spAutoFit/>
          </a:bodyPr>
          <a:lstStyle/>
          <a:p>
            <a:pPr algn="r"/>
            <a:r>
              <a:rPr lang="en-US" altLang="zh-CN" sz="2000" dirty="0">
                <a:solidFill>
                  <a:schemeClr val="accent2"/>
                </a:solidFill>
                <a:latin typeface="华文细黑" panose="02010600040101010101" pitchFamily="2" charset="-122"/>
                <a:ea typeface="华文细黑" panose="02010600040101010101" pitchFamily="2" charset="-122"/>
              </a:rPr>
              <a:t>China</a:t>
            </a:r>
            <a:endParaRPr lang="zh-CN" altLang="en-US" sz="2000" dirty="0">
              <a:solidFill>
                <a:schemeClr val="accent2"/>
              </a:solidFill>
              <a:latin typeface="华文细黑" panose="02010600040101010101" pitchFamily="2" charset="-122"/>
              <a:ea typeface="华文细黑" panose="02010600040101010101" pitchFamily="2" charset="-122"/>
            </a:endParaRPr>
          </a:p>
        </p:txBody>
      </p:sp>
      <p:sp>
        <p:nvSpPr>
          <p:cNvPr id="71" name="矩形 70"/>
          <p:cNvSpPr/>
          <p:nvPr/>
        </p:nvSpPr>
        <p:spPr>
          <a:xfrm>
            <a:off x="8686138" y="3832820"/>
            <a:ext cx="2811604" cy="789127"/>
          </a:xfrm>
          <a:prstGeom prst="rect">
            <a:avLst/>
          </a:prstGeom>
        </p:spPr>
        <p:txBody>
          <a:bodyPr wrap="square">
            <a:spAutoFit/>
          </a:bodyPr>
          <a:lstStyle/>
          <a:p>
            <a:pPr algn="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3" name="任意多边形 72"/>
          <p:cNvSpPr/>
          <p:nvPr/>
        </p:nvSpPr>
        <p:spPr>
          <a:xfrm>
            <a:off x="5641540" y="2647786"/>
            <a:ext cx="340468" cy="2300324"/>
          </a:xfrm>
          <a:custGeom>
            <a:avLst/>
            <a:gdLst>
              <a:gd name="connsiteX0" fmla="*/ 340468 w 340468"/>
              <a:gd name="connsiteY0" fmla="*/ 0 h 2675107"/>
              <a:gd name="connsiteX1" fmla="*/ 0 w 340468"/>
              <a:gd name="connsiteY1" fmla="*/ 48638 h 2675107"/>
              <a:gd name="connsiteX2" fmla="*/ 0 w 340468"/>
              <a:gd name="connsiteY2" fmla="*/ 2675107 h 2675107"/>
            </a:gdLst>
            <a:ahLst/>
            <a:cxnLst>
              <a:cxn ang="0">
                <a:pos x="connsiteX0" y="connsiteY0"/>
              </a:cxn>
              <a:cxn ang="0">
                <a:pos x="connsiteX1" y="connsiteY1"/>
              </a:cxn>
              <a:cxn ang="0">
                <a:pos x="connsiteX2" y="connsiteY2"/>
              </a:cxn>
            </a:cxnLst>
            <a:rect l="l" t="t" r="r" b="b"/>
            <a:pathLst>
              <a:path w="340468" h="2675107">
                <a:moveTo>
                  <a:pt x="340468" y="0"/>
                </a:moveTo>
                <a:lnTo>
                  <a:pt x="0" y="48638"/>
                </a:lnTo>
                <a:lnTo>
                  <a:pt x="0" y="2675107"/>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4" name="文本框 73"/>
          <p:cNvSpPr txBox="1"/>
          <p:nvPr/>
        </p:nvSpPr>
        <p:spPr>
          <a:xfrm>
            <a:off x="4526117" y="4959075"/>
            <a:ext cx="2215775" cy="400110"/>
          </a:xfrm>
          <a:prstGeom prst="rect">
            <a:avLst/>
          </a:prstGeom>
          <a:noFill/>
        </p:spPr>
        <p:txBody>
          <a:bodyPr wrap="square" rtlCol="0">
            <a:spAutoFit/>
          </a:bodyPr>
          <a:lstStyle/>
          <a:p>
            <a:pPr algn="ctr"/>
            <a:r>
              <a:rPr lang="en-US" altLang="zh-CN" sz="2000" dirty="0">
                <a:solidFill>
                  <a:schemeClr val="accent4"/>
                </a:solidFill>
                <a:latin typeface="华文细黑" panose="02010600040101010101" pitchFamily="2" charset="-122"/>
                <a:ea typeface="华文细黑" panose="02010600040101010101" pitchFamily="2" charset="-122"/>
              </a:rPr>
              <a:t>European</a:t>
            </a:r>
            <a:endParaRPr lang="zh-CN" altLang="en-US" sz="2000" dirty="0">
              <a:solidFill>
                <a:schemeClr val="accent4"/>
              </a:solidFill>
              <a:latin typeface="华文细黑" panose="02010600040101010101" pitchFamily="2" charset="-122"/>
              <a:ea typeface="华文细黑" panose="02010600040101010101" pitchFamily="2" charset="-122"/>
            </a:endParaRPr>
          </a:p>
        </p:txBody>
      </p:sp>
      <p:sp>
        <p:nvSpPr>
          <p:cNvPr id="75" name="矩形 74"/>
          <p:cNvSpPr/>
          <p:nvPr/>
        </p:nvSpPr>
        <p:spPr>
          <a:xfrm>
            <a:off x="4161262" y="5320874"/>
            <a:ext cx="2945484" cy="789127"/>
          </a:xfrm>
          <a:prstGeom prst="rect">
            <a:avLst/>
          </a:prstGeom>
        </p:spPr>
        <p:txBody>
          <a:bodyPr wrap="square">
            <a:spAutoFit/>
          </a:bodyPr>
          <a:lstStyle/>
          <a:p>
            <a:pPr algn="ct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7" name="任意多边形 76"/>
          <p:cNvSpPr/>
          <p:nvPr/>
        </p:nvSpPr>
        <p:spPr>
          <a:xfrm>
            <a:off x="817919" y="3048506"/>
            <a:ext cx="2912690" cy="398834"/>
          </a:xfrm>
          <a:custGeom>
            <a:avLst/>
            <a:gdLst>
              <a:gd name="connsiteX0" fmla="*/ 3005847 w 3005847"/>
              <a:gd name="connsiteY0" fmla="*/ 0 h 398834"/>
              <a:gd name="connsiteX1" fmla="*/ 2879387 w 3005847"/>
              <a:gd name="connsiteY1" fmla="*/ 398834 h 398834"/>
              <a:gd name="connsiteX2" fmla="*/ 0 w 3005847"/>
              <a:gd name="connsiteY2" fmla="*/ 398834 h 398834"/>
            </a:gdLst>
            <a:ahLst/>
            <a:cxnLst>
              <a:cxn ang="0">
                <a:pos x="connsiteX0" y="connsiteY0"/>
              </a:cxn>
              <a:cxn ang="0">
                <a:pos x="connsiteX1" y="connsiteY1"/>
              </a:cxn>
              <a:cxn ang="0">
                <a:pos x="connsiteX2" y="connsiteY2"/>
              </a:cxn>
            </a:cxnLst>
            <a:rect l="l" t="t" r="r" b="b"/>
            <a:pathLst>
              <a:path w="3005847" h="398834">
                <a:moveTo>
                  <a:pt x="3005847" y="0"/>
                </a:moveTo>
                <a:lnTo>
                  <a:pt x="2879387" y="398834"/>
                </a:lnTo>
                <a:lnTo>
                  <a:pt x="0" y="398834"/>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 </a:t>
            </a:r>
            <a:endParaRPr lang="zh-CN" altLang="en-US" dirty="0">
              <a:solidFill>
                <a:schemeClr val="accent1"/>
              </a:solidFill>
            </a:endParaRPr>
          </a:p>
        </p:txBody>
      </p:sp>
      <p:sp>
        <p:nvSpPr>
          <p:cNvPr id="78" name="文本框 77"/>
          <p:cNvSpPr txBox="1"/>
          <p:nvPr/>
        </p:nvSpPr>
        <p:spPr>
          <a:xfrm>
            <a:off x="733172" y="3054296"/>
            <a:ext cx="2366685" cy="400110"/>
          </a:xfrm>
          <a:prstGeom prst="rect">
            <a:avLst/>
          </a:prstGeom>
          <a:noFill/>
        </p:spPr>
        <p:txBody>
          <a:bodyPr wrap="square" rtlCol="0">
            <a:spAutoFit/>
          </a:bodyPr>
          <a:lstStyle/>
          <a:p>
            <a:r>
              <a:rPr lang="zh-CN" altLang="en-US" sz="2000" dirty="0">
                <a:solidFill>
                  <a:schemeClr val="accent1"/>
                </a:solidFill>
                <a:latin typeface="华文细黑" panose="02010600040101010101" pitchFamily="2" charset="-122"/>
                <a:ea typeface="华文细黑" panose="02010600040101010101" pitchFamily="2" charset="-122"/>
              </a:rPr>
              <a:t>North America</a:t>
            </a:r>
          </a:p>
        </p:txBody>
      </p:sp>
      <p:sp>
        <p:nvSpPr>
          <p:cNvPr id="79" name="矩形 78"/>
          <p:cNvSpPr/>
          <p:nvPr/>
        </p:nvSpPr>
        <p:spPr>
          <a:xfrm>
            <a:off x="733172" y="3445279"/>
            <a:ext cx="2844854" cy="78912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3304825" y="2367671"/>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18.2</a:t>
            </a:r>
            <a:r>
              <a:rPr lang="en-US" altLang="zh-CN" sz="1200" dirty="0">
                <a:solidFill>
                  <a:schemeClr val="bg1"/>
                </a:solidFill>
              </a:rPr>
              <a:t>%</a:t>
            </a:r>
            <a:endParaRPr lang="zh-CN" altLang="en-US" sz="1200" dirty="0">
              <a:solidFill>
                <a:schemeClr val="bg1"/>
              </a:solidFill>
            </a:endParaRPr>
          </a:p>
        </p:txBody>
      </p:sp>
      <p:sp>
        <p:nvSpPr>
          <p:cNvPr id="82" name="椭圆 81"/>
          <p:cNvSpPr/>
          <p:nvPr/>
        </p:nvSpPr>
        <p:spPr>
          <a:xfrm>
            <a:off x="6101442" y="2127045"/>
            <a:ext cx="838012" cy="838012"/>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078416" y="2361385"/>
            <a:ext cx="884064"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33.4</a:t>
            </a:r>
            <a:r>
              <a:rPr lang="en-US" altLang="zh-CN" sz="1200" dirty="0">
                <a:solidFill>
                  <a:schemeClr val="bg1"/>
                </a:solidFill>
              </a:rPr>
              <a:t>%</a:t>
            </a:r>
            <a:endParaRPr lang="zh-CN" altLang="en-US" sz="1200" dirty="0">
              <a:solidFill>
                <a:schemeClr val="bg1"/>
              </a:solidFill>
            </a:endParaRPr>
          </a:p>
        </p:txBody>
      </p:sp>
      <p:sp>
        <p:nvSpPr>
          <p:cNvPr id="83" name="椭圆 82"/>
          <p:cNvSpPr/>
          <p:nvPr/>
        </p:nvSpPr>
        <p:spPr>
          <a:xfrm>
            <a:off x="7614631" y="2537892"/>
            <a:ext cx="838012" cy="83801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495197" y="2772232"/>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56</a:t>
            </a:r>
            <a:r>
              <a:rPr lang="en-US" altLang="zh-CN" sz="1200" dirty="0">
                <a:solidFill>
                  <a:schemeClr val="bg1"/>
                </a:solidFill>
              </a:rPr>
              <a:t>%</a:t>
            </a:r>
            <a:endParaRPr lang="zh-CN" altLang="en-US" sz="1200" dirty="0">
              <a:solidFill>
                <a:schemeClr val="bg1"/>
              </a:solidFill>
            </a:endParaRPr>
          </a:p>
        </p:txBody>
      </p:sp>
      <p:sp>
        <p:nvSpPr>
          <p:cNvPr id="85" name="文本框 84"/>
          <p:cNvSpPr txBox="1"/>
          <p:nvPr/>
        </p:nvSpPr>
        <p:spPr>
          <a:xfrm>
            <a:off x="1342723" y="178376"/>
            <a:ext cx="335990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6" name="矩形 8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7" name="矩形 8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53384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33333E-6 1.85185E-6 " pathEditMode="relative" rAng="0" ptsTypes="AA">
                                      <p:cBhvr>
                                        <p:cTn id="11" dur="750" fill="hold"/>
                                        <p:tgtEl>
                                          <p:spTgt spid="8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750"/>
                                        <p:tgtEl>
                                          <p:spTgt spid="8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6"/>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3.7037E-6 L -0.10885 3.7037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3.7037E-6 L 0 3.7037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750"/>
                                  </p:stCondLst>
                                  <p:childTnLst>
                                    <p:set>
                                      <p:cBhvr>
                                        <p:cTn id="25" dur="1" fill="hold">
                                          <p:stCondLst>
                                            <p:cond delay="0"/>
                                          </p:stCondLst>
                                        </p:cTn>
                                        <p:tgtEl>
                                          <p:spTgt spid="80"/>
                                        </p:tgtEl>
                                        <p:attrNameLst>
                                          <p:attrName>style.visibility</p:attrName>
                                        </p:attrNameLst>
                                      </p:cBhvr>
                                      <p:to>
                                        <p:strVal val="visible"/>
                                      </p:to>
                                    </p:set>
                                    <p:anim calcmode="lin" valueType="num">
                                      <p:cBhvr>
                                        <p:cTn id="26" dur="750" fill="hold"/>
                                        <p:tgtEl>
                                          <p:spTgt spid="80"/>
                                        </p:tgtEl>
                                        <p:attrNameLst>
                                          <p:attrName>ppt_w</p:attrName>
                                        </p:attrNameLst>
                                      </p:cBhvr>
                                      <p:tavLst>
                                        <p:tav tm="0">
                                          <p:val>
                                            <p:fltVal val="0"/>
                                          </p:val>
                                        </p:tav>
                                        <p:tav tm="100000">
                                          <p:val>
                                            <p:strVal val="#ppt_w"/>
                                          </p:val>
                                        </p:tav>
                                      </p:tavLst>
                                    </p:anim>
                                    <p:anim calcmode="lin" valueType="num">
                                      <p:cBhvr>
                                        <p:cTn id="27" dur="750" fill="hold"/>
                                        <p:tgtEl>
                                          <p:spTgt spid="80"/>
                                        </p:tgtEl>
                                        <p:attrNameLst>
                                          <p:attrName>ppt_h</p:attrName>
                                        </p:attrNameLst>
                                      </p:cBhvr>
                                      <p:tavLst>
                                        <p:tav tm="0">
                                          <p:val>
                                            <p:fltVal val="0"/>
                                          </p:val>
                                        </p:tav>
                                        <p:tav tm="100000">
                                          <p:val>
                                            <p:strVal val="#ppt_h"/>
                                          </p:val>
                                        </p:tav>
                                      </p:tavLst>
                                    </p:anim>
                                    <p:animEffect transition="in" filter="fade">
                                      <p:cBhvr>
                                        <p:cTn id="28" dur="750"/>
                                        <p:tgtEl>
                                          <p:spTgt spid="8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750" fill="hold"/>
                                        <p:tgtEl>
                                          <p:spTgt spid="76"/>
                                        </p:tgtEl>
                                        <p:attrNameLst>
                                          <p:attrName>ppt_w</p:attrName>
                                        </p:attrNameLst>
                                      </p:cBhvr>
                                      <p:tavLst>
                                        <p:tav tm="0">
                                          <p:val>
                                            <p:fltVal val="0"/>
                                          </p:val>
                                        </p:tav>
                                        <p:tav tm="100000">
                                          <p:val>
                                            <p:strVal val="#ppt_w"/>
                                          </p:val>
                                        </p:tav>
                                      </p:tavLst>
                                    </p:anim>
                                    <p:anim calcmode="lin" valueType="num">
                                      <p:cBhvr>
                                        <p:cTn id="32" dur="750" fill="hold"/>
                                        <p:tgtEl>
                                          <p:spTgt spid="76"/>
                                        </p:tgtEl>
                                        <p:attrNameLst>
                                          <p:attrName>ppt_h</p:attrName>
                                        </p:attrNameLst>
                                      </p:cBhvr>
                                      <p:tavLst>
                                        <p:tav tm="0">
                                          <p:val>
                                            <p:fltVal val="0"/>
                                          </p:val>
                                        </p:tav>
                                        <p:tav tm="100000">
                                          <p:val>
                                            <p:strVal val="#ppt_h"/>
                                          </p:val>
                                        </p:tav>
                                      </p:tavLst>
                                    </p:anim>
                                    <p:animEffect transition="in" filter="fade">
                                      <p:cBhvr>
                                        <p:cTn id="33" dur="750"/>
                                        <p:tgtEl>
                                          <p:spTgt spid="76"/>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2"/>
                                        </p:tgtEl>
                                        <p:attrNameLst>
                                          <p:attrName>style.visibility</p:attrName>
                                        </p:attrNameLst>
                                      </p:cBhvr>
                                      <p:to>
                                        <p:strVal val="visible"/>
                                      </p:to>
                                    </p:set>
                                    <p:anim calcmode="lin" valueType="num">
                                      <p:cBhvr>
                                        <p:cTn id="36" dur="750" fill="hold"/>
                                        <p:tgtEl>
                                          <p:spTgt spid="72"/>
                                        </p:tgtEl>
                                        <p:attrNameLst>
                                          <p:attrName>ppt_w</p:attrName>
                                        </p:attrNameLst>
                                      </p:cBhvr>
                                      <p:tavLst>
                                        <p:tav tm="0">
                                          <p:val>
                                            <p:fltVal val="0"/>
                                          </p:val>
                                        </p:tav>
                                        <p:tav tm="100000">
                                          <p:val>
                                            <p:strVal val="#ppt_w"/>
                                          </p:val>
                                        </p:tav>
                                      </p:tavLst>
                                    </p:anim>
                                    <p:anim calcmode="lin" valueType="num">
                                      <p:cBhvr>
                                        <p:cTn id="37" dur="750" fill="hold"/>
                                        <p:tgtEl>
                                          <p:spTgt spid="72"/>
                                        </p:tgtEl>
                                        <p:attrNameLst>
                                          <p:attrName>ppt_h</p:attrName>
                                        </p:attrNameLst>
                                      </p:cBhvr>
                                      <p:tavLst>
                                        <p:tav tm="0">
                                          <p:val>
                                            <p:fltVal val="0"/>
                                          </p:val>
                                        </p:tav>
                                        <p:tav tm="100000">
                                          <p:val>
                                            <p:strVal val="#ppt_h"/>
                                          </p:val>
                                        </p:tav>
                                      </p:tavLst>
                                    </p:anim>
                                    <p:animEffect transition="in" filter="fade">
                                      <p:cBhvr>
                                        <p:cTn id="38" dur="750"/>
                                        <p:tgtEl>
                                          <p:spTgt spid="72"/>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81"/>
                                        </p:tgtEl>
                                        <p:attrNameLst>
                                          <p:attrName>style.visibility</p:attrName>
                                        </p:attrNameLst>
                                      </p:cBhvr>
                                      <p:to>
                                        <p:strVal val="visible"/>
                                      </p:to>
                                    </p:set>
                                    <p:anim calcmode="lin" valueType="num">
                                      <p:cBhvr>
                                        <p:cTn id="41" dur="750" fill="hold"/>
                                        <p:tgtEl>
                                          <p:spTgt spid="81"/>
                                        </p:tgtEl>
                                        <p:attrNameLst>
                                          <p:attrName>ppt_w</p:attrName>
                                        </p:attrNameLst>
                                      </p:cBhvr>
                                      <p:tavLst>
                                        <p:tav tm="0">
                                          <p:val>
                                            <p:fltVal val="0"/>
                                          </p:val>
                                        </p:tav>
                                        <p:tav tm="100000">
                                          <p:val>
                                            <p:strVal val="#ppt_w"/>
                                          </p:val>
                                        </p:tav>
                                      </p:tavLst>
                                    </p:anim>
                                    <p:anim calcmode="lin" valueType="num">
                                      <p:cBhvr>
                                        <p:cTn id="42" dur="750" fill="hold"/>
                                        <p:tgtEl>
                                          <p:spTgt spid="81"/>
                                        </p:tgtEl>
                                        <p:attrNameLst>
                                          <p:attrName>ppt_h</p:attrName>
                                        </p:attrNameLst>
                                      </p:cBhvr>
                                      <p:tavLst>
                                        <p:tav tm="0">
                                          <p:val>
                                            <p:fltVal val="0"/>
                                          </p:val>
                                        </p:tav>
                                        <p:tav tm="100000">
                                          <p:val>
                                            <p:strVal val="#ppt_h"/>
                                          </p:val>
                                        </p:tav>
                                      </p:tavLst>
                                    </p:anim>
                                    <p:animEffect transition="in" filter="fade">
                                      <p:cBhvr>
                                        <p:cTn id="43" dur="750"/>
                                        <p:tgtEl>
                                          <p:spTgt spid="81"/>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82"/>
                                        </p:tgtEl>
                                        <p:attrNameLst>
                                          <p:attrName>style.visibility</p:attrName>
                                        </p:attrNameLst>
                                      </p:cBhvr>
                                      <p:to>
                                        <p:strVal val="visible"/>
                                      </p:to>
                                    </p:set>
                                    <p:anim calcmode="lin" valueType="num">
                                      <p:cBhvr>
                                        <p:cTn id="46" dur="750" fill="hold"/>
                                        <p:tgtEl>
                                          <p:spTgt spid="82"/>
                                        </p:tgtEl>
                                        <p:attrNameLst>
                                          <p:attrName>ppt_w</p:attrName>
                                        </p:attrNameLst>
                                      </p:cBhvr>
                                      <p:tavLst>
                                        <p:tav tm="0">
                                          <p:val>
                                            <p:fltVal val="0"/>
                                          </p:val>
                                        </p:tav>
                                        <p:tav tm="100000">
                                          <p:val>
                                            <p:strVal val="#ppt_w"/>
                                          </p:val>
                                        </p:tav>
                                      </p:tavLst>
                                    </p:anim>
                                    <p:anim calcmode="lin" valueType="num">
                                      <p:cBhvr>
                                        <p:cTn id="47" dur="750" fill="hold"/>
                                        <p:tgtEl>
                                          <p:spTgt spid="82"/>
                                        </p:tgtEl>
                                        <p:attrNameLst>
                                          <p:attrName>ppt_h</p:attrName>
                                        </p:attrNameLst>
                                      </p:cBhvr>
                                      <p:tavLst>
                                        <p:tav tm="0">
                                          <p:val>
                                            <p:fltVal val="0"/>
                                          </p:val>
                                        </p:tav>
                                        <p:tav tm="100000">
                                          <p:val>
                                            <p:strVal val="#ppt_h"/>
                                          </p:val>
                                        </p:tav>
                                      </p:tavLst>
                                    </p:anim>
                                    <p:animEffect transition="in" filter="fade">
                                      <p:cBhvr>
                                        <p:cTn id="48" dur="750"/>
                                        <p:tgtEl>
                                          <p:spTgt spid="82"/>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p:cTn id="51" dur="750" fill="hold"/>
                                        <p:tgtEl>
                                          <p:spTgt spid="83"/>
                                        </p:tgtEl>
                                        <p:attrNameLst>
                                          <p:attrName>ppt_w</p:attrName>
                                        </p:attrNameLst>
                                      </p:cBhvr>
                                      <p:tavLst>
                                        <p:tav tm="0">
                                          <p:val>
                                            <p:fltVal val="0"/>
                                          </p:val>
                                        </p:tav>
                                        <p:tav tm="100000">
                                          <p:val>
                                            <p:strVal val="#ppt_w"/>
                                          </p:val>
                                        </p:tav>
                                      </p:tavLst>
                                    </p:anim>
                                    <p:anim calcmode="lin" valueType="num">
                                      <p:cBhvr>
                                        <p:cTn id="52" dur="750" fill="hold"/>
                                        <p:tgtEl>
                                          <p:spTgt spid="83"/>
                                        </p:tgtEl>
                                        <p:attrNameLst>
                                          <p:attrName>ppt_h</p:attrName>
                                        </p:attrNameLst>
                                      </p:cBhvr>
                                      <p:tavLst>
                                        <p:tav tm="0">
                                          <p:val>
                                            <p:fltVal val="0"/>
                                          </p:val>
                                        </p:tav>
                                        <p:tav tm="100000">
                                          <p:val>
                                            <p:strVal val="#ppt_h"/>
                                          </p:val>
                                        </p:tav>
                                      </p:tavLst>
                                    </p:anim>
                                    <p:animEffect transition="in" filter="fade">
                                      <p:cBhvr>
                                        <p:cTn id="53" dur="750"/>
                                        <p:tgtEl>
                                          <p:spTgt spid="83"/>
                                        </p:tgtEl>
                                      </p:cBhvr>
                                    </p:animEffect>
                                  </p:childTnLst>
                                </p:cTn>
                              </p:par>
                              <p:par>
                                <p:cTn id="54" presetID="22" presetClass="entr" presetSubtype="2" fill="hold" grpId="0" nodeType="withEffect">
                                  <p:stCondLst>
                                    <p:cond delay="175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750"/>
                                        <p:tgtEl>
                                          <p:spTgt spid="77"/>
                                        </p:tgtEl>
                                      </p:cBhvr>
                                    </p:animEffect>
                                  </p:childTnLst>
                                </p:cTn>
                              </p:par>
                              <p:par>
                                <p:cTn id="57" presetID="22" presetClass="entr" presetSubtype="1" fill="hold" grpId="0" nodeType="withEffect">
                                  <p:stCondLst>
                                    <p:cond delay="175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750"/>
                                        <p:tgtEl>
                                          <p:spTgt spid="73"/>
                                        </p:tgtEl>
                                      </p:cBhvr>
                                    </p:animEffect>
                                  </p:childTnLst>
                                </p:cTn>
                              </p:par>
                              <p:par>
                                <p:cTn id="60" presetID="22" presetClass="entr" presetSubtype="8" fill="hold" grpId="0" nodeType="withEffect">
                                  <p:stCondLst>
                                    <p:cond delay="1750"/>
                                  </p:stCondLst>
                                  <p:childTnLst>
                                    <p:set>
                                      <p:cBhvr>
                                        <p:cTn id="61" dur="1" fill="hold">
                                          <p:stCondLst>
                                            <p:cond delay="0"/>
                                          </p:stCondLst>
                                        </p:cTn>
                                        <p:tgtEl>
                                          <p:spTgt spid="69"/>
                                        </p:tgtEl>
                                        <p:attrNameLst>
                                          <p:attrName>style.visibility</p:attrName>
                                        </p:attrNameLst>
                                      </p:cBhvr>
                                      <p:to>
                                        <p:strVal val="visible"/>
                                      </p:to>
                                    </p:set>
                                    <p:animEffect transition="in" filter="wipe(left)">
                                      <p:cBhvr>
                                        <p:cTn id="62" dur="750"/>
                                        <p:tgtEl>
                                          <p:spTgt spid="69"/>
                                        </p:tgtEl>
                                      </p:cBhvr>
                                    </p:animEffect>
                                  </p:childTnLst>
                                </p:cTn>
                              </p:par>
                              <p:par>
                                <p:cTn id="63" presetID="22" presetClass="entr" presetSubtype="2" fill="hold" grpId="0" nodeType="withEffect">
                                  <p:stCondLst>
                                    <p:cond delay="225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750"/>
                                        <p:tgtEl>
                                          <p:spTgt spid="70"/>
                                        </p:tgtEl>
                                      </p:cBhvr>
                                    </p:animEffect>
                                  </p:childTnLst>
                                </p:cTn>
                              </p:par>
                              <p:par>
                                <p:cTn id="66" presetID="22" presetClass="entr" presetSubtype="2" fill="hold" grpId="0" nodeType="withEffect">
                                  <p:stCondLst>
                                    <p:cond delay="2250"/>
                                  </p:stCondLst>
                                  <p:childTnLst>
                                    <p:set>
                                      <p:cBhvr>
                                        <p:cTn id="67" dur="1" fill="hold">
                                          <p:stCondLst>
                                            <p:cond delay="0"/>
                                          </p:stCondLst>
                                        </p:cTn>
                                        <p:tgtEl>
                                          <p:spTgt spid="71"/>
                                        </p:tgtEl>
                                        <p:attrNameLst>
                                          <p:attrName>style.visibility</p:attrName>
                                        </p:attrNameLst>
                                      </p:cBhvr>
                                      <p:to>
                                        <p:strVal val="visible"/>
                                      </p:to>
                                    </p:set>
                                    <p:animEffect transition="in" filter="wipe(right)">
                                      <p:cBhvr>
                                        <p:cTn id="68" dur="750"/>
                                        <p:tgtEl>
                                          <p:spTgt spid="71"/>
                                        </p:tgtEl>
                                      </p:cBhvr>
                                    </p:animEffect>
                                  </p:childTnLst>
                                </p:cTn>
                              </p:par>
                              <p:par>
                                <p:cTn id="69" presetID="22" presetClass="entr" presetSubtype="8" fill="hold" grpId="0" nodeType="withEffect">
                                  <p:stCondLst>
                                    <p:cond delay="225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par>
                                <p:cTn id="72" presetID="22" presetClass="entr" presetSubtype="8" fill="hold" grpId="0" nodeType="withEffect">
                                  <p:stCondLst>
                                    <p:cond delay="2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750"/>
                                        <p:tgtEl>
                                          <p:spTgt spid="75"/>
                                        </p:tgtEl>
                                      </p:cBhvr>
                                    </p:animEffect>
                                  </p:childTnLst>
                                </p:cTn>
                              </p:par>
                              <p:par>
                                <p:cTn id="75" presetID="22" presetClass="entr" presetSubtype="8" fill="hold" grpId="0" nodeType="withEffect">
                                  <p:stCondLst>
                                    <p:cond delay="225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750"/>
                                        <p:tgtEl>
                                          <p:spTgt spid="78"/>
                                        </p:tgtEl>
                                      </p:cBhvr>
                                    </p:animEffect>
                                  </p:childTnLst>
                                </p:cTn>
                              </p:par>
                              <p:par>
                                <p:cTn id="78" presetID="22" presetClass="entr" presetSubtype="8" fill="hold" grpId="0" nodeType="withEffect">
                                  <p:stCondLst>
                                    <p:cond delay="225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750"/>
                                        <p:tgtEl>
                                          <p:spTgt spid="79"/>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9" grpId="0" animBg="1"/>
      <p:bldP spid="70" grpId="0"/>
      <p:bldP spid="71" grpId="0"/>
      <p:bldP spid="73" grpId="0" animBg="1"/>
      <p:bldP spid="74" grpId="0"/>
      <p:bldP spid="75" grpId="0"/>
      <p:bldP spid="77" grpId="0" animBg="1"/>
      <p:bldP spid="78" grpId="0"/>
      <p:bldP spid="79" grpId="0"/>
      <p:bldP spid="80" grpId="0"/>
      <p:bldP spid="82" grpId="0" animBg="1"/>
      <p:bldP spid="76" grpId="0"/>
      <p:bldP spid="83" grpId="0" animBg="1"/>
      <p:bldP spid="72" grpId="0"/>
      <p:bldP spid="85" grpId="0"/>
      <p:bldP spid="85" grpId="1"/>
      <p:bldP spid="85" grpId="2"/>
      <p:bldP spid="86" grpId="0"/>
      <p:bldP spid="86" grpId="1"/>
      <p:bldP spid="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KSO_Shape"/>
          <p:cNvGrpSpPr>
            <a:grpSpLocks/>
          </p:cNvGrpSpPr>
          <p:nvPr/>
        </p:nvGrpSpPr>
        <p:grpSpPr bwMode="auto">
          <a:xfrm>
            <a:off x="1342723" y="1866857"/>
            <a:ext cx="4553914" cy="3716680"/>
            <a:chOff x="1331640" y="1268760"/>
            <a:chExt cx="5832647" cy="4819363"/>
          </a:xfrm>
          <a:solidFill>
            <a:schemeClr val="bg1">
              <a:lumMod val="75000"/>
            </a:schemeClr>
          </a:solidFill>
          <a:effectLst/>
        </p:grpSpPr>
        <p:sp>
          <p:nvSpPr>
            <p:cNvPr id="21" name="内蒙古"/>
            <p:cNvSpPr>
              <a:spLocks/>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2" name="甘肃"/>
            <p:cNvSpPr>
              <a:spLocks/>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3" name="宁夏"/>
            <p:cNvSpPr>
              <a:spLocks/>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4" name="新疆"/>
            <p:cNvSpPr>
              <a:spLocks/>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5" name="青海"/>
            <p:cNvSpPr>
              <a:spLocks/>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6" name="四川"/>
            <p:cNvSpPr>
              <a:spLocks/>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7" name="西藏"/>
            <p:cNvSpPr>
              <a:spLocks/>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8" name="云南"/>
            <p:cNvSpPr>
              <a:spLocks/>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9" name="贵州"/>
            <p:cNvSpPr>
              <a:spLocks/>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0" name="广西"/>
            <p:cNvSpPr>
              <a:spLocks/>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1" name="重庆"/>
            <p:cNvSpPr>
              <a:spLocks/>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2" name="陕西"/>
            <p:cNvSpPr>
              <a:spLocks/>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3" name="山西"/>
            <p:cNvSpPr>
              <a:spLocks/>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4" name="湖南"/>
            <p:cNvSpPr>
              <a:spLocks/>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5" name="湖北"/>
            <p:cNvSpPr>
              <a:spLocks/>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6" name="广东"/>
            <p:cNvSpPr>
              <a:spLocks/>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7" name="江西"/>
            <p:cNvSpPr>
              <a:spLocks/>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8" name="福建"/>
            <p:cNvSpPr>
              <a:spLocks/>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9" name="浙江"/>
            <p:cNvSpPr>
              <a:spLocks/>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0" name="安徽"/>
            <p:cNvSpPr>
              <a:spLocks/>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1" name="天津"/>
            <p:cNvSpPr>
              <a:spLocks/>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2" name="北京"/>
            <p:cNvSpPr>
              <a:spLocks/>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3" name="辽宁"/>
            <p:cNvSpPr>
              <a:spLocks/>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4" name="吉林"/>
            <p:cNvSpPr>
              <a:spLocks/>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5" name="黑龙江"/>
            <p:cNvSpPr>
              <a:spLocks/>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6" name="山东"/>
            <p:cNvSpPr>
              <a:spLocks/>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7" name="上海"/>
            <p:cNvSpPr>
              <a:spLocks/>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8" name="江苏"/>
            <p:cNvSpPr>
              <a:spLocks/>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9" name="河北"/>
            <p:cNvSpPr>
              <a:spLocks/>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0" name="河南"/>
            <p:cNvSpPr>
              <a:spLocks/>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1" name="台湾"/>
            <p:cNvSpPr>
              <a:spLocks/>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2" name="海南"/>
            <p:cNvSpPr>
              <a:spLocks/>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5032600" y="2909562"/>
            <a:ext cx="390792" cy="39079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798675" y="3568992"/>
            <a:ext cx="300854" cy="30085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63364" y="4138482"/>
            <a:ext cx="375430" cy="375430"/>
          </a:xfrm>
          <a:prstGeom prst="ellipse">
            <a:avLst/>
          </a:prstGeom>
          <a:solidFill>
            <a:schemeClr val="accent3">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458545" y="4782551"/>
            <a:ext cx="482336" cy="482334"/>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216"/>
          <p:cNvSpPr txBox="1"/>
          <p:nvPr/>
        </p:nvSpPr>
        <p:spPr>
          <a:xfrm>
            <a:off x="10302246" y="1885329"/>
            <a:ext cx="811850" cy="338554"/>
          </a:xfrm>
          <a:prstGeom prst="rect">
            <a:avLst/>
          </a:prstGeom>
          <a:noFill/>
        </p:spPr>
        <p:txBody>
          <a:bodyPr wrap="square" rtlCol="0">
            <a:spAutoFit/>
          </a:bodyPr>
          <a:lstStyle/>
          <a:p>
            <a:pPr algn="r"/>
            <a:r>
              <a:rPr lang="en-US" altLang="zh-CN" sz="1600" dirty="0">
                <a:solidFill>
                  <a:schemeClr val="accent1"/>
                </a:solidFill>
              </a:rPr>
              <a:t>35.6</a:t>
            </a:r>
            <a:r>
              <a:rPr lang="en-US" altLang="zh-CN" sz="1200" dirty="0">
                <a:solidFill>
                  <a:schemeClr val="accent1"/>
                </a:solidFill>
              </a:rPr>
              <a:t>%</a:t>
            </a:r>
            <a:endParaRPr lang="zh-CN" altLang="en-US" sz="1200" dirty="0">
              <a:solidFill>
                <a:schemeClr val="accent1"/>
              </a:solidFill>
            </a:endParaRPr>
          </a:p>
        </p:txBody>
      </p:sp>
      <p:sp>
        <p:nvSpPr>
          <p:cNvPr id="219" name="文本框 218"/>
          <p:cNvSpPr txBox="1"/>
          <p:nvPr/>
        </p:nvSpPr>
        <p:spPr>
          <a:xfrm>
            <a:off x="10302246" y="3003950"/>
            <a:ext cx="811850" cy="338554"/>
          </a:xfrm>
          <a:prstGeom prst="rect">
            <a:avLst/>
          </a:prstGeom>
          <a:noFill/>
        </p:spPr>
        <p:txBody>
          <a:bodyPr wrap="square" rtlCol="0">
            <a:spAutoFit/>
          </a:bodyPr>
          <a:lstStyle/>
          <a:p>
            <a:pPr algn="r"/>
            <a:r>
              <a:rPr lang="en-US" altLang="zh-CN" sz="1600" dirty="0">
                <a:solidFill>
                  <a:schemeClr val="accent2"/>
                </a:solidFill>
              </a:rPr>
              <a:t>44.1</a:t>
            </a:r>
            <a:r>
              <a:rPr lang="en-US" altLang="zh-CN" sz="1200" dirty="0">
                <a:solidFill>
                  <a:schemeClr val="accent2"/>
                </a:solidFill>
              </a:rPr>
              <a:t>%</a:t>
            </a:r>
            <a:endParaRPr lang="zh-CN" altLang="en-US" sz="1600" dirty="0">
              <a:solidFill>
                <a:schemeClr val="accent2"/>
              </a:solidFill>
            </a:endParaRPr>
          </a:p>
        </p:txBody>
      </p:sp>
      <p:sp>
        <p:nvSpPr>
          <p:cNvPr id="220" name="文本框 219"/>
          <p:cNvSpPr txBox="1"/>
          <p:nvPr/>
        </p:nvSpPr>
        <p:spPr>
          <a:xfrm>
            <a:off x="10302246" y="3982783"/>
            <a:ext cx="811850" cy="338554"/>
          </a:xfrm>
          <a:prstGeom prst="rect">
            <a:avLst/>
          </a:prstGeom>
          <a:noFill/>
        </p:spPr>
        <p:txBody>
          <a:bodyPr wrap="square" rtlCol="0">
            <a:spAutoFit/>
          </a:bodyPr>
          <a:lstStyle/>
          <a:p>
            <a:pPr algn="r"/>
            <a:r>
              <a:rPr lang="en-US" altLang="zh-CN" sz="1600" dirty="0">
                <a:solidFill>
                  <a:schemeClr val="accent3"/>
                </a:solidFill>
              </a:rPr>
              <a:t>16.8</a:t>
            </a:r>
            <a:r>
              <a:rPr lang="en-US" altLang="zh-CN" sz="1200" dirty="0">
                <a:solidFill>
                  <a:schemeClr val="accent3"/>
                </a:solidFill>
              </a:rPr>
              <a:t>%</a:t>
            </a:r>
            <a:endParaRPr lang="zh-CN" altLang="en-US" sz="1600" dirty="0">
              <a:solidFill>
                <a:schemeClr val="accent3"/>
              </a:solidFill>
            </a:endParaRPr>
          </a:p>
        </p:txBody>
      </p:sp>
      <p:sp>
        <p:nvSpPr>
          <p:cNvPr id="221" name="文本框 220"/>
          <p:cNvSpPr txBox="1"/>
          <p:nvPr/>
        </p:nvSpPr>
        <p:spPr>
          <a:xfrm>
            <a:off x="10302246" y="5081604"/>
            <a:ext cx="811850" cy="338554"/>
          </a:xfrm>
          <a:prstGeom prst="rect">
            <a:avLst/>
          </a:prstGeom>
          <a:noFill/>
        </p:spPr>
        <p:txBody>
          <a:bodyPr wrap="square" rtlCol="0">
            <a:spAutoFit/>
          </a:bodyPr>
          <a:lstStyle/>
          <a:p>
            <a:pPr algn="r"/>
            <a:r>
              <a:rPr lang="en-US" altLang="zh-CN" sz="1600" dirty="0">
                <a:solidFill>
                  <a:schemeClr val="accent4"/>
                </a:solidFill>
              </a:rPr>
              <a:t>61.8</a:t>
            </a:r>
            <a:r>
              <a:rPr lang="en-US" altLang="zh-CN" sz="1200" dirty="0">
                <a:solidFill>
                  <a:schemeClr val="accent4"/>
                </a:solidFill>
              </a:rPr>
              <a:t>%</a:t>
            </a:r>
            <a:endParaRPr lang="zh-CN" altLang="en-US" sz="1200" dirty="0">
              <a:solidFill>
                <a:schemeClr val="accent4"/>
              </a:solidFill>
            </a:endParaRPr>
          </a:p>
        </p:txBody>
      </p:sp>
      <p:sp>
        <p:nvSpPr>
          <p:cNvPr id="227" name="任意多边形 226"/>
          <p:cNvSpPr/>
          <p:nvPr/>
        </p:nvSpPr>
        <p:spPr>
          <a:xfrm>
            <a:off x="5246255" y="2223062"/>
            <a:ext cx="5781963" cy="658684"/>
          </a:xfrm>
          <a:custGeom>
            <a:avLst/>
            <a:gdLst>
              <a:gd name="connsiteX0" fmla="*/ 0 w 5781963"/>
              <a:gd name="connsiteY0" fmla="*/ 332509 h 332509"/>
              <a:gd name="connsiteX1" fmla="*/ 55418 w 5781963"/>
              <a:gd name="connsiteY1" fmla="*/ 0 h 332509"/>
              <a:gd name="connsiteX2" fmla="*/ 5781963 w 5781963"/>
              <a:gd name="connsiteY2" fmla="*/ 0 h 332509"/>
            </a:gdLst>
            <a:ahLst/>
            <a:cxnLst>
              <a:cxn ang="0">
                <a:pos x="connsiteX0" y="connsiteY0"/>
              </a:cxn>
              <a:cxn ang="0">
                <a:pos x="connsiteX1" y="connsiteY1"/>
              </a:cxn>
              <a:cxn ang="0">
                <a:pos x="connsiteX2" y="connsiteY2"/>
              </a:cxn>
            </a:cxnLst>
            <a:rect l="l" t="t" r="r" b="b"/>
            <a:pathLst>
              <a:path w="5781963" h="332509">
                <a:moveTo>
                  <a:pt x="0" y="332509"/>
                </a:moveTo>
                <a:lnTo>
                  <a:pt x="55418" y="0"/>
                </a:lnTo>
                <a:lnTo>
                  <a:pt x="5781963"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5793451" y="1884992"/>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辽宁</a:t>
            </a:r>
          </a:p>
        </p:txBody>
      </p:sp>
      <p:sp>
        <p:nvSpPr>
          <p:cNvPr id="236" name="矩形 235"/>
          <p:cNvSpPr/>
          <p:nvPr/>
        </p:nvSpPr>
        <p:spPr>
          <a:xfrm>
            <a:off x="5793450" y="2245410"/>
            <a:ext cx="5420496"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41" name="任意多边形 240"/>
          <p:cNvSpPr/>
          <p:nvPr/>
        </p:nvSpPr>
        <p:spPr>
          <a:xfrm>
            <a:off x="4978400" y="3343564"/>
            <a:ext cx="6049818" cy="166254"/>
          </a:xfrm>
          <a:custGeom>
            <a:avLst/>
            <a:gdLst>
              <a:gd name="connsiteX0" fmla="*/ 0 w 6049818"/>
              <a:gd name="connsiteY0" fmla="*/ 166254 h 166254"/>
              <a:gd name="connsiteX1" fmla="*/ 18473 w 6049818"/>
              <a:gd name="connsiteY1" fmla="*/ 0 h 166254"/>
              <a:gd name="connsiteX2" fmla="*/ 6049818 w 6049818"/>
              <a:gd name="connsiteY2" fmla="*/ 0 h 166254"/>
            </a:gdLst>
            <a:ahLst/>
            <a:cxnLst>
              <a:cxn ang="0">
                <a:pos x="connsiteX0" y="connsiteY0"/>
              </a:cxn>
              <a:cxn ang="0">
                <a:pos x="connsiteX1" y="connsiteY1"/>
              </a:cxn>
              <a:cxn ang="0">
                <a:pos x="connsiteX2" y="connsiteY2"/>
              </a:cxn>
            </a:cxnLst>
            <a:rect l="l" t="t" r="r" b="b"/>
            <a:pathLst>
              <a:path w="6049818" h="166254">
                <a:moveTo>
                  <a:pt x="0" y="166254"/>
                </a:moveTo>
                <a:lnTo>
                  <a:pt x="18473" y="0"/>
                </a:lnTo>
                <a:lnTo>
                  <a:pt x="6049818"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p:cNvSpPr txBox="1"/>
          <p:nvPr/>
        </p:nvSpPr>
        <p:spPr>
          <a:xfrm>
            <a:off x="5793451" y="3014960"/>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山东</a:t>
            </a:r>
          </a:p>
        </p:txBody>
      </p:sp>
      <p:sp>
        <p:nvSpPr>
          <p:cNvPr id="243" name="矩形 242"/>
          <p:cNvSpPr/>
          <p:nvPr/>
        </p:nvSpPr>
        <p:spPr>
          <a:xfrm>
            <a:off x="5793451" y="3354838"/>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cxnSp>
        <p:nvCxnSpPr>
          <p:cNvPr id="247" name="直接连接符 246"/>
          <p:cNvCxnSpPr/>
          <p:nvPr/>
        </p:nvCxnSpPr>
        <p:spPr>
          <a:xfrm>
            <a:off x="5488242" y="4326197"/>
            <a:ext cx="553997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5793451" y="3990629"/>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福建</a:t>
            </a:r>
          </a:p>
        </p:txBody>
      </p:sp>
      <p:sp>
        <p:nvSpPr>
          <p:cNvPr id="250" name="矩形 249"/>
          <p:cNvSpPr/>
          <p:nvPr/>
        </p:nvSpPr>
        <p:spPr>
          <a:xfrm>
            <a:off x="5793451" y="4321271"/>
            <a:ext cx="5466491"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1" name="任意多边形 250"/>
          <p:cNvSpPr/>
          <p:nvPr/>
        </p:nvSpPr>
        <p:spPr>
          <a:xfrm>
            <a:off x="4886036" y="5264727"/>
            <a:ext cx="6160655" cy="157018"/>
          </a:xfrm>
          <a:custGeom>
            <a:avLst/>
            <a:gdLst>
              <a:gd name="connsiteX0" fmla="*/ 0 w 6160655"/>
              <a:gd name="connsiteY0" fmla="*/ 0 h 157018"/>
              <a:gd name="connsiteX1" fmla="*/ 147782 w 6160655"/>
              <a:gd name="connsiteY1" fmla="*/ 157018 h 157018"/>
              <a:gd name="connsiteX2" fmla="*/ 6160655 w 6160655"/>
              <a:gd name="connsiteY2" fmla="*/ 157018 h 157018"/>
            </a:gdLst>
            <a:ahLst/>
            <a:cxnLst>
              <a:cxn ang="0">
                <a:pos x="connsiteX0" y="connsiteY0"/>
              </a:cxn>
              <a:cxn ang="0">
                <a:pos x="connsiteX1" y="connsiteY1"/>
              </a:cxn>
              <a:cxn ang="0">
                <a:pos x="connsiteX2" y="connsiteY2"/>
              </a:cxn>
            </a:cxnLst>
            <a:rect l="l" t="t" r="r" b="b"/>
            <a:pathLst>
              <a:path w="6160655" h="157018">
                <a:moveTo>
                  <a:pt x="0" y="0"/>
                </a:moveTo>
                <a:lnTo>
                  <a:pt x="147782" y="157018"/>
                </a:lnTo>
                <a:lnTo>
                  <a:pt x="6160655" y="157018"/>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5793451" y="5075575"/>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广州</a:t>
            </a:r>
          </a:p>
        </p:txBody>
      </p:sp>
      <p:sp>
        <p:nvSpPr>
          <p:cNvPr id="253" name="矩形 252"/>
          <p:cNvSpPr/>
          <p:nvPr/>
        </p:nvSpPr>
        <p:spPr>
          <a:xfrm>
            <a:off x="5793451" y="5415453"/>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4" name="椭圆 253"/>
          <p:cNvSpPr/>
          <p:nvPr/>
        </p:nvSpPr>
        <p:spPr>
          <a:xfrm flipV="1">
            <a:off x="5180472" y="3057434"/>
            <a:ext cx="95048" cy="95048"/>
          </a:xfrm>
          <a:prstGeom prst="ellipse">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flipV="1">
            <a:off x="4919804" y="3690120"/>
            <a:ext cx="58596" cy="58596"/>
          </a:xfrm>
          <a:prstGeom prst="ellipse">
            <a:avLst/>
          </a:prstGeom>
          <a:solidFill>
            <a:schemeClr val="accent2">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flipV="1">
            <a:off x="5214697" y="4289815"/>
            <a:ext cx="72764" cy="72764"/>
          </a:xfrm>
          <a:prstGeom prst="ellipse">
            <a:avLst/>
          </a:prstGeom>
          <a:solidFill>
            <a:schemeClr val="accent3">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flipV="1">
            <a:off x="4652189" y="4976194"/>
            <a:ext cx="95048" cy="95048"/>
          </a:xfrm>
          <a:prstGeom prst="ellipse">
            <a:avLst/>
          </a:prstGeom>
          <a:solidFill>
            <a:schemeClr val="accent4">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342723" y="178376"/>
            <a:ext cx="340451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9" name="矩形 7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6" name="矩形 7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46925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7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7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750"/>
                                        <p:tgtEl>
                                          <p:spTgt spid="79"/>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9"/>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1.85185E-6 L -0.10885 -1.85185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1.85185E-6 L 0 -1.85185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500"/>
                                  </p:stCondLst>
                                  <p:childTnLst>
                                    <p:set>
                                      <p:cBhvr>
                                        <p:cTn id="25" dur="1" fill="hold">
                                          <p:stCondLst>
                                            <p:cond delay="0"/>
                                          </p:stCondLst>
                                        </p:cTn>
                                        <p:tgtEl>
                                          <p:spTgt spid="82"/>
                                        </p:tgtEl>
                                        <p:attrNameLst>
                                          <p:attrName>style.visibility</p:attrName>
                                        </p:attrNameLst>
                                      </p:cBhvr>
                                      <p:to>
                                        <p:strVal val="visible"/>
                                      </p:to>
                                    </p:set>
                                    <p:anim calcmode="lin" valueType="num">
                                      <p:cBhvr>
                                        <p:cTn id="26" dur="750" fill="hold"/>
                                        <p:tgtEl>
                                          <p:spTgt spid="82"/>
                                        </p:tgtEl>
                                        <p:attrNameLst>
                                          <p:attrName>ppt_w</p:attrName>
                                        </p:attrNameLst>
                                      </p:cBhvr>
                                      <p:tavLst>
                                        <p:tav tm="0">
                                          <p:val>
                                            <p:fltVal val="0"/>
                                          </p:val>
                                        </p:tav>
                                        <p:tav tm="100000">
                                          <p:val>
                                            <p:strVal val="#ppt_w"/>
                                          </p:val>
                                        </p:tav>
                                      </p:tavLst>
                                    </p:anim>
                                    <p:anim calcmode="lin" valueType="num">
                                      <p:cBhvr>
                                        <p:cTn id="27" dur="750" fill="hold"/>
                                        <p:tgtEl>
                                          <p:spTgt spid="82"/>
                                        </p:tgtEl>
                                        <p:attrNameLst>
                                          <p:attrName>ppt_h</p:attrName>
                                        </p:attrNameLst>
                                      </p:cBhvr>
                                      <p:tavLst>
                                        <p:tav tm="0">
                                          <p:val>
                                            <p:fltVal val="0"/>
                                          </p:val>
                                        </p:tav>
                                        <p:tav tm="100000">
                                          <p:val>
                                            <p:strVal val="#ppt_h"/>
                                          </p:val>
                                        </p:tav>
                                      </p:tavLst>
                                    </p:anim>
                                    <p:animEffect transition="in" filter="fade">
                                      <p:cBhvr>
                                        <p:cTn id="28" dur="750"/>
                                        <p:tgtEl>
                                          <p:spTgt spid="82"/>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1"/>
                                        </p:tgtEl>
                                        <p:attrNameLst>
                                          <p:attrName>style.visibility</p:attrName>
                                        </p:attrNameLst>
                                      </p:cBhvr>
                                      <p:to>
                                        <p:strVal val="visible"/>
                                      </p:to>
                                    </p:set>
                                    <p:anim calcmode="lin" valueType="num">
                                      <p:cBhvr>
                                        <p:cTn id="31" dur="750" fill="hold"/>
                                        <p:tgtEl>
                                          <p:spTgt spid="81"/>
                                        </p:tgtEl>
                                        <p:attrNameLst>
                                          <p:attrName>ppt_w</p:attrName>
                                        </p:attrNameLst>
                                      </p:cBhvr>
                                      <p:tavLst>
                                        <p:tav tm="0">
                                          <p:val>
                                            <p:fltVal val="0"/>
                                          </p:val>
                                        </p:tav>
                                        <p:tav tm="100000">
                                          <p:val>
                                            <p:strVal val="#ppt_w"/>
                                          </p:val>
                                        </p:tav>
                                      </p:tavLst>
                                    </p:anim>
                                    <p:anim calcmode="lin" valueType="num">
                                      <p:cBhvr>
                                        <p:cTn id="32" dur="750" fill="hold"/>
                                        <p:tgtEl>
                                          <p:spTgt spid="81"/>
                                        </p:tgtEl>
                                        <p:attrNameLst>
                                          <p:attrName>ppt_h</p:attrName>
                                        </p:attrNameLst>
                                      </p:cBhvr>
                                      <p:tavLst>
                                        <p:tav tm="0">
                                          <p:val>
                                            <p:fltVal val="0"/>
                                          </p:val>
                                        </p:tav>
                                        <p:tav tm="100000">
                                          <p:val>
                                            <p:strVal val="#ppt_h"/>
                                          </p:val>
                                        </p:tav>
                                      </p:tavLst>
                                    </p:anim>
                                    <p:animEffect transition="in" filter="fade">
                                      <p:cBhvr>
                                        <p:cTn id="33" dur="750"/>
                                        <p:tgtEl>
                                          <p:spTgt spid="81"/>
                                        </p:tgtEl>
                                      </p:cBhvr>
                                    </p:animEffect>
                                  </p:childTnLst>
                                </p:cTn>
                              </p:par>
                              <p:par>
                                <p:cTn id="34" presetID="53" presetClass="entr" presetSubtype="16" fill="hold" grpId="0" nodeType="withEffect">
                                  <p:stCondLst>
                                    <p:cond delay="16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750" fill="hold"/>
                                        <p:tgtEl>
                                          <p:spTgt spid="83"/>
                                        </p:tgtEl>
                                        <p:attrNameLst>
                                          <p:attrName>ppt_w</p:attrName>
                                        </p:attrNameLst>
                                      </p:cBhvr>
                                      <p:tavLst>
                                        <p:tav tm="0">
                                          <p:val>
                                            <p:fltVal val="0"/>
                                          </p:val>
                                        </p:tav>
                                        <p:tav tm="100000">
                                          <p:val>
                                            <p:strVal val="#ppt_w"/>
                                          </p:val>
                                        </p:tav>
                                      </p:tavLst>
                                    </p:anim>
                                    <p:anim calcmode="lin" valueType="num">
                                      <p:cBhvr>
                                        <p:cTn id="37" dur="750" fill="hold"/>
                                        <p:tgtEl>
                                          <p:spTgt spid="83"/>
                                        </p:tgtEl>
                                        <p:attrNameLst>
                                          <p:attrName>ppt_h</p:attrName>
                                        </p:attrNameLst>
                                      </p:cBhvr>
                                      <p:tavLst>
                                        <p:tav tm="0">
                                          <p:val>
                                            <p:fltVal val="0"/>
                                          </p:val>
                                        </p:tav>
                                        <p:tav tm="100000">
                                          <p:val>
                                            <p:strVal val="#ppt_h"/>
                                          </p:val>
                                        </p:tav>
                                      </p:tavLst>
                                    </p:anim>
                                    <p:animEffect transition="in" filter="fade">
                                      <p:cBhvr>
                                        <p:cTn id="38" dur="750"/>
                                        <p:tgtEl>
                                          <p:spTgt spid="83"/>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750" fill="hold"/>
                                        <p:tgtEl>
                                          <p:spTgt spid="84"/>
                                        </p:tgtEl>
                                        <p:attrNameLst>
                                          <p:attrName>ppt_w</p:attrName>
                                        </p:attrNameLst>
                                      </p:cBhvr>
                                      <p:tavLst>
                                        <p:tav tm="0">
                                          <p:val>
                                            <p:fltVal val="0"/>
                                          </p:val>
                                        </p:tav>
                                        <p:tav tm="100000">
                                          <p:val>
                                            <p:strVal val="#ppt_w"/>
                                          </p:val>
                                        </p:tav>
                                      </p:tavLst>
                                    </p:anim>
                                    <p:anim calcmode="lin" valueType="num">
                                      <p:cBhvr>
                                        <p:cTn id="42" dur="750" fill="hold"/>
                                        <p:tgtEl>
                                          <p:spTgt spid="84"/>
                                        </p:tgtEl>
                                        <p:attrNameLst>
                                          <p:attrName>ppt_h</p:attrName>
                                        </p:attrNameLst>
                                      </p:cBhvr>
                                      <p:tavLst>
                                        <p:tav tm="0">
                                          <p:val>
                                            <p:fltVal val="0"/>
                                          </p:val>
                                        </p:tav>
                                        <p:tav tm="100000">
                                          <p:val>
                                            <p:strVal val="#ppt_h"/>
                                          </p:val>
                                        </p:tav>
                                      </p:tavLst>
                                    </p:anim>
                                    <p:animEffect transition="in" filter="fade">
                                      <p:cBhvr>
                                        <p:cTn id="43" dur="750"/>
                                        <p:tgtEl>
                                          <p:spTgt spid="84"/>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750"/>
                                        <p:tgtEl>
                                          <p:spTgt spid="254"/>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255"/>
                                        </p:tgtEl>
                                        <p:attrNameLst>
                                          <p:attrName>style.visibility</p:attrName>
                                        </p:attrNameLst>
                                      </p:cBhvr>
                                      <p:to>
                                        <p:strVal val="visible"/>
                                      </p:to>
                                    </p:set>
                                    <p:animEffect transition="in" filter="fade">
                                      <p:cBhvr>
                                        <p:cTn id="49" dur="750"/>
                                        <p:tgtEl>
                                          <p:spTgt spid="255"/>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256"/>
                                        </p:tgtEl>
                                        <p:attrNameLst>
                                          <p:attrName>style.visibility</p:attrName>
                                        </p:attrNameLst>
                                      </p:cBhvr>
                                      <p:to>
                                        <p:strVal val="visible"/>
                                      </p:to>
                                    </p:set>
                                    <p:animEffect transition="in" filter="fade">
                                      <p:cBhvr>
                                        <p:cTn id="52" dur="750"/>
                                        <p:tgtEl>
                                          <p:spTgt spid="256"/>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57"/>
                                        </p:tgtEl>
                                        <p:attrNameLst>
                                          <p:attrName>style.visibility</p:attrName>
                                        </p:attrNameLst>
                                      </p:cBhvr>
                                      <p:to>
                                        <p:strVal val="visible"/>
                                      </p:to>
                                    </p:set>
                                    <p:animEffect transition="in" filter="fade">
                                      <p:cBhvr>
                                        <p:cTn id="55" dur="750"/>
                                        <p:tgtEl>
                                          <p:spTgt spid="257"/>
                                        </p:tgtEl>
                                      </p:cBhvr>
                                    </p:animEffect>
                                  </p:childTnLst>
                                </p:cTn>
                              </p:par>
                              <p:par>
                                <p:cTn id="56" presetID="10" presetClass="entr" presetSubtype="0" fill="hold" grpId="0" nodeType="withEffect">
                                  <p:stCondLst>
                                    <p:cond delay="225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750"/>
                                        <p:tgtEl>
                                          <p:spTgt spid="227"/>
                                        </p:tgtEl>
                                      </p:cBhvr>
                                    </p:animEffect>
                                  </p:childTnLst>
                                </p:cTn>
                              </p:par>
                              <p:par>
                                <p:cTn id="59" presetID="10" presetClass="entr" presetSubtype="0" fill="hold" grpId="0" nodeType="withEffect">
                                  <p:stCondLst>
                                    <p:cond delay="2250"/>
                                  </p:stCondLst>
                                  <p:childTnLst>
                                    <p:set>
                                      <p:cBhvr>
                                        <p:cTn id="60" dur="1" fill="hold">
                                          <p:stCondLst>
                                            <p:cond delay="0"/>
                                          </p:stCondLst>
                                        </p:cTn>
                                        <p:tgtEl>
                                          <p:spTgt spid="241"/>
                                        </p:tgtEl>
                                        <p:attrNameLst>
                                          <p:attrName>style.visibility</p:attrName>
                                        </p:attrNameLst>
                                      </p:cBhvr>
                                      <p:to>
                                        <p:strVal val="visible"/>
                                      </p:to>
                                    </p:set>
                                    <p:animEffect transition="in" filter="fade">
                                      <p:cBhvr>
                                        <p:cTn id="61" dur="750"/>
                                        <p:tgtEl>
                                          <p:spTgt spid="241"/>
                                        </p:tgtEl>
                                      </p:cBhvr>
                                    </p:animEffect>
                                  </p:childTnLst>
                                </p:cTn>
                              </p:par>
                              <p:par>
                                <p:cTn id="62" presetID="10" presetClass="entr" presetSubtype="0" fill="hold" nodeType="withEffect">
                                  <p:stCondLst>
                                    <p:cond delay="225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750"/>
                                        <p:tgtEl>
                                          <p:spTgt spid="247"/>
                                        </p:tgtEl>
                                      </p:cBhvr>
                                    </p:animEffect>
                                  </p:childTnLst>
                                </p:cTn>
                              </p:par>
                              <p:par>
                                <p:cTn id="65" presetID="10" presetClass="entr" presetSubtype="0" fill="hold" grpId="0" nodeType="withEffect">
                                  <p:stCondLst>
                                    <p:cond delay="225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750"/>
                                        <p:tgtEl>
                                          <p:spTgt spid="251"/>
                                        </p:tgtEl>
                                      </p:cBhvr>
                                    </p:animEffect>
                                  </p:childTnLst>
                                </p:cTn>
                              </p:par>
                              <p:par>
                                <p:cTn id="68" presetID="22" presetClass="entr" presetSubtype="8" fill="hold" grpId="0" nodeType="withEffect">
                                  <p:stCondLst>
                                    <p:cond delay="3000"/>
                                  </p:stCondLst>
                                  <p:childTnLst>
                                    <p:set>
                                      <p:cBhvr>
                                        <p:cTn id="69" dur="1" fill="hold">
                                          <p:stCondLst>
                                            <p:cond delay="0"/>
                                          </p:stCondLst>
                                        </p:cTn>
                                        <p:tgtEl>
                                          <p:spTgt spid="235"/>
                                        </p:tgtEl>
                                        <p:attrNameLst>
                                          <p:attrName>style.visibility</p:attrName>
                                        </p:attrNameLst>
                                      </p:cBhvr>
                                      <p:to>
                                        <p:strVal val="visible"/>
                                      </p:to>
                                    </p:set>
                                    <p:animEffect transition="in" filter="wipe(left)">
                                      <p:cBhvr>
                                        <p:cTn id="70" dur="750"/>
                                        <p:tgtEl>
                                          <p:spTgt spid="235"/>
                                        </p:tgtEl>
                                      </p:cBhvr>
                                    </p:animEffect>
                                  </p:childTnLst>
                                </p:cTn>
                              </p:par>
                              <p:par>
                                <p:cTn id="71" presetID="10" presetClass="entr" presetSubtype="0" fill="hold" grpId="0" nodeType="withEffect">
                                  <p:stCondLst>
                                    <p:cond delay="3750"/>
                                  </p:stCondLst>
                                  <p:childTnLst>
                                    <p:set>
                                      <p:cBhvr>
                                        <p:cTn id="72" dur="1" fill="hold">
                                          <p:stCondLst>
                                            <p:cond delay="0"/>
                                          </p:stCondLst>
                                        </p:cTn>
                                        <p:tgtEl>
                                          <p:spTgt spid="236"/>
                                        </p:tgtEl>
                                        <p:attrNameLst>
                                          <p:attrName>style.visibility</p:attrName>
                                        </p:attrNameLst>
                                      </p:cBhvr>
                                      <p:to>
                                        <p:strVal val="visible"/>
                                      </p:to>
                                    </p:set>
                                    <p:animEffect transition="in" filter="fade">
                                      <p:cBhvr>
                                        <p:cTn id="73" dur="750"/>
                                        <p:tgtEl>
                                          <p:spTgt spid="236"/>
                                        </p:tgtEl>
                                      </p:cBhvr>
                                    </p:animEffect>
                                  </p:childTnLst>
                                </p:cTn>
                              </p:par>
                              <p:par>
                                <p:cTn id="74" presetID="22" presetClass="entr" presetSubtype="8" fill="hold" grpId="0" nodeType="withEffect">
                                  <p:stCondLst>
                                    <p:cond delay="3000"/>
                                  </p:stCondLst>
                                  <p:childTnLst>
                                    <p:set>
                                      <p:cBhvr>
                                        <p:cTn id="75" dur="1" fill="hold">
                                          <p:stCondLst>
                                            <p:cond delay="0"/>
                                          </p:stCondLst>
                                        </p:cTn>
                                        <p:tgtEl>
                                          <p:spTgt spid="242"/>
                                        </p:tgtEl>
                                        <p:attrNameLst>
                                          <p:attrName>style.visibility</p:attrName>
                                        </p:attrNameLst>
                                      </p:cBhvr>
                                      <p:to>
                                        <p:strVal val="visible"/>
                                      </p:to>
                                    </p:set>
                                    <p:animEffect transition="in" filter="wipe(left)">
                                      <p:cBhvr>
                                        <p:cTn id="76" dur="750"/>
                                        <p:tgtEl>
                                          <p:spTgt spid="242"/>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750"/>
                                        <p:tgtEl>
                                          <p:spTgt spid="243"/>
                                        </p:tgtEl>
                                      </p:cBhvr>
                                    </p:animEffect>
                                  </p:childTnLst>
                                </p:cTn>
                              </p:par>
                              <p:par>
                                <p:cTn id="80" presetID="22" presetClass="entr" presetSubtype="8" fill="hold" grpId="0" nodeType="withEffect">
                                  <p:stCondLst>
                                    <p:cond delay="3000"/>
                                  </p:stCondLst>
                                  <p:childTnLst>
                                    <p:set>
                                      <p:cBhvr>
                                        <p:cTn id="81" dur="1" fill="hold">
                                          <p:stCondLst>
                                            <p:cond delay="0"/>
                                          </p:stCondLst>
                                        </p:cTn>
                                        <p:tgtEl>
                                          <p:spTgt spid="249"/>
                                        </p:tgtEl>
                                        <p:attrNameLst>
                                          <p:attrName>style.visibility</p:attrName>
                                        </p:attrNameLst>
                                      </p:cBhvr>
                                      <p:to>
                                        <p:strVal val="visible"/>
                                      </p:to>
                                    </p:set>
                                    <p:animEffect transition="in" filter="wipe(left)">
                                      <p:cBhvr>
                                        <p:cTn id="82" dur="750"/>
                                        <p:tgtEl>
                                          <p:spTgt spid="249"/>
                                        </p:tgtEl>
                                      </p:cBhvr>
                                    </p:animEffect>
                                  </p:childTnLst>
                                </p:cTn>
                              </p:par>
                              <p:par>
                                <p:cTn id="83" presetID="10" presetClass="entr" presetSubtype="0" fill="hold" grpId="0" nodeType="withEffect">
                                  <p:stCondLst>
                                    <p:cond delay="375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750"/>
                                        <p:tgtEl>
                                          <p:spTgt spid="250"/>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252"/>
                                        </p:tgtEl>
                                        <p:attrNameLst>
                                          <p:attrName>style.visibility</p:attrName>
                                        </p:attrNameLst>
                                      </p:cBhvr>
                                      <p:to>
                                        <p:strVal val="visible"/>
                                      </p:to>
                                    </p:set>
                                    <p:animEffect transition="in" filter="wipe(left)">
                                      <p:cBhvr>
                                        <p:cTn id="88" dur="750"/>
                                        <p:tgtEl>
                                          <p:spTgt spid="252"/>
                                        </p:tgtEl>
                                      </p:cBhvr>
                                    </p:animEffect>
                                  </p:childTnLst>
                                </p:cTn>
                              </p:par>
                              <p:par>
                                <p:cTn id="89" presetID="10" presetClass="entr" presetSubtype="0" fill="hold" grpId="0" nodeType="withEffect">
                                  <p:stCondLst>
                                    <p:cond delay="375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750"/>
                                        <p:tgtEl>
                                          <p:spTgt spid="253"/>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7"/>
                                        </p:tgtEl>
                                        <p:attrNameLst>
                                          <p:attrName>style.visibility</p:attrName>
                                        </p:attrNameLst>
                                      </p:cBhvr>
                                      <p:to>
                                        <p:strVal val="visible"/>
                                      </p:to>
                                    </p:set>
                                    <p:animEffect transition="in" filter="fade">
                                      <p:cBhvr>
                                        <p:cTn id="94" dur="750"/>
                                        <p:tgtEl>
                                          <p:spTgt spid="217"/>
                                        </p:tgtEl>
                                      </p:cBhvr>
                                    </p:animEffect>
                                  </p:childTnLst>
                                </p:cTn>
                              </p:par>
                              <p:par>
                                <p:cTn id="95" presetID="63" presetClass="path" presetSubtype="0" decel="50000" fill="hold" grpId="1" nodeType="withEffect">
                                  <p:stCondLst>
                                    <p:cond delay="3000"/>
                                  </p:stCondLst>
                                  <p:childTnLst>
                                    <p:animMotion origin="layout" path="M -0.01562 -3.7037E-6 L 0.11081 -3.7037E-6 " pathEditMode="relative" rAng="0" ptsTypes="AA">
                                      <p:cBhvr>
                                        <p:cTn id="96" dur="750" spd="-100000" fill="hold"/>
                                        <p:tgtEl>
                                          <p:spTgt spid="217"/>
                                        </p:tgtEl>
                                        <p:attrNameLst>
                                          <p:attrName>ppt_x</p:attrName>
                                          <p:attrName>ppt_y</p:attrName>
                                        </p:attrNameLst>
                                      </p:cBhvr>
                                      <p:rCtr x="6315" y="0"/>
                                    </p:animMotion>
                                  </p:childTnLst>
                                </p:cTn>
                              </p:par>
                              <p:par>
                                <p:cTn id="97" presetID="35" presetClass="path" presetSubtype="0" accel="50000" decel="50000" fill="hold" grpId="2" nodeType="withEffect">
                                  <p:stCondLst>
                                    <p:cond delay="3750"/>
                                  </p:stCondLst>
                                  <p:childTnLst>
                                    <p:animMotion origin="layout" path="M -0.01562 -3.7037E-6 L -2.29167E-6 -3.7037E-6 " pathEditMode="relative" rAng="0" ptsTypes="AA">
                                      <p:cBhvr>
                                        <p:cTn id="98" dur="750" fill="hold"/>
                                        <p:tgtEl>
                                          <p:spTgt spid="217"/>
                                        </p:tgtEl>
                                        <p:attrNameLst>
                                          <p:attrName>ppt_x</p:attrName>
                                          <p:attrName>ppt_y</p:attrName>
                                        </p:attrNameLst>
                                      </p:cBhvr>
                                      <p:rCtr x="781" y="0"/>
                                    </p:animMotion>
                                  </p:childTnLst>
                                </p:cTn>
                              </p:par>
                              <p:par>
                                <p:cTn id="99" presetID="10" presetClass="entr" presetSubtype="0" fill="hold" grpId="0" nodeType="withEffect">
                                  <p:stCondLst>
                                    <p:cond delay="3000"/>
                                  </p:stCondLst>
                                  <p:childTnLst>
                                    <p:set>
                                      <p:cBhvr>
                                        <p:cTn id="100" dur="1" fill="hold">
                                          <p:stCondLst>
                                            <p:cond delay="0"/>
                                          </p:stCondLst>
                                        </p:cTn>
                                        <p:tgtEl>
                                          <p:spTgt spid="219"/>
                                        </p:tgtEl>
                                        <p:attrNameLst>
                                          <p:attrName>style.visibility</p:attrName>
                                        </p:attrNameLst>
                                      </p:cBhvr>
                                      <p:to>
                                        <p:strVal val="visible"/>
                                      </p:to>
                                    </p:set>
                                    <p:animEffect transition="in" filter="fade">
                                      <p:cBhvr>
                                        <p:cTn id="101" dur="750"/>
                                        <p:tgtEl>
                                          <p:spTgt spid="219"/>
                                        </p:tgtEl>
                                      </p:cBhvr>
                                    </p:animEffect>
                                  </p:childTnLst>
                                </p:cTn>
                              </p:par>
                              <p:par>
                                <p:cTn id="102" presetID="63" presetClass="path" presetSubtype="0" decel="50000" fill="hold" grpId="1" nodeType="withEffect">
                                  <p:stCondLst>
                                    <p:cond delay="3000"/>
                                  </p:stCondLst>
                                  <p:childTnLst>
                                    <p:animMotion origin="layout" path="M -0.01562 -3.7037E-6 L 0.11081 -3.7037E-6 " pathEditMode="relative" rAng="0" ptsTypes="AA">
                                      <p:cBhvr>
                                        <p:cTn id="103" dur="750" spd="-100000" fill="hold"/>
                                        <p:tgtEl>
                                          <p:spTgt spid="219"/>
                                        </p:tgtEl>
                                        <p:attrNameLst>
                                          <p:attrName>ppt_x</p:attrName>
                                          <p:attrName>ppt_y</p:attrName>
                                        </p:attrNameLst>
                                      </p:cBhvr>
                                      <p:rCtr x="6315" y="0"/>
                                    </p:animMotion>
                                  </p:childTnLst>
                                </p:cTn>
                              </p:par>
                              <p:par>
                                <p:cTn id="104" presetID="35" presetClass="path" presetSubtype="0" accel="50000" decel="50000" fill="hold" grpId="2" nodeType="withEffect">
                                  <p:stCondLst>
                                    <p:cond delay="3750"/>
                                  </p:stCondLst>
                                  <p:childTnLst>
                                    <p:animMotion origin="layout" path="M -0.01562 -3.7037E-6 L -2.29167E-6 -3.7037E-6 " pathEditMode="relative" rAng="0" ptsTypes="AA">
                                      <p:cBhvr>
                                        <p:cTn id="105" dur="750" fill="hold"/>
                                        <p:tgtEl>
                                          <p:spTgt spid="219"/>
                                        </p:tgtEl>
                                        <p:attrNameLst>
                                          <p:attrName>ppt_x</p:attrName>
                                          <p:attrName>ppt_y</p:attrName>
                                        </p:attrNameLst>
                                      </p:cBhvr>
                                      <p:rCtr x="781" y="0"/>
                                    </p:animMotion>
                                  </p:childTnLst>
                                </p:cTn>
                              </p:par>
                              <p:par>
                                <p:cTn id="106" presetID="10" presetClass="entr" presetSubtype="0" fill="hold" grpId="0" nodeType="withEffect">
                                  <p:stCondLst>
                                    <p:cond delay="3000"/>
                                  </p:stCondLst>
                                  <p:childTnLst>
                                    <p:set>
                                      <p:cBhvr>
                                        <p:cTn id="107" dur="1" fill="hold">
                                          <p:stCondLst>
                                            <p:cond delay="0"/>
                                          </p:stCondLst>
                                        </p:cTn>
                                        <p:tgtEl>
                                          <p:spTgt spid="220"/>
                                        </p:tgtEl>
                                        <p:attrNameLst>
                                          <p:attrName>style.visibility</p:attrName>
                                        </p:attrNameLst>
                                      </p:cBhvr>
                                      <p:to>
                                        <p:strVal val="visible"/>
                                      </p:to>
                                    </p:set>
                                    <p:animEffect transition="in" filter="fade">
                                      <p:cBhvr>
                                        <p:cTn id="108" dur="750"/>
                                        <p:tgtEl>
                                          <p:spTgt spid="220"/>
                                        </p:tgtEl>
                                      </p:cBhvr>
                                    </p:animEffect>
                                  </p:childTnLst>
                                </p:cTn>
                              </p:par>
                              <p:par>
                                <p:cTn id="109" presetID="63" presetClass="path" presetSubtype="0" decel="50000" fill="hold" grpId="1" nodeType="withEffect">
                                  <p:stCondLst>
                                    <p:cond delay="3000"/>
                                  </p:stCondLst>
                                  <p:childTnLst>
                                    <p:animMotion origin="layout" path="M -0.01562 -3.7037E-6 L 0.11081 -3.7037E-6 " pathEditMode="relative" rAng="0" ptsTypes="AA">
                                      <p:cBhvr>
                                        <p:cTn id="110" dur="750" spd="-100000" fill="hold"/>
                                        <p:tgtEl>
                                          <p:spTgt spid="220"/>
                                        </p:tgtEl>
                                        <p:attrNameLst>
                                          <p:attrName>ppt_x</p:attrName>
                                          <p:attrName>ppt_y</p:attrName>
                                        </p:attrNameLst>
                                      </p:cBhvr>
                                      <p:rCtr x="6315" y="0"/>
                                    </p:animMotion>
                                  </p:childTnLst>
                                </p:cTn>
                              </p:par>
                              <p:par>
                                <p:cTn id="111" presetID="35" presetClass="path" presetSubtype="0" accel="50000" decel="50000" fill="hold" grpId="2" nodeType="withEffect">
                                  <p:stCondLst>
                                    <p:cond delay="3750"/>
                                  </p:stCondLst>
                                  <p:childTnLst>
                                    <p:animMotion origin="layout" path="M -0.01562 -3.7037E-6 L -2.29167E-6 -3.7037E-6 " pathEditMode="relative" rAng="0" ptsTypes="AA">
                                      <p:cBhvr>
                                        <p:cTn id="112" dur="750" fill="hold"/>
                                        <p:tgtEl>
                                          <p:spTgt spid="220"/>
                                        </p:tgtEl>
                                        <p:attrNameLst>
                                          <p:attrName>ppt_x</p:attrName>
                                          <p:attrName>ppt_y</p:attrName>
                                        </p:attrNameLst>
                                      </p:cBhvr>
                                      <p:rCtr x="781" y="0"/>
                                    </p:animMotion>
                                  </p:childTnLst>
                                </p:cTn>
                              </p:par>
                              <p:par>
                                <p:cTn id="113" presetID="10" presetClass="entr" presetSubtype="0" fill="hold" grpId="0" nodeType="withEffect">
                                  <p:stCondLst>
                                    <p:cond delay="3000"/>
                                  </p:stCondLst>
                                  <p:childTnLst>
                                    <p:set>
                                      <p:cBhvr>
                                        <p:cTn id="114" dur="1" fill="hold">
                                          <p:stCondLst>
                                            <p:cond delay="0"/>
                                          </p:stCondLst>
                                        </p:cTn>
                                        <p:tgtEl>
                                          <p:spTgt spid="221"/>
                                        </p:tgtEl>
                                        <p:attrNameLst>
                                          <p:attrName>style.visibility</p:attrName>
                                        </p:attrNameLst>
                                      </p:cBhvr>
                                      <p:to>
                                        <p:strVal val="visible"/>
                                      </p:to>
                                    </p:set>
                                    <p:animEffect transition="in" filter="fade">
                                      <p:cBhvr>
                                        <p:cTn id="115" dur="750"/>
                                        <p:tgtEl>
                                          <p:spTgt spid="221"/>
                                        </p:tgtEl>
                                      </p:cBhvr>
                                    </p:animEffect>
                                  </p:childTnLst>
                                </p:cTn>
                              </p:par>
                              <p:par>
                                <p:cTn id="116" presetID="63" presetClass="path" presetSubtype="0" decel="50000" fill="hold" grpId="1" nodeType="withEffect">
                                  <p:stCondLst>
                                    <p:cond delay="3000"/>
                                  </p:stCondLst>
                                  <p:childTnLst>
                                    <p:animMotion origin="layout" path="M -0.01562 -3.7037E-6 L 0.11081 -3.7037E-6 " pathEditMode="relative" rAng="0" ptsTypes="AA">
                                      <p:cBhvr>
                                        <p:cTn id="117" dur="750" spd="-100000" fill="hold"/>
                                        <p:tgtEl>
                                          <p:spTgt spid="221"/>
                                        </p:tgtEl>
                                        <p:attrNameLst>
                                          <p:attrName>ppt_x</p:attrName>
                                          <p:attrName>ppt_y</p:attrName>
                                        </p:attrNameLst>
                                      </p:cBhvr>
                                      <p:rCtr x="6315" y="0"/>
                                    </p:animMotion>
                                  </p:childTnLst>
                                </p:cTn>
                              </p:par>
                              <p:par>
                                <p:cTn id="118" presetID="35" presetClass="path" presetSubtype="0" accel="50000" decel="50000" fill="hold" grpId="2" nodeType="withEffect">
                                  <p:stCondLst>
                                    <p:cond delay="3750"/>
                                  </p:stCondLst>
                                  <p:childTnLst>
                                    <p:animMotion origin="layout" path="M -0.01562 -3.7037E-6 L -2.29167E-6 -3.7037E-6 " pathEditMode="relative" rAng="0" ptsTypes="AA">
                                      <p:cBhvr>
                                        <p:cTn id="119" dur="750" fill="hold"/>
                                        <p:tgtEl>
                                          <p:spTgt spid="221"/>
                                        </p:tgtEl>
                                        <p:attrNameLst>
                                          <p:attrName>ppt_x</p:attrName>
                                          <p:attrName>ppt_y</p:attrName>
                                        </p:attrNameLst>
                                      </p:cBhvr>
                                      <p:rCtr x="781" y="0"/>
                                    </p:animMotion>
                                  </p:childTnLst>
                                </p:cTn>
                              </p:par>
                            </p:childTnLst>
                          </p:cTn>
                        </p:par>
                        <p:par>
                          <p:cTn id="120" fill="hold">
                            <p:stCondLst>
                              <p:cond delay="45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217" grpId="0"/>
      <p:bldP spid="217" grpId="1"/>
      <p:bldP spid="217" grpId="2"/>
      <p:bldP spid="219" grpId="0"/>
      <p:bldP spid="219" grpId="1"/>
      <p:bldP spid="219" grpId="2"/>
      <p:bldP spid="220" grpId="0"/>
      <p:bldP spid="220" grpId="1"/>
      <p:bldP spid="220" grpId="2"/>
      <p:bldP spid="221" grpId="0"/>
      <p:bldP spid="221" grpId="1"/>
      <p:bldP spid="221" grpId="2"/>
      <p:bldP spid="227" grpId="0" animBg="1"/>
      <p:bldP spid="235" grpId="0"/>
      <p:bldP spid="236" grpId="0"/>
      <p:bldP spid="241" grpId="0" animBg="1"/>
      <p:bldP spid="242" grpId="0"/>
      <p:bldP spid="243" grpId="0"/>
      <p:bldP spid="249" grpId="0"/>
      <p:bldP spid="250" grpId="0"/>
      <p:bldP spid="251" grpId="0" animBg="1"/>
      <p:bldP spid="252" grpId="0"/>
      <p:bldP spid="253" grpId="0"/>
      <p:bldP spid="254" grpId="0" animBg="1"/>
      <p:bldP spid="255" grpId="0" animBg="1"/>
      <p:bldP spid="256" grpId="0" animBg="1"/>
      <p:bldP spid="257" grpId="0" animBg="1"/>
      <p:bldP spid="78" grpId="0"/>
      <p:bldP spid="78" grpId="1"/>
      <p:bldP spid="78" grpId="2"/>
      <p:bldP spid="79" grpId="0"/>
      <p:bldP spid="79" grpId="1"/>
      <p:bldP spid="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3956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704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Experience as your reference, prudence as your brother.</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381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750"/>
                                        <p:tgtEl>
                                          <p:spTgt spid="39"/>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39"/>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1 -4.81481E-6 L 1.45833E-6 -4.81481E-6 " pathEditMode="relative" rAng="0" ptsTypes="AA">
                                      <p:cBhvr>
                                        <p:cTn id="23" dur="750" fill="hold"/>
                                        <p:tgtEl>
                                          <p:spTgt spid="39"/>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50"/>
                                        <p:tgtEl>
                                          <p:spTgt spid="40"/>
                                        </p:tgtEl>
                                      </p:cBhvr>
                                    </p:animEffect>
                                  </p:childTnLst>
                                </p:cTn>
                              </p:par>
                              <p:par>
                                <p:cTn id="27" presetID="63" presetClass="path" presetSubtype="0" decel="50000" fill="hold" grpId="1" nodeType="withEffect">
                                  <p:stCondLst>
                                    <p:cond delay="0"/>
                                  </p:stCondLst>
                                  <p:childTnLst>
                                    <p:animMotion origin="layout" path="M -0.01562 -4.81481E-6 L 0.11081 -4.81481E-6 " pathEditMode="relative" rAng="0" ptsTypes="AA">
                                      <p:cBhvr>
                                        <p:cTn id="28" dur="750" spd="-100000" fill="hold"/>
                                        <p:tgtEl>
                                          <p:spTgt spid="40"/>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4.81481E-6 L -2.70833E-6 -4.81481E-6 " pathEditMode="relative" rAng="0" ptsTypes="AA">
                                      <p:cBhvr>
                                        <p:cTn id="30" dur="750" fill="hold"/>
                                        <p:tgtEl>
                                          <p:spTgt spid="40"/>
                                        </p:tgtEl>
                                        <p:attrNameLst>
                                          <p:attrName>ppt_x</p:attrName>
                                          <p:attrName>ppt_y</p:attrName>
                                        </p:attrNameLst>
                                      </p:cBhvr>
                                      <p:rCtr x="781" y="0"/>
                                    </p:animMotion>
                                  </p:childTnLst>
                                </p:cTn>
                              </p:par>
                              <p:par>
                                <p:cTn id="31" presetID="16" presetClass="entr" presetSubtype="2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750"/>
                                        <p:tgtEl>
                                          <p:spTgt spid="35"/>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750"/>
                                        <p:tgtEl>
                                          <p:spTgt spid="34"/>
                                        </p:tgtEl>
                                      </p:cBhvr>
                                    </p:animEffect>
                                  </p:childTnLst>
                                </p:cTn>
                              </p:par>
                            </p:childTnLst>
                          </p:cTn>
                        </p:par>
                        <p:par>
                          <p:cTn id="40" fill="hold">
                            <p:stCondLst>
                              <p:cond delay="3750"/>
                            </p:stCondLst>
                            <p:childTnLst>
                              <p:par>
                                <p:cTn id="41" presetID="10"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9" grpId="0" animBg="1"/>
      <p:bldP spid="39" grpId="1" animBg="1"/>
      <p:bldP spid="39" grpId="2" animBg="1"/>
      <p:bldP spid="40" grpId="0" animBg="1"/>
      <p:bldP spid="40" grpId="1" animBg="1"/>
      <p:bldP spid="40" grpId="2" animBg="1"/>
      <p:bldP spid="38" grpId="0"/>
      <p:bldP spid="38" grpId="1"/>
      <p:bldP spid="38" grpId="2"/>
      <p:bldP spid="41" grpId="0"/>
      <p:bldP spid="41" grpId="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第一PPT，www.1ppt.com">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2636</Words>
  <Application>Microsoft Office PowerPoint</Application>
  <PresentationFormat>宽屏</PresentationFormat>
  <Paragraphs>291</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Aharoni</vt:lpstr>
      <vt:lpstr>ITC Avant Garde Std XLt</vt:lpstr>
      <vt:lpstr>华文细黑</vt:lpstr>
      <vt:lpstr>宋体</vt:lpstr>
      <vt:lpstr>微软雅黑</vt:lpstr>
      <vt:lpstr>Arial</vt:lpstr>
      <vt:lpstr>Arial Black</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白色极简</dc:title>
  <dc:creator>第一PPT</dc:creator>
  <cp:keywords>www.1ppt.com</cp:keywords>
  <dc:description>www.1ppt.com</dc:description>
  <cp:lastModifiedBy>bin</cp:lastModifiedBy>
  <cp:revision>32</cp:revision>
  <dcterms:created xsi:type="dcterms:W3CDTF">2016-09-14T22:36:34Z</dcterms:created>
  <dcterms:modified xsi:type="dcterms:W3CDTF">2018-09-04T10:56:38Z</dcterms:modified>
</cp:coreProperties>
</file>