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2e5a4f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2e5a4f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e5a4f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e5a4f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2e5a4f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2e5a4f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b8c2b69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b8c2b69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b8c2b69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b8c2b69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a2ce1cf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a2ce1c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8c2b6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8c2b6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2e5a4f6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2e5a4f6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2e5a4f6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2e5a4f6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2e5a4f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2e5a4f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70e14b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70e14b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70e14b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70e14b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2ce1cf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2ce1cf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70e14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70e14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70e14b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70e14b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2e5a4f6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2e5a4f6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a2ce1cf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a2ce1cf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e5a4f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2e5a4f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www.fastcompany.com/3062836/this-bee-inspired-algorithm-helps-delivery-companies-plan-the-most-effi" TargetMode="External"/><Relationship Id="rId5" Type="http://schemas.openxmlformats.org/officeDocument/2006/relationships/hyperlink" Target="https://en.wikipedia.org/wiki/Bees_algorithm" TargetMode="External"/><Relationship Id="rId6" Type="http://schemas.openxmlformats.org/officeDocument/2006/relationships/hyperlink" Target="http://beesalgorithmsite.altervista.org/" TargetMode="External"/><Relationship Id="rId7" Type="http://schemas.openxmlformats.org/officeDocument/2006/relationships/hyperlink" Target="https://www.iwr.uni-heidelberg.de/groups/comopt/software/TSPLIB9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0375"/>
            <a:ext cx="8520600" cy="10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Delivery Routes Inspired by Bees’ “Waggle Dance”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55625" y="3694975"/>
            <a:ext cx="34545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Bingqing Xiang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Feiyao Li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Wenjie Chen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25" y="1780375"/>
            <a:ext cx="4113425" cy="27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02875" y="300775"/>
            <a:ext cx="49308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835450" y="1253200"/>
            <a:ext cx="25305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20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Distance:587.46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3200"/>
            <a:ext cx="5835450" cy="38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02875" y="300775"/>
            <a:ext cx="47640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5849850" y="1243600"/>
            <a:ext cx="31692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5000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Distance:572.90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local update = 25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global update =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3600"/>
            <a:ext cx="5849850" cy="3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02875" y="300775"/>
            <a:ext cx="3764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325950" y="2957700"/>
            <a:ext cx="2109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260425" y="-26187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4275"/>
            <a:ext cx="5848848" cy="38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300" y="1791075"/>
            <a:ext cx="3222275" cy="215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8850" y="1244275"/>
            <a:ext cx="24993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 to a solution really fast (&lt;1000 iterations)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the best path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02875" y="300775"/>
            <a:ext cx="3764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325950" y="2957700"/>
            <a:ext cx="2109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60425" y="-26187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848850" y="1244275"/>
            <a:ext cx="24993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 = 20,50,100,500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= int(ns * 0.2)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= 2      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 = int(ns * 0.5)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nrb =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max_epochs =1000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20!=2.433e+18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ns=20: 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711.15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ns=50:    692.02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ns=100:  677.33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ns=500:  633.27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ns=5000: 564.19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4275"/>
            <a:ext cx="5848836" cy="38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125" y="1805925"/>
            <a:ext cx="2499301" cy="163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02875" y="300775"/>
            <a:ext cx="31008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198975" y="1244275"/>
            <a:ext cx="2459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 = 10000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= int(ns * 0.2)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= 2      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 = int(ns * 0.5)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nrb =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max_epochs =80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20!=2.433e+18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80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Distance:499.98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4275"/>
            <a:ext cx="5198976" cy="389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02875" y="300775"/>
            <a:ext cx="37212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2 Dataset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325950" y="2957700"/>
            <a:ext cx="2109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260425" y="-26187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18075" y="1453275"/>
            <a:ext cx="84114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TSPLIB is a library of </a:t>
            </a: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instances for the TSP problem</a:t>
            </a: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different datasets from TSPLIB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is from 29 to 202 cites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02875" y="300775"/>
            <a:ext cx="37212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2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325950" y="2957700"/>
            <a:ext cx="210900" cy="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60425" y="-26187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418075" y="1453275"/>
            <a:ext cx="8411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50 times for each dataset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generally drops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50" y="2176125"/>
            <a:ext cx="7519075" cy="1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02875" y="300775"/>
            <a:ext cx="18894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02875" y="1499950"/>
            <a:ext cx="84882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limited time, find optimal better path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bees, coverage to better results with a short time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an optimal shortest path, and it is not the  exact shortest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Bees Algorithm solve Vehicle Routing Problem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profitability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function, not just based on distance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close cities to 1 node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892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404925"/>
            <a:ext cx="8520600" cy="316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https://www.fastcompany.com/3062836/this-bee-inspired-algorithm-helps-delivery-companies-plan-the-most-effi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https://en.wikipedia.org/wiki/Bees_algorithm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http://beesalgorithmsite.altervista.org/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https://www.iwr.uni-heidelberg.de/groups/comopt/software/TSPLIB95/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5000" y="403825"/>
            <a:ext cx="51057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5825" y="1118400"/>
            <a:ext cx="7672800" cy="3676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motivation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Bees in Nature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A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445025"/>
            <a:ext cx="8391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motivation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25300" y="1182825"/>
            <a:ext cx="85641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increase of online shopping demand -- a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optimal delivery route needed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 assistance response team -- an optimal rescue plan in a short time.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travel plan -- an optimal route to save time and money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Basically, it is traveling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salesman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force method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 First Search: n! path(n cites)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bees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best route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4581" l="0" r="14199" t="0"/>
          <a:stretch/>
        </p:blipFill>
        <p:spPr>
          <a:xfrm>
            <a:off x="5917225" y="132025"/>
            <a:ext cx="2936824" cy="1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289950" y="445025"/>
            <a:ext cx="8391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89950" y="1271075"/>
            <a:ext cx="85641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is hard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NP-hard problem -- can’t be solved in polynomial time.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evaluate the performance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set the stop condition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algorithm is random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data is large and dynamic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14581" l="0" r="14199" t="0"/>
          <a:stretch/>
        </p:blipFill>
        <p:spPr>
          <a:xfrm>
            <a:off x="6018500" y="92375"/>
            <a:ext cx="3054950" cy="1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73075" y="1244525"/>
            <a:ext cx="29313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 In Nature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behaviors of foraging the food, based on the distance and the high quality of flower patch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778" y="1244525"/>
            <a:ext cx="5773222" cy="3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225175" y="3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--Bees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83400" y="1121925"/>
            <a:ext cx="86346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Swarm-based optimisation algorithms(SOAs)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SOAs--a population of solutions for every iteration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Search Algorithm -- a single solution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population-based search algorithm that mimic the food foraging of honey bees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 to converge to single or multiple optimal solutions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global search and neighborhood search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a flower; an agent like a bee that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solution; compare a 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profitability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find solutions close to the optimum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Method--Bees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0" y="1246050"/>
            <a:ext cx="45720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Flowchart of 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Bees Algorithm Parameters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 = number of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scout bees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= number of elite sites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 = number of best sites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= recruited bees for elite sites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nrb = recruited bees for remaining best sites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4370" l="8406" r="3565" t="263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2875" y="300775"/>
            <a:ext cx="31008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4275"/>
            <a:ext cx="5848824" cy="38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8825" y="1244275"/>
            <a:ext cx="2459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Generated Graph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cities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cities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 = 20    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 = 400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= int(ns * 0.25)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= 3                 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 = int(ns * 0.3)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nrb =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max_epochs =5000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20!=2.433e+18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02875" y="300775"/>
            <a:ext cx="44013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Experiment 1 Result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849800" y="1243625"/>
            <a:ext cx="24441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Distance:940.51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3625"/>
            <a:ext cx="5849802" cy="38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