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C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Executor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logisticRegression\summary-averag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Executor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pagerank\summary-averag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pagerank\summary-averag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pagerank\summary-averag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pagerank\summary-averag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Executor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review\summary-avaerag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review\summary-avaerag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Executo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review\summary-avaerag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review\summary-avaerag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kmeans\summary%20-avera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kmeans\summary%20-averag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kmeans\summary%20-averag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kmeans\summary%20-averag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logisticRegression\summary-averag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logisticRegression\summary-averag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ng\Documents\WorkSpace\spark-bench\metrics\data\logisticRegression\summary-averag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9492563429571"/>
          <c:y val="5.0925925925925923E-2"/>
          <c:w val="0.86184951881014871"/>
          <c:h val="0.80463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[DDD.xlsx]Sheet1!$B$2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[1]Sheet1!$A$3:$A$6</c:f>
              <c:strCache>
                <c:ptCount val="4"/>
                <c:pt idx="0">
                  <c:v>CR</c:v>
                </c:pt>
                <c:pt idx="1">
                  <c:v>KM</c:v>
                </c:pt>
                <c:pt idx="2">
                  <c:v>PR</c:v>
                </c:pt>
                <c:pt idx="3">
                  <c:v>LR</c:v>
                </c:pt>
              </c:strCache>
            </c:strRef>
          </c:cat>
          <c:val>
            <c:numRef>
              <c:f>[1]Sheet1!$B$3:$B$6</c:f>
              <c:numCache>
                <c:formatCode>General</c:formatCode>
                <c:ptCount val="4"/>
                <c:pt idx="0">
                  <c:v>414</c:v>
                </c:pt>
                <c:pt idx="1">
                  <c:v>0</c:v>
                </c:pt>
                <c:pt idx="2">
                  <c:v>330</c:v>
                </c:pt>
                <c:pt idx="3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F-475B-8B45-261D09885B95}"/>
            </c:ext>
          </c:extLst>
        </c:ser>
        <c:ser>
          <c:idx val="1"/>
          <c:order val="1"/>
          <c:tx>
            <c:strRef>
              <c:f>[DDD.xlsx]Sheet1!$C$2</c:f>
              <c:strCache>
                <c:ptCount val="1"/>
                <c:pt idx="0">
                  <c:v>SODA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[1]Sheet1!$A$3:$A$6</c:f>
              <c:strCache>
                <c:ptCount val="4"/>
                <c:pt idx="0">
                  <c:v>CR</c:v>
                </c:pt>
                <c:pt idx="1">
                  <c:v>KM</c:v>
                </c:pt>
                <c:pt idx="2">
                  <c:v>PR</c:v>
                </c:pt>
                <c:pt idx="3">
                  <c:v>LR</c:v>
                </c:pt>
              </c:strCache>
            </c:strRef>
          </c:cat>
          <c:val>
            <c:numRef>
              <c:f>[1]Sheet1!$C$3:$C$6</c:f>
              <c:numCache>
                <c:formatCode>General</c:formatCode>
                <c:ptCount val="4"/>
                <c:pt idx="0">
                  <c:v>366</c:v>
                </c:pt>
                <c:pt idx="1">
                  <c:v>60</c:v>
                </c:pt>
                <c:pt idx="2">
                  <c:v>234</c:v>
                </c:pt>
                <c:pt idx="3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FF-475B-8B45-261D09885B95}"/>
            </c:ext>
          </c:extLst>
        </c:ser>
        <c:ser>
          <c:idx val="2"/>
          <c:order val="2"/>
          <c:tx>
            <c:strRef>
              <c:f>[DDD.xlsx]Sheet1!$D$2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[1]Sheet1!$A$3:$A$6</c:f>
              <c:strCache>
                <c:ptCount val="4"/>
                <c:pt idx="0">
                  <c:v>CR</c:v>
                </c:pt>
                <c:pt idx="1">
                  <c:v>KM</c:v>
                </c:pt>
                <c:pt idx="2">
                  <c:v>PR</c:v>
                </c:pt>
                <c:pt idx="3">
                  <c:v>LR</c:v>
                </c:pt>
              </c:strCache>
            </c:strRef>
          </c:cat>
          <c:val>
            <c:numRef>
              <c:f>[1]Sheet1!$D$3:$D$6</c:f>
              <c:numCache>
                <c:formatCode>General</c:formatCode>
                <c:ptCount val="4"/>
                <c:pt idx="0">
                  <c:v>444</c:v>
                </c:pt>
                <c:pt idx="1">
                  <c:v>66</c:v>
                </c:pt>
                <c:pt idx="2">
                  <c:v>468</c:v>
                </c:pt>
                <c:pt idx="3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FF-475B-8B45-261D09885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01043679"/>
        <c:axId val="1401056159"/>
      </c:barChart>
      <c:catAx>
        <c:axId val="140104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056159"/>
        <c:crosses val="autoZero"/>
        <c:auto val="1"/>
        <c:lblAlgn val="ctr"/>
        <c:lblOffset val="100"/>
        <c:noMultiLvlLbl val="0"/>
      </c:catAx>
      <c:valAx>
        <c:axId val="14010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04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176968503937007"/>
          <c:y val="0.92187445319335082"/>
          <c:w val="0.2653493000874890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14260717410323E-2"/>
          <c:y val="5.0925925925925923E-2"/>
          <c:w val="0.87753018372703417"/>
          <c:h val="0.86019320501603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'lr-results'!$B$21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'lr-results'!$A$22:$A$26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'lr-results'!$B$22:$B$26</c:f>
              <c:numCache>
                <c:formatCode>General</c:formatCode>
                <c:ptCount val="5"/>
                <c:pt idx="0">
                  <c:v>860</c:v>
                </c:pt>
                <c:pt idx="1">
                  <c:v>760</c:v>
                </c:pt>
                <c:pt idx="2">
                  <c:v>572</c:v>
                </c:pt>
                <c:pt idx="3">
                  <c:v>586</c:v>
                </c:pt>
                <c:pt idx="4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C-430D-A2AA-62842F8A6CAC}"/>
            </c:ext>
          </c:extLst>
        </c:ser>
        <c:ser>
          <c:idx val="1"/>
          <c:order val="1"/>
          <c:tx>
            <c:strRef>
              <c:f>'lr-results'!$C$21</c:f>
              <c:strCache>
                <c:ptCount val="1"/>
                <c:pt idx="0">
                  <c:v>SODA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'lr-results'!$A$22:$A$26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'lr-results'!$C$22:$C$26</c:f>
              <c:numCache>
                <c:formatCode>General</c:formatCode>
                <c:ptCount val="5"/>
                <c:pt idx="0">
                  <c:v>800</c:v>
                </c:pt>
                <c:pt idx="1">
                  <c:v>740</c:v>
                </c:pt>
                <c:pt idx="2">
                  <c:v>578</c:v>
                </c:pt>
                <c:pt idx="3">
                  <c:v>590</c:v>
                </c:pt>
                <c:pt idx="4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C-430D-A2AA-62842F8A6CAC}"/>
            </c:ext>
          </c:extLst>
        </c:ser>
        <c:ser>
          <c:idx val="2"/>
          <c:order val="2"/>
          <c:tx>
            <c:strRef>
              <c:f>'lr-results'!$D$21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'lr-results'!$A$22:$A$26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'lr-results'!$D$22:$D$26</c:f>
              <c:numCache>
                <c:formatCode>General</c:formatCode>
                <c:ptCount val="5"/>
                <c:pt idx="0">
                  <c:v>900</c:v>
                </c:pt>
                <c:pt idx="1">
                  <c:v>780</c:v>
                </c:pt>
                <c:pt idx="2">
                  <c:v>594</c:v>
                </c:pt>
                <c:pt idx="3">
                  <c:v>598</c:v>
                </c:pt>
                <c:pt idx="4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C-430D-A2AA-62842F8A6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119615"/>
        <c:axId val="460121695"/>
      </c:barChart>
      <c:catAx>
        <c:axId val="46011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21695"/>
        <c:crosses val="autoZero"/>
        <c:auto val="1"/>
        <c:lblAlgn val="ctr"/>
        <c:lblOffset val="100"/>
        <c:noMultiLvlLbl val="0"/>
      </c:catAx>
      <c:valAx>
        <c:axId val="46012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1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899190726159234"/>
          <c:y val="6.0763342082239706E-2"/>
          <c:w val="0.2653493000874890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91447944007"/>
          <c:y val="5.0925925925925923E-2"/>
          <c:w val="0.84352996500437438"/>
          <c:h val="0.9172448235637210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Runtime!$B$1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Runtime!$B$2:$B$602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0.1235</c:v>
                </c:pt>
                <c:pt idx="4">
                  <c:v>0.1235</c:v>
                </c:pt>
                <c:pt idx="5">
                  <c:v>0.1235</c:v>
                </c:pt>
                <c:pt idx="6">
                  <c:v>0.1235</c:v>
                </c:pt>
                <c:pt idx="7">
                  <c:v>0.1235</c:v>
                </c:pt>
                <c:pt idx="8">
                  <c:v>0.24309999999999901</c:v>
                </c:pt>
                <c:pt idx="9">
                  <c:v>0.24309999999999901</c:v>
                </c:pt>
                <c:pt idx="10">
                  <c:v>0.24309999999999901</c:v>
                </c:pt>
                <c:pt idx="11">
                  <c:v>0.24309999999999901</c:v>
                </c:pt>
                <c:pt idx="12">
                  <c:v>0.36149999999999999</c:v>
                </c:pt>
                <c:pt idx="13">
                  <c:v>0.36149999999999999</c:v>
                </c:pt>
                <c:pt idx="14">
                  <c:v>0.36149999999999999</c:v>
                </c:pt>
                <c:pt idx="15">
                  <c:v>0.36149999999999999</c:v>
                </c:pt>
                <c:pt idx="16">
                  <c:v>0.36149999999999999</c:v>
                </c:pt>
                <c:pt idx="17">
                  <c:v>0.36149999999999999</c:v>
                </c:pt>
                <c:pt idx="18">
                  <c:v>0.36149999999999999</c:v>
                </c:pt>
                <c:pt idx="19">
                  <c:v>0.36149999999999999</c:v>
                </c:pt>
                <c:pt idx="20">
                  <c:v>0.36149999999999999</c:v>
                </c:pt>
                <c:pt idx="21">
                  <c:v>0.36149999999999999</c:v>
                </c:pt>
                <c:pt idx="22">
                  <c:v>0.36149999999999999</c:v>
                </c:pt>
                <c:pt idx="23">
                  <c:v>0.36149999999999999</c:v>
                </c:pt>
                <c:pt idx="24">
                  <c:v>0.36149999999999999</c:v>
                </c:pt>
                <c:pt idx="25">
                  <c:v>3.6242999999999999</c:v>
                </c:pt>
                <c:pt idx="26">
                  <c:v>7.3983999999999996</c:v>
                </c:pt>
                <c:pt idx="27">
                  <c:v>8.4704999999999995</c:v>
                </c:pt>
                <c:pt idx="28">
                  <c:v>9.5927000000000007</c:v>
                </c:pt>
                <c:pt idx="29">
                  <c:v>12.9054</c:v>
                </c:pt>
                <c:pt idx="30">
                  <c:v>17.070399999999999</c:v>
                </c:pt>
                <c:pt idx="31">
                  <c:v>21.4056</c:v>
                </c:pt>
                <c:pt idx="32">
                  <c:v>24.431099999999901</c:v>
                </c:pt>
                <c:pt idx="33">
                  <c:v>26.0503</c:v>
                </c:pt>
                <c:pt idx="34">
                  <c:v>26.284099999999999</c:v>
                </c:pt>
                <c:pt idx="35">
                  <c:v>29.022200000000002</c:v>
                </c:pt>
                <c:pt idx="36">
                  <c:v>30.965199999999999</c:v>
                </c:pt>
                <c:pt idx="37">
                  <c:v>32.895099999999999</c:v>
                </c:pt>
                <c:pt idx="38">
                  <c:v>35.012</c:v>
                </c:pt>
                <c:pt idx="39">
                  <c:v>35.080399999999997</c:v>
                </c:pt>
                <c:pt idx="40">
                  <c:v>35.080399999999997</c:v>
                </c:pt>
                <c:pt idx="41">
                  <c:v>35.520000000000003</c:v>
                </c:pt>
                <c:pt idx="42">
                  <c:v>37.349800000000002</c:v>
                </c:pt>
                <c:pt idx="43">
                  <c:v>42.805900000000001</c:v>
                </c:pt>
                <c:pt idx="44">
                  <c:v>43.8294</c:v>
                </c:pt>
                <c:pt idx="45">
                  <c:v>44.004599999999897</c:v>
                </c:pt>
                <c:pt idx="46">
                  <c:v>46.836199999999998</c:v>
                </c:pt>
                <c:pt idx="47">
                  <c:v>48.447000000000003</c:v>
                </c:pt>
                <c:pt idx="48">
                  <c:v>49.323500000000003</c:v>
                </c:pt>
                <c:pt idx="49">
                  <c:v>49.6248</c:v>
                </c:pt>
                <c:pt idx="50">
                  <c:v>51.484699999999997</c:v>
                </c:pt>
                <c:pt idx="51">
                  <c:v>52.402500000000003</c:v>
                </c:pt>
                <c:pt idx="52">
                  <c:v>54.059800000000003</c:v>
                </c:pt>
                <c:pt idx="53">
                  <c:v>55.505499999999998</c:v>
                </c:pt>
                <c:pt idx="54">
                  <c:v>56.7502</c:v>
                </c:pt>
                <c:pt idx="55">
                  <c:v>58.176000000000002</c:v>
                </c:pt>
                <c:pt idx="56">
                  <c:v>59.962499999999999</c:v>
                </c:pt>
                <c:pt idx="57">
                  <c:v>61.234499999999997</c:v>
                </c:pt>
                <c:pt idx="58">
                  <c:v>62.4345</c:v>
                </c:pt>
                <c:pt idx="59">
                  <c:v>64.225099999999998</c:v>
                </c:pt>
                <c:pt idx="60">
                  <c:v>65.691399999999902</c:v>
                </c:pt>
                <c:pt idx="61">
                  <c:v>66.923500000000004</c:v>
                </c:pt>
                <c:pt idx="62">
                  <c:v>68.264699999999905</c:v>
                </c:pt>
                <c:pt idx="63">
                  <c:v>69.760000000000005</c:v>
                </c:pt>
                <c:pt idx="64">
                  <c:v>70.075100000000006</c:v>
                </c:pt>
                <c:pt idx="65">
                  <c:v>70.075100000000006</c:v>
                </c:pt>
                <c:pt idx="66">
                  <c:v>70.075100000000006</c:v>
                </c:pt>
                <c:pt idx="67">
                  <c:v>70.572500000000005</c:v>
                </c:pt>
                <c:pt idx="68">
                  <c:v>72.634100000000004</c:v>
                </c:pt>
                <c:pt idx="69">
                  <c:v>75.793199999999999</c:v>
                </c:pt>
                <c:pt idx="70">
                  <c:v>79.340699999999998</c:v>
                </c:pt>
                <c:pt idx="71">
                  <c:v>80.202500000000001</c:v>
                </c:pt>
                <c:pt idx="72">
                  <c:v>82.628100000000003</c:v>
                </c:pt>
                <c:pt idx="73">
                  <c:v>84.654699999999906</c:v>
                </c:pt>
                <c:pt idx="74">
                  <c:v>86.3078</c:v>
                </c:pt>
                <c:pt idx="75">
                  <c:v>88.119799999999998</c:v>
                </c:pt>
                <c:pt idx="76">
                  <c:v>89.6053</c:v>
                </c:pt>
                <c:pt idx="77">
                  <c:v>91.564300000000003</c:v>
                </c:pt>
                <c:pt idx="78">
                  <c:v>93.347800000000007</c:v>
                </c:pt>
                <c:pt idx="79">
                  <c:v>95.102199999999996</c:v>
                </c:pt>
                <c:pt idx="80">
                  <c:v>96.527500000000003</c:v>
                </c:pt>
                <c:pt idx="81">
                  <c:v>98.157899999999998</c:v>
                </c:pt>
                <c:pt idx="82">
                  <c:v>98.187399999999997</c:v>
                </c:pt>
                <c:pt idx="83">
                  <c:v>98.187399999999997</c:v>
                </c:pt>
                <c:pt idx="84">
                  <c:v>98.187399999999997</c:v>
                </c:pt>
                <c:pt idx="85">
                  <c:v>98.187399999999997</c:v>
                </c:pt>
                <c:pt idx="86">
                  <c:v>98.187399999999997</c:v>
                </c:pt>
                <c:pt idx="87">
                  <c:v>99.883499999999998</c:v>
                </c:pt>
                <c:pt idx="88">
                  <c:v>105.37730000000001</c:v>
                </c:pt>
                <c:pt idx="89">
                  <c:v>110.6844</c:v>
                </c:pt>
                <c:pt idx="90">
                  <c:v>110.6844</c:v>
                </c:pt>
                <c:pt idx="91">
                  <c:v>110.6844</c:v>
                </c:pt>
                <c:pt idx="92">
                  <c:v>111.75069999999999</c:v>
                </c:pt>
                <c:pt idx="93">
                  <c:v>113.48609999999999</c:v>
                </c:pt>
                <c:pt idx="94">
                  <c:v>115.1978</c:v>
                </c:pt>
                <c:pt idx="95">
                  <c:v>117.1075</c:v>
                </c:pt>
                <c:pt idx="96">
                  <c:v>119.3126</c:v>
                </c:pt>
                <c:pt idx="97">
                  <c:v>121.1742</c:v>
                </c:pt>
                <c:pt idx="98">
                  <c:v>123.0121</c:v>
                </c:pt>
                <c:pt idx="99">
                  <c:v>123.0121</c:v>
                </c:pt>
                <c:pt idx="100">
                  <c:v>123.9323</c:v>
                </c:pt>
                <c:pt idx="101">
                  <c:v>126.88809999999999</c:v>
                </c:pt>
                <c:pt idx="102">
                  <c:v>129.7045</c:v>
                </c:pt>
                <c:pt idx="103">
                  <c:v>131.20429999999999</c:v>
                </c:pt>
                <c:pt idx="104">
                  <c:v>132.9734</c:v>
                </c:pt>
                <c:pt idx="105">
                  <c:v>134.02709999999999</c:v>
                </c:pt>
                <c:pt idx="106">
                  <c:v>134.34829999999999</c:v>
                </c:pt>
                <c:pt idx="107">
                  <c:v>135.89949999999999</c:v>
                </c:pt>
                <c:pt idx="108">
                  <c:v>136.89250000000001</c:v>
                </c:pt>
                <c:pt idx="109">
                  <c:v>138.5727</c:v>
                </c:pt>
                <c:pt idx="110">
                  <c:v>139.7037</c:v>
                </c:pt>
                <c:pt idx="111">
                  <c:v>140.83529999999999</c:v>
                </c:pt>
                <c:pt idx="112">
                  <c:v>142.45949999999999</c:v>
                </c:pt>
                <c:pt idx="113">
                  <c:v>143.5864</c:v>
                </c:pt>
                <c:pt idx="114">
                  <c:v>144.84829999999999</c:v>
                </c:pt>
                <c:pt idx="115">
                  <c:v>146.357</c:v>
                </c:pt>
                <c:pt idx="116">
                  <c:v>147.27350000000001</c:v>
                </c:pt>
                <c:pt idx="117">
                  <c:v>148.82589999999999</c:v>
                </c:pt>
                <c:pt idx="118">
                  <c:v>150.17310000000001</c:v>
                </c:pt>
                <c:pt idx="119">
                  <c:v>151.4171</c:v>
                </c:pt>
                <c:pt idx="120">
                  <c:v>152.72329999999999</c:v>
                </c:pt>
                <c:pt idx="121">
                  <c:v>153.18279999999999</c:v>
                </c:pt>
                <c:pt idx="122">
                  <c:v>154.702</c:v>
                </c:pt>
                <c:pt idx="123">
                  <c:v>155.02289999999999</c:v>
                </c:pt>
                <c:pt idx="124">
                  <c:v>155.02289999999999</c:v>
                </c:pt>
                <c:pt idx="125">
                  <c:v>155.02289999999999</c:v>
                </c:pt>
                <c:pt idx="126">
                  <c:v>156.42479999999901</c:v>
                </c:pt>
                <c:pt idx="127">
                  <c:v>161.499</c:v>
                </c:pt>
                <c:pt idx="128">
                  <c:v>163.0975</c:v>
                </c:pt>
                <c:pt idx="129">
                  <c:v>164.43799999999999</c:v>
                </c:pt>
                <c:pt idx="130">
                  <c:v>166.52420000000001</c:v>
                </c:pt>
                <c:pt idx="131">
                  <c:v>168.3622</c:v>
                </c:pt>
                <c:pt idx="132">
                  <c:v>169.94450000000001</c:v>
                </c:pt>
                <c:pt idx="133">
                  <c:v>171.83689999999899</c:v>
                </c:pt>
                <c:pt idx="134">
                  <c:v>173.49939999999901</c:v>
                </c:pt>
                <c:pt idx="135">
                  <c:v>175.25479999999999</c:v>
                </c:pt>
                <c:pt idx="136">
                  <c:v>176.91560000000001</c:v>
                </c:pt>
                <c:pt idx="137">
                  <c:v>178.5873</c:v>
                </c:pt>
                <c:pt idx="138">
                  <c:v>178.7816</c:v>
                </c:pt>
                <c:pt idx="139">
                  <c:v>178.7816</c:v>
                </c:pt>
                <c:pt idx="140">
                  <c:v>178.7816</c:v>
                </c:pt>
                <c:pt idx="141">
                  <c:v>178.7816</c:v>
                </c:pt>
                <c:pt idx="142">
                  <c:v>179.19059999999999</c:v>
                </c:pt>
                <c:pt idx="143">
                  <c:v>179.69110000000001</c:v>
                </c:pt>
                <c:pt idx="144">
                  <c:v>187.25470000000001</c:v>
                </c:pt>
                <c:pt idx="145">
                  <c:v>191.2244</c:v>
                </c:pt>
                <c:pt idx="146">
                  <c:v>191.2244</c:v>
                </c:pt>
                <c:pt idx="147">
                  <c:v>192.1532</c:v>
                </c:pt>
                <c:pt idx="148">
                  <c:v>192.73820000000001</c:v>
                </c:pt>
                <c:pt idx="149">
                  <c:v>193.9648</c:v>
                </c:pt>
                <c:pt idx="150">
                  <c:v>196.059</c:v>
                </c:pt>
                <c:pt idx="151">
                  <c:v>198.1994</c:v>
                </c:pt>
                <c:pt idx="152">
                  <c:v>199.97370000000001</c:v>
                </c:pt>
                <c:pt idx="153">
                  <c:v>201.81639999999999</c:v>
                </c:pt>
                <c:pt idx="154">
                  <c:v>203.39169999999999</c:v>
                </c:pt>
                <c:pt idx="155">
                  <c:v>203.39169999999999</c:v>
                </c:pt>
                <c:pt idx="156">
                  <c:v>204.14760000000001</c:v>
                </c:pt>
                <c:pt idx="157">
                  <c:v>209.14449999999999</c:v>
                </c:pt>
                <c:pt idx="158">
                  <c:v>210.4196</c:v>
                </c:pt>
                <c:pt idx="159">
                  <c:v>212.27959999999999</c:v>
                </c:pt>
                <c:pt idx="160">
                  <c:v>213.55289999999999</c:v>
                </c:pt>
                <c:pt idx="161">
                  <c:v>214.35409999999999</c:v>
                </c:pt>
                <c:pt idx="162">
                  <c:v>214.739</c:v>
                </c:pt>
                <c:pt idx="163">
                  <c:v>216.65649999999999</c:v>
                </c:pt>
                <c:pt idx="164">
                  <c:v>217.5822</c:v>
                </c:pt>
                <c:pt idx="165">
                  <c:v>218.9118</c:v>
                </c:pt>
                <c:pt idx="166">
                  <c:v>220.34690000000001</c:v>
                </c:pt>
                <c:pt idx="167">
                  <c:v>221.28120000000001</c:v>
                </c:pt>
                <c:pt idx="168">
                  <c:v>222.77109999999999</c:v>
                </c:pt>
                <c:pt idx="169">
                  <c:v>224.06529999999901</c:v>
                </c:pt>
                <c:pt idx="170">
                  <c:v>225.03190000000001</c:v>
                </c:pt>
                <c:pt idx="171">
                  <c:v>226.6695</c:v>
                </c:pt>
                <c:pt idx="172">
                  <c:v>227.8629</c:v>
                </c:pt>
                <c:pt idx="173">
                  <c:v>228.86329999999899</c:v>
                </c:pt>
                <c:pt idx="174">
                  <c:v>230.5497</c:v>
                </c:pt>
                <c:pt idx="175">
                  <c:v>231.66239999999999</c:v>
                </c:pt>
                <c:pt idx="176">
                  <c:v>232.81200000000001</c:v>
                </c:pt>
                <c:pt idx="177">
                  <c:v>234.32320000000001</c:v>
                </c:pt>
                <c:pt idx="178">
                  <c:v>234.71870000000001</c:v>
                </c:pt>
                <c:pt idx="179">
                  <c:v>234.76249999999999</c:v>
                </c:pt>
                <c:pt idx="180">
                  <c:v>234.76249999999999</c:v>
                </c:pt>
                <c:pt idx="181">
                  <c:v>235.19200000000001</c:v>
                </c:pt>
                <c:pt idx="182">
                  <c:v>238.85050000000001</c:v>
                </c:pt>
                <c:pt idx="183">
                  <c:v>242.26139999999901</c:v>
                </c:pt>
                <c:pt idx="184">
                  <c:v>242.9204</c:v>
                </c:pt>
                <c:pt idx="185">
                  <c:v>245.17619999999999</c:v>
                </c:pt>
                <c:pt idx="186">
                  <c:v>247.12870000000001</c:v>
                </c:pt>
                <c:pt idx="187">
                  <c:v>248.96360000000001</c:v>
                </c:pt>
                <c:pt idx="188">
                  <c:v>250.3896</c:v>
                </c:pt>
                <c:pt idx="189">
                  <c:v>252.3579</c:v>
                </c:pt>
                <c:pt idx="190">
                  <c:v>254.2072</c:v>
                </c:pt>
                <c:pt idx="191">
                  <c:v>255.87090000000001</c:v>
                </c:pt>
                <c:pt idx="192">
                  <c:v>257.321899999999</c:v>
                </c:pt>
                <c:pt idx="193">
                  <c:v>258.49799999999999</c:v>
                </c:pt>
                <c:pt idx="194">
                  <c:v>258.49799999999999</c:v>
                </c:pt>
                <c:pt idx="195">
                  <c:v>258.49799999999999</c:v>
                </c:pt>
                <c:pt idx="196">
                  <c:v>258.49799999999999</c:v>
                </c:pt>
                <c:pt idx="197">
                  <c:v>258.49799999999999</c:v>
                </c:pt>
                <c:pt idx="198">
                  <c:v>258.93049999999999</c:v>
                </c:pt>
                <c:pt idx="199">
                  <c:v>263.05200000000002</c:v>
                </c:pt>
                <c:pt idx="200">
                  <c:v>269.39870000000002</c:v>
                </c:pt>
                <c:pt idx="201">
                  <c:v>270.8569</c:v>
                </c:pt>
                <c:pt idx="202">
                  <c:v>270.8569</c:v>
                </c:pt>
                <c:pt idx="203">
                  <c:v>272.33350000000002</c:v>
                </c:pt>
                <c:pt idx="204">
                  <c:v>273.57190000000003</c:v>
                </c:pt>
                <c:pt idx="205">
                  <c:v>275.27319999999997</c:v>
                </c:pt>
                <c:pt idx="206">
                  <c:v>277.438299999999</c:v>
                </c:pt>
                <c:pt idx="207">
                  <c:v>279.5188</c:v>
                </c:pt>
                <c:pt idx="208">
                  <c:v>281.2885</c:v>
                </c:pt>
                <c:pt idx="209">
                  <c:v>282.82339999999999</c:v>
                </c:pt>
                <c:pt idx="210">
                  <c:v>282.82339999999999</c:v>
                </c:pt>
                <c:pt idx="211">
                  <c:v>283.75029999999998</c:v>
                </c:pt>
                <c:pt idx="212">
                  <c:v>288.4348</c:v>
                </c:pt>
                <c:pt idx="213">
                  <c:v>289.15179999999998</c:v>
                </c:pt>
                <c:pt idx="214">
                  <c:v>291.03219999999999</c:v>
                </c:pt>
                <c:pt idx="215">
                  <c:v>292.64069999999998</c:v>
                </c:pt>
                <c:pt idx="216">
                  <c:v>293.64179999999999</c:v>
                </c:pt>
                <c:pt idx="217">
                  <c:v>294.40350000000001</c:v>
                </c:pt>
                <c:pt idx="218">
                  <c:v>295.25389999999999</c:v>
                </c:pt>
                <c:pt idx="219">
                  <c:v>296.75099999999998</c:v>
                </c:pt>
                <c:pt idx="220">
                  <c:v>298.22089999999997</c:v>
                </c:pt>
                <c:pt idx="221">
                  <c:v>299.19670000000002</c:v>
                </c:pt>
                <c:pt idx="222">
                  <c:v>300.73689999999999</c:v>
                </c:pt>
                <c:pt idx="223">
                  <c:v>302.0865</c:v>
                </c:pt>
                <c:pt idx="224">
                  <c:v>303.070099999999</c:v>
                </c:pt>
                <c:pt idx="225">
                  <c:v>304.71249999999998</c:v>
                </c:pt>
                <c:pt idx="226">
                  <c:v>306.01319999999998</c:v>
                </c:pt>
                <c:pt idx="227">
                  <c:v>306.918599999999</c:v>
                </c:pt>
                <c:pt idx="228">
                  <c:v>308.6397</c:v>
                </c:pt>
                <c:pt idx="229">
                  <c:v>309.71069999999997</c:v>
                </c:pt>
                <c:pt idx="230">
                  <c:v>310.92849999999999</c:v>
                </c:pt>
                <c:pt idx="231">
                  <c:v>312.5437</c:v>
                </c:pt>
                <c:pt idx="232">
                  <c:v>313.39359999999999</c:v>
                </c:pt>
                <c:pt idx="233">
                  <c:v>314.67129999999997</c:v>
                </c:pt>
                <c:pt idx="234">
                  <c:v>314.69240000000002</c:v>
                </c:pt>
                <c:pt idx="235">
                  <c:v>314.69240000000002</c:v>
                </c:pt>
                <c:pt idx="236">
                  <c:v>315.52759999999898</c:v>
                </c:pt>
                <c:pt idx="237">
                  <c:v>317.68049999999999</c:v>
                </c:pt>
                <c:pt idx="238">
                  <c:v>322.75209999999998</c:v>
                </c:pt>
                <c:pt idx="239">
                  <c:v>324.7971</c:v>
                </c:pt>
                <c:pt idx="240">
                  <c:v>326.63240000000002</c:v>
                </c:pt>
                <c:pt idx="241">
                  <c:v>328.58139999999997</c:v>
                </c:pt>
                <c:pt idx="242">
                  <c:v>329.53550000000001</c:v>
                </c:pt>
                <c:pt idx="243">
                  <c:v>332.1651</c:v>
                </c:pt>
                <c:pt idx="244">
                  <c:v>333.84129999999999</c:v>
                </c:pt>
                <c:pt idx="245">
                  <c:v>335.53879999999998</c:v>
                </c:pt>
                <c:pt idx="246">
                  <c:v>337.26319999999998</c:v>
                </c:pt>
                <c:pt idx="247">
                  <c:v>338.8415</c:v>
                </c:pt>
                <c:pt idx="248">
                  <c:v>339.14659999999998</c:v>
                </c:pt>
                <c:pt idx="249">
                  <c:v>339.14659999999998</c:v>
                </c:pt>
                <c:pt idx="250">
                  <c:v>339.14659999999998</c:v>
                </c:pt>
                <c:pt idx="251">
                  <c:v>339.14659999999998</c:v>
                </c:pt>
                <c:pt idx="252">
                  <c:v>339.14659999999998</c:v>
                </c:pt>
                <c:pt idx="253">
                  <c:v>340.6592</c:v>
                </c:pt>
                <c:pt idx="254">
                  <c:v>343.60890000000001</c:v>
                </c:pt>
                <c:pt idx="255">
                  <c:v>347.618799999999</c:v>
                </c:pt>
                <c:pt idx="256">
                  <c:v>351.59280000000001</c:v>
                </c:pt>
                <c:pt idx="257">
                  <c:v>353.06909999999999</c:v>
                </c:pt>
                <c:pt idx="258">
                  <c:v>354.05700000000002</c:v>
                </c:pt>
                <c:pt idx="259">
                  <c:v>355.36450000000002</c:v>
                </c:pt>
                <c:pt idx="260">
                  <c:v>356.71929999999998</c:v>
                </c:pt>
                <c:pt idx="261">
                  <c:v>358.7484</c:v>
                </c:pt>
                <c:pt idx="262">
                  <c:v>360.72219999999999</c:v>
                </c:pt>
                <c:pt idx="263">
                  <c:v>362.64049999999997</c:v>
                </c:pt>
                <c:pt idx="264">
                  <c:v>363.55399999999997</c:v>
                </c:pt>
                <c:pt idx="265">
                  <c:v>363.89049999999997</c:v>
                </c:pt>
                <c:pt idx="266">
                  <c:v>365.57729999999998</c:v>
                </c:pt>
                <c:pt idx="267">
                  <c:v>369.47300000000001</c:v>
                </c:pt>
                <c:pt idx="268">
                  <c:v>371.00659999999999</c:v>
                </c:pt>
                <c:pt idx="269">
                  <c:v>372.48599999999999</c:v>
                </c:pt>
                <c:pt idx="270">
                  <c:v>374.5102</c:v>
                </c:pt>
                <c:pt idx="271">
                  <c:v>375.43869999999998</c:v>
                </c:pt>
                <c:pt idx="272">
                  <c:v>375.86529999999999</c:v>
                </c:pt>
                <c:pt idx="273">
                  <c:v>377.72329999999999</c:v>
                </c:pt>
                <c:pt idx="274">
                  <c:v>378.94229999999999</c:v>
                </c:pt>
                <c:pt idx="275">
                  <c:v>380.14229999999998</c:v>
                </c:pt>
                <c:pt idx="276">
                  <c:v>382.0068</c:v>
                </c:pt>
                <c:pt idx="277">
                  <c:v>383.34120000000001</c:v>
                </c:pt>
                <c:pt idx="278">
                  <c:v>384.56709999999998</c:v>
                </c:pt>
                <c:pt idx="279">
                  <c:v>386.13209999999998</c:v>
                </c:pt>
                <c:pt idx="280">
                  <c:v>387.74349999999998</c:v>
                </c:pt>
                <c:pt idx="281">
                  <c:v>389.00279999999998</c:v>
                </c:pt>
                <c:pt idx="282">
                  <c:v>390.22320000000002</c:v>
                </c:pt>
                <c:pt idx="283">
                  <c:v>391.94299999999998</c:v>
                </c:pt>
                <c:pt idx="284">
                  <c:v>393.33089999999999</c:v>
                </c:pt>
                <c:pt idx="285">
                  <c:v>394.66890000000001</c:v>
                </c:pt>
                <c:pt idx="286">
                  <c:v>396.21899999999999</c:v>
                </c:pt>
                <c:pt idx="287">
                  <c:v>396.32150000000001</c:v>
                </c:pt>
                <c:pt idx="288">
                  <c:v>396.3399</c:v>
                </c:pt>
                <c:pt idx="289">
                  <c:v>396.3399</c:v>
                </c:pt>
                <c:pt idx="290">
                  <c:v>396.3399</c:v>
                </c:pt>
                <c:pt idx="291">
                  <c:v>398.411599999999</c:v>
                </c:pt>
                <c:pt idx="292">
                  <c:v>404.39009999999899</c:v>
                </c:pt>
                <c:pt idx="293">
                  <c:v>405.0831</c:v>
                </c:pt>
                <c:pt idx="294">
                  <c:v>407.1832</c:v>
                </c:pt>
                <c:pt idx="295">
                  <c:v>409.087099999999</c:v>
                </c:pt>
                <c:pt idx="296">
                  <c:v>411.09070000000003</c:v>
                </c:pt>
                <c:pt idx="297">
                  <c:v>412.71170000000001</c:v>
                </c:pt>
                <c:pt idx="298">
                  <c:v>414.62270000000001</c:v>
                </c:pt>
                <c:pt idx="299">
                  <c:v>416.2919</c:v>
                </c:pt>
                <c:pt idx="300">
                  <c:v>418.034099999999</c:v>
                </c:pt>
                <c:pt idx="301">
                  <c:v>419.580299999999</c:v>
                </c:pt>
                <c:pt idx="302">
                  <c:v>420.47669999999999</c:v>
                </c:pt>
                <c:pt idx="303">
                  <c:v>420.47669999999999</c:v>
                </c:pt>
                <c:pt idx="304">
                  <c:v>420.47669999999999</c:v>
                </c:pt>
                <c:pt idx="305">
                  <c:v>420.47669999999999</c:v>
                </c:pt>
                <c:pt idx="306">
                  <c:v>420.47669999999999</c:v>
                </c:pt>
                <c:pt idx="307">
                  <c:v>422.20800000000003</c:v>
                </c:pt>
                <c:pt idx="308">
                  <c:v>426.50909999999999</c:v>
                </c:pt>
                <c:pt idx="309">
                  <c:v>432.03629999999998</c:v>
                </c:pt>
                <c:pt idx="310">
                  <c:v>432.03629999999998</c:v>
                </c:pt>
                <c:pt idx="311">
                  <c:v>432.03629999999998</c:v>
                </c:pt>
                <c:pt idx="312">
                  <c:v>432.70499999999998</c:v>
                </c:pt>
                <c:pt idx="313">
                  <c:v>435.027099999999</c:v>
                </c:pt>
                <c:pt idx="314">
                  <c:v>437.19209999999998</c:v>
                </c:pt>
                <c:pt idx="315">
                  <c:v>439.2423</c:v>
                </c:pt>
                <c:pt idx="316">
                  <c:v>441.1155</c:v>
                </c:pt>
                <c:pt idx="317">
                  <c:v>443.07900000000001</c:v>
                </c:pt>
                <c:pt idx="318">
                  <c:v>443.07900000000001</c:v>
                </c:pt>
                <c:pt idx="319">
                  <c:v>443.73840000000001</c:v>
                </c:pt>
                <c:pt idx="320">
                  <c:v>447.50970000000001</c:v>
                </c:pt>
                <c:pt idx="321">
                  <c:v>449.786</c:v>
                </c:pt>
                <c:pt idx="322">
                  <c:v>451.476</c:v>
                </c:pt>
                <c:pt idx="323">
                  <c:v>453.35649999999998</c:v>
                </c:pt>
                <c:pt idx="324">
                  <c:v>454.43239999999997</c:v>
                </c:pt>
                <c:pt idx="325">
                  <c:v>455.45479999999998</c:v>
                </c:pt>
                <c:pt idx="326">
                  <c:v>457.12639999999999</c:v>
                </c:pt>
                <c:pt idx="327">
                  <c:v>458.5412</c:v>
                </c:pt>
                <c:pt idx="328">
                  <c:v>459.7491</c:v>
                </c:pt>
                <c:pt idx="329">
                  <c:v>461.23770000000002</c:v>
                </c:pt>
                <c:pt idx="330">
                  <c:v>462.9006</c:v>
                </c:pt>
                <c:pt idx="331">
                  <c:v>464.1936</c:v>
                </c:pt>
                <c:pt idx="332">
                  <c:v>465.370599999999</c:v>
                </c:pt>
                <c:pt idx="333">
                  <c:v>467.16329999999999</c:v>
                </c:pt>
                <c:pt idx="334">
                  <c:v>468.52390000000003</c:v>
                </c:pt>
                <c:pt idx="335">
                  <c:v>469.68259999999998</c:v>
                </c:pt>
                <c:pt idx="336">
                  <c:v>471.27339999999998</c:v>
                </c:pt>
                <c:pt idx="337">
                  <c:v>472.83690000000001</c:v>
                </c:pt>
                <c:pt idx="338">
                  <c:v>473.971599999999</c:v>
                </c:pt>
                <c:pt idx="339">
                  <c:v>474.98669999999998</c:v>
                </c:pt>
                <c:pt idx="340">
                  <c:v>474.98669999999998</c:v>
                </c:pt>
                <c:pt idx="341">
                  <c:v>475.37700000000001</c:v>
                </c:pt>
                <c:pt idx="342">
                  <c:v>475.79329999999999</c:v>
                </c:pt>
                <c:pt idx="343">
                  <c:v>482.18279999999999</c:v>
                </c:pt>
                <c:pt idx="344">
                  <c:v>482.74109999999899</c:v>
                </c:pt>
                <c:pt idx="345">
                  <c:v>485.7527</c:v>
                </c:pt>
                <c:pt idx="346">
                  <c:v>487.60090000000002</c:v>
                </c:pt>
                <c:pt idx="347">
                  <c:v>489.51889999999997</c:v>
                </c:pt>
                <c:pt idx="348">
                  <c:v>491.15069999999997</c:v>
                </c:pt>
                <c:pt idx="349">
                  <c:v>493.05900000000003</c:v>
                </c:pt>
                <c:pt idx="350">
                  <c:v>494.78519999999997</c:v>
                </c:pt>
                <c:pt idx="351">
                  <c:v>496.38819999999998</c:v>
                </c:pt>
                <c:pt idx="352">
                  <c:v>497.871299999999</c:v>
                </c:pt>
                <c:pt idx="353">
                  <c:v>498.91699999999997</c:v>
                </c:pt>
                <c:pt idx="354">
                  <c:v>498.91699999999997</c:v>
                </c:pt>
                <c:pt idx="355">
                  <c:v>498.91699999999997</c:v>
                </c:pt>
                <c:pt idx="356">
                  <c:v>498.91699999999997</c:v>
                </c:pt>
                <c:pt idx="357">
                  <c:v>498.91699999999997</c:v>
                </c:pt>
                <c:pt idx="358">
                  <c:v>500.52289999999999</c:v>
                </c:pt>
                <c:pt idx="359">
                  <c:v>504.59459999999899</c:v>
                </c:pt>
                <c:pt idx="360">
                  <c:v>509.76909999999998</c:v>
                </c:pt>
                <c:pt idx="361">
                  <c:v>511.2072</c:v>
                </c:pt>
                <c:pt idx="362">
                  <c:v>511.2072</c:v>
                </c:pt>
                <c:pt idx="363">
                  <c:v>512.67759999999998</c:v>
                </c:pt>
                <c:pt idx="364">
                  <c:v>514.03530000000001</c:v>
                </c:pt>
                <c:pt idx="365">
                  <c:v>515.97969999999998</c:v>
                </c:pt>
                <c:pt idx="366">
                  <c:v>517.86099999999999</c:v>
                </c:pt>
                <c:pt idx="367">
                  <c:v>520.38170000000002</c:v>
                </c:pt>
                <c:pt idx="368">
                  <c:v>521.81349999999998</c:v>
                </c:pt>
                <c:pt idx="369">
                  <c:v>523.50689999999997</c:v>
                </c:pt>
                <c:pt idx="370">
                  <c:v>523.7808</c:v>
                </c:pt>
                <c:pt idx="371">
                  <c:v>524.61259999999902</c:v>
                </c:pt>
                <c:pt idx="372">
                  <c:v>528.01549999999997</c:v>
                </c:pt>
                <c:pt idx="373">
                  <c:v>530.11099999999999</c:v>
                </c:pt>
                <c:pt idx="374">
                  <c:v>531.54179999999997</c:v>
                </c:pt>
                <c:pt idx="375">
                  <c:v>533.58319999999901</c:v>
                </c:pt>
                <c:pt idx="376">
                  <c:v>535.32180000000005</c:v>
                </c:pt>
                <c:pt idx="377">
                  <c:v>536.19169999999997</c:v>
                </c:pt>
                <c:pt idx="378">
                  <c:v>537.7491</c:v>
                </c:pt>
                <c:pt idx="379">
                  <c:v>538.72360000000003</c:v>
                </c:pt>
                <c:pt idx="380">
                  <c:v>540.24569999999903</c:v>
                </c:pt>
                <c:pt idx="381">
                  <c:v>541.61509999999998</c:v>
                </c:pt>
                <c:pt idx="382">
                  <c:v>542.59479999999996</c:v>
                </c:pt>
                <c:pt idx="383">
                  <c:v>544.16449999999998</c:v>
                </c:pt>
                <c:pt idx="384">
                  <c:v>545.53809999999999</c:v>
                </c:pt>
                <c:pt idx="385">
                  <c:v>546.42179999999996</c:v>
                </c:pt>
                <c:pt idx="386">
                  <c:v>548.11980000000005</c:v>
                </c:pt>
                <c:pt idx="387">
                  <c:v>549.30740000000003</c:v>
                </c:pt>
                <c:pt idx="388">
                  <c:v>550.45579999999995</c:v>
                </c:pt>
                <c:pt idx="389">
                  <c:v>552.0566</c:v>
                </c:pt>
                <c:pt idx="390">
                  <c:v>553.146199999999</c:v>
                </c:pt>
                <c:pt idx="391">
                  <c:v>554.36590000000001</c:v>
                </c:pt>
                <c:pt idx="392">
                  <c:v>554.96690000000001</c:v>
                </c:pt>
                <c:pt idx="393">
                  <c:v>556.16819999999996</c:v>
                </c:pt>
                <c:pt idx="394">
                  <c:v>556.20569999999998</c:v>
                </c:pt>
                <c:pt idx="395">
                  <c:v>556.20569999999998</c:v>
                </c:pt>
                <c:pt idx="396">
                  <c:v>557.03589999999997</c:v>
                </c:pt>
                <c:pt idx="397">
                  <c:v>559.63779999999997</c:v>
                </c:pt>
                <c:pt idx="398">
                  <c:v>564.19060000000002</c:v>
                </c:pt>
                <c:pt idx="399">
                  <c:v>566.43489999999997</c:v>
                </c:pt>
                <c:pt idx="400">
                  <c:v>568.49239999999998</c:v>
                </c:pt>
                <c:pt idx="401">
                  <c:v>570.18489999999997</c:v>
                </c:pt>
                <c:pt idx="402">
                  <c:v>571.91189999999995</c:v>
                </c:pt>
                <c:pt idx="403">
                  <c:v>573.74749999999995</c:v>
                </c:pt>
                <c:pt idx="404">
                  <c:v>575.53119999999899</c:v>
                </c:pt>
                <c:pt idx="405">
                  <c:v>577.16380000000004</c:v>
                </c:pt>
                <c:pt idx="406">
                  <c:v>578.74149999999997</c:v>
                </c:pt>
                <c:pt idx="407">
                  <c:v>579.56009999999901</c:v>
                </c:pt>
                <c:pt idx="408">
                  <c:v>579.56009999999901</c:v>
                </c:pt>
                <c:pt idx="409">
                  <c:v>579.56009999999901</c:v>
                </c:pt>
                <c:pt idx="410">
                  <c:v>579.56009999999901</c:v>
                </c:pt>
                <c:pt idx="411">
                  <c:v>579.56009999999901</c:v>
                </c:pt>
                <c:pt idx="412">
                  <c:v>580.84169999999995</c:v>
                </c:pt>
                <c:pt idx="413">
                  <c:v>582.47580000000005</c:v>
                </c:pt>
                <c:pt idx="414">
                  <c:v>589.14980000000003</c:v>
                </c:pt>
                <c:pt idx="415">
                  <c:v>591.43610000000001</c:v>
                </c:pt>
                <c:pt idx="416">
                  <c:v>593.20500000000004</c:v>
                </c:pt>
                <c:pt idx="417">
                  <c:v>593.72659999999996</c:v>
                </c:pt>
                <c:pt idx="418">
                  <c:v>595.35669999999902</c:v>
                </c:pt>
                <c:pt idx="419">
                  <c:v>596.35709999999995</c:v>
                </c:pt>
                <c:pt idx="420">
                  <c:v>598.74879999999996</c:v>
                </c:pt>
                <c:pt idx="421">
                  <c:v>600.74709999999902</c:v>
                </c:pt>
                <c:pt idx="422">
                  <c:v>602.53300000000002</c:v>
                </c:pt>
                <c:pt idx="423">
                  <c:v>604.23289999999997</c:v>
                </c:pt>
                <c:pt idx="424">
                  <c:v>604.23289999999997</c:v>
                </c:pt>
                <c:pt idx="425">
                  <c:v>604.95839999999998</c:v>
                </c:pt>
                <c:pt idx="426">
                  <c:v>609.23580000000004</c:v>
                </c:pt>
                <c:pt idx="427">
                  <c:v>610.41340000000002</c:v>
                </c:pt>
                <c:pt idx="428">
                  <c:v>612.35739999999998</c:v>
                </c:pt>
                <c:pt idx="429">
                  <c:v>614.0127</c:v>
                </c:pt>
                <c:pt idx="430">
                  <c:v>615.02189999999996</c:v>
                </c:pt>
                <c:pt idx="431">
                  <c:v>615.98230000000001</c:v>
                </c:pt>
                <c:pt idx="432">
                  <c:v>617.69960000000003</c:v>
                </c:pt>
                <c:pt idx="433">
                  <c:v>619.08619999999996</c:v>
                </c:pt>
                <c:pt idx="434">
                  <c:v>620.24259999999902</c:v>
                </c:pt>
                <c:pt idx="435">
                  <c:v>621.89419999999996</c:v>
                </c:pt>
                <c:pt idx="436">
                  <c:v>623.18219999999997</c:v>
                </c:pt>
                <c:pt idx="437">
                  <c:v>624.30519999999899</c:v>
                </c:pt>
                <c:pt idx="438">
                  <c:v>625.89390000000003</c:v>
                </c:pt>
                <c:pt idx="439">
                  <c:v>627.2903</c:v>
                </c:pt>
                <c:pt idx="440">
                  <c:v>628.37459999999999</c:v>
                </c:pt>
                <c:pt idx="441">
                  <c:v>629.89710000000002</c:v>
                </c:pt>
                <c:pt idx="442">
                  <c:v>631.36630000000002</c:v>
                </c:pt>
                <c:pt idx="443">
                  <c:v>632.33669999999995</c:v>
                </c:pt>
                <c:pt idx="444">
                  <c:v>634.3075</c:v>
                </c:pt>
                <c:pt idx="445">
                  <c:v>634.93619999999999</c:v>
                </c:pt>
                <c:pt idx="446">
                  <c:v>636.22829999999999</c:v>
                </c:pt>
                <c:pt idx="447">
                  <c:v>636.86659999999995</c:v>
                </c:pt>
                <c:pt idx="448">
                  <c:v>636.86659999999995</c:v>
                </c:pt>
                <c:pt idx="449">
                  <c:v>637.27509999999995</c:v>
                </c:pt>
                <c:pt idx="450">
                  <c:v>638.14069999999901</c:v>
                </c:pt>
                <c:pt idx="451">
                  <c:v>643.10569999999996</c:v>
                </c:pt>
                <c:pt idx="452">
                  <c:v>646.08330000000001</c:v>
                </c:pt>
                <c:pt idx="453">
                  <c:v>648.08859999999902</c:v>
                </c:pt>
                <c:pt idx="454">
                  <c:v>650.06290000000001</c:v>
                </c:pt>
                <c:pt idx="455">
                  <c:v>651.61169999999902</c:v>
                </c:pt>
                <c:pt idx="456">
                  <c:v>653.36360000000002</c:v>
                </c:pt>
                <c:pt idx="457">
                  <c:v>655.05079999999998</c:v>
                </c:pt>
                <c:pt idx="458">
                  <c:v>656.74569999999903</c:v>
                </c:pt>
                <c:pt idx="459">
                  <c:v>658.50829999999996</c:v>
                </c:pt>
                <c:pt idx="460">
                  <c:v>660.10559999999998</c:v>
                </c:pt>
                <c:pt idx="461">
                  <c:v>660.41390000000001</c:v>
                </c:pt>
                <c:pt idx="462">
                  <c:v>660.41390000000001</c:v>
                </c:pt>
                <c:pt idx="463">
                  <c:v>660.41390000000001</c:v>
                </c:pt>
                <c:pt idx="464">
                  <c:v>660.41390000000001</c:v>
                </c:pt>
                <c:pt idx="465">
                  <c:v>661.01350000000002</c:v>
                </c:pt>
                <c:pt idx="466">
                  <c:v>662.72659999999996</c:v>
                </c:pt>
                <c:pt idx="467">
                  <c:v>667.34849999999994</c:v>
                </c:pt>
                <c:pt idx="468">
                  <c:v>672.03089999999997</c:v>
                </c:pt>
                <c:pt idx="469">
                  <c:v>672.79650000000004</c:v>
                </c:pt>
                <c:pt idx="470">
                  <c:v>673.21309999999903</c:v>
                </c:pt>
                <c:pt idx="471">
                  <c:v>673.88940000000002</c:v>
                </c:pt>
                <c:pt idx="472">
                  <c:v>675.69799999999998</c:v>
                </c:pt>
                <c:pt idx="473">
                  <c:v>677.95740000000001</c:v>
                </c:pt>
                <c:pt idx="474">
                  <c:v>679.82690000000002</c:v>
                </c:pt>
                <c:pt idx="475">
                  <c:v>681.86350000000004</c:v>
                </c:pt>
                <c:pt idx="476">
                  <c:v>683.73400000000004</c:v>
                </c:pt>
                <c:pt idx="477">
                  <c:v>684.90650000000005</c:v>
                </c:pt>
                <c:pt idx="478">
                  <c:v>685.49339999999995</c:v>
                </c:pt>
                <c:pt idx="479">
                  <c:v>686.10809999999901</c:v>
                </c:pt>
                <c:pt idx="480">
                  <c:v>690.84069999999997</c:v>
                </c:pt>
                <c:pt idx="481">
                  <c:v>692.4923</c:v>
                </c:pt>
                <c:pt idx="482">
                  <c:v>694.19859999999903</c:v>
                </c:pt>
                <c:pt idx="483">
                  <c:v>695.72829999999999</c:v>
                </c:pt>
                <c:pt idx="484">
                  <c:v>696.51900000000001</c:v>
                </c:pt>
                <c:pt idx="485">
                  <c:v>698.53459999999995</c:v>
                </c:pt>
                <c:pt idx="486">
                  <c:v>699.80169999999998</c:v>
                </c:pt>
                <c:pt idx="487">
                  <c:v>701.28480000000002</c:v>
                </c:pt>
                <c:pt idx="488">
                  <c:v>702.89569999999901</c:v>
                </c:pt>
                <c:pt idx="489">
                  <c:v>704.47519999999997</c:v>
                </c:pt>
                <c:pt idx="490">
                  <c:v>705.93719999999996</c:v>
                </c:pt>
                <c:pt idx="491">
                  <c:v>707.43709999999999</c:v>
                </c:pt>
                <c:pt idx="492">
                  <c:v>708.93579999999997</c:v>
                </c:pt>
                <c:pt idx="493">
                  <c:v>710.62719999999899</c:v>
                </c:pt>
                <c:pt idx="494">
                  <c:v>712.11159999999995</c:v>
                </c:pt>
                <c:pt idx="495">
                  <c:v>713.57819999999901</c:v>
                </c:pt>
                <c:pt idx="496">
                  <c:v>714.84960000000001</c:v>
                </c:pt>
                <c:pt idx="497">
                  <c:v>716.49789999999996</c:v>
                </c:pt>
                <c:pt idx="498">
                  <c:v>716.59349999999995</c:v>
                </c:pt>
                <c:pt idx="499">
                  <c:v>716.59349999999995</c:v>
                </c:pt>
                <c:pt idx="500">
                  <c:v>717.40660000000003</c:v>
                </c:pt>
                <c:pt idx="501">
                  <c:v>717.89940000000001</c:v>
                </c:pt>
                <c:pt idx="502">
                  <c:v>725.05989999999997</c:v>
                </c:pt>
                <c:pt idx="503">
                  <c:v>726.56979999999999</c:v>
                </c:pt>
                <c:pt idx="504">
                  <c:v>728.57269999999903</c:v>
                </c:pt>
                <c:pt idx="505">
                  <c:v>730.48569999999995</c:v>
                </c:pt>
                <c:pt idx="506">
                  <c:v>731.94409999999903</c:v>
                </c:pt>
                <c:pt idx="507">
                  <c:v>733.96400000000006</c:v>
                </c:pt>
                <c:pt idx="508">
                  <c:v>735.79059999999902</c:v>
                </c:pt>
                <c:pt idx="509">
                  <c:v>737.40219999999999</c:v>
                </c:pt>
                <c:pt idx="510">
                  <c:v>738.88019999999995</c:v>
                </c:pt>
                <c:pt idx="511">
                  <c:v>740.56050000000005</c:v>
                </c:pt>
                <c:pt idx="512">
                  <c:v>740.57960000000003</c:v>
                </c:pt>
                <c:pt idx="513">
                  <c:v>740.57960000000003</c:v>
                </c:pt>
                <c:pt idx="514">
                  <c:v>740.57960000000003</c:v>
                </c:pt>
                <c:pt idx="515">
                  <c:v>740.57960000000003</c:v>
                </c:pt>
                <c:pt idx="516">
                  <c:v>741.0222</c:v>
                </c:pt>
                <c:pt idx="517">
                  <c:v>746.03790000000004</c:v>
                </c:pt>
                <c:pt idx="518">
                  <c:v>752.13869999999997</c:v>
                </c:pt>
                <c:pt idx="519">
                  <c:v>752.13869999999997</c:v>
                </c:pt>
                <c:pt idx="520">
                  <c:v>752.13869999999997</c:v>
                </c:pt>
                <c:pt idx="521">
                  <c:v>753.05939999999998</c:v>
                </c:pt>
                <c:pt idx="522">
                  <c:v>754.13639999999998</c:v>
                </c:pt>
                <c:pt idx="523">
                  <c:v>755.44110000000001</c:v>
                </c:pt>
                <c:pt idx="524">
                  <c:v>757.42519999999899</c:v>
                </c:pt>
                <c:pt idx="525">
                  <c:v>759.31500000000005</c:v>
                </c:pt>
                <c:pt idx="526">
                  <c:v>761.69179999999994</c:v>
                </c:pt>
                <c:pt idx="527">
                  <c:v>763.52509999999995</c:v>
                </c:pt>
                <c:pt idx="528">
                  <c:v>764.50719999999899</c:v>
                </c:pt>
                <c:pt idx="529">
                  <c:v>764.82280000000003</c:v>
                </c:pt>
                <c:pt idx="530">
                  <c:v>767.08489999999995</c:v>
                </c:pt>
                <c:pt idx="531">
                  <c:v>770.07079999999996</c:v>
                </c:pt>
                <c:pt idx="532">
                  <c:v>771.19069999999999</c:v>
                </c:pt>
                <c:pt idx="533">
                  <c:v>772.9896</c:v>
                </c:pt>
                <c:pt idx="534">
                  <c:v>774.68060000000003</c:v>
                </c:pt>
                <c:pt idx="535">
                  <c:v>775.77390000000003</c:v>
                </c:pt>
                <c:pt idx="536">
                  <c:v>776.70240000000001</c:v>
                </c:pt>
                <c:pt idx="537">
                  <c:v>778.16719999999998</c:v>
                </c:pt>
                <c:pt idx="538">
                  <c:v>779.3125</c:v>
                </c:pt>
                <c:pt idx="539">
                  <c:v>780.65689999999995</c:v>
                </c:pt>
                <c:pt idx="540">
                  <c:v>782.35389999999995</c:v>
                </c:pt>
                <c:pt idx="541">
                  <c:v>783.73469999999998</c:v>
                </c:pt>
                <c:pt idx="542">
                  <c:v>785.1377</c:v>
                </c:pt>
                <c:pt idx="543">
                  <c:v>786.49789999999996</c:v>
                </c:pt>
                <c:pt idx="544">
                  <c:v>788.13350000000003</c:v>
                </c:pt>
                <c:pt idx="545">
                  <c:v>789.54700000000003</c:v>
                </c:pt>
                <c:pt idx="546">
                  <c:v>790.89739999999995</c:v>
                </c:pt>
                <c:pt idx="547">
                  <c:v>792.4674</c:v>
                </c:pt>
                <c:pt idx="548">
                  <c:v>794.00559999999996</c:v>
                </c:pt>
                <c:pt idx="549">
                  <c:v>795.26369999999997</c:v>
                </c:pt>
                <c:pt idx="550">
                  <c:v>796.28</c:v>
                </c:pt>
                <c:pt idx="551">
                  <c:v>796.33979999999997</c:v>
                </c:pt>
                <c:pt idx="552">
                  <c:v>796.33979999999997</c:v>
                </c:pt>
                <c:pt idx="553">
                  <c:v>797.11350000000004</c:v>
                </c:pt>
                <c:pt idx="554">
                  <c:v>798.50239999999997</c:v>
                </c:pt>
                <c:pt idx="555">
                  <c:v>804.06009999999901</c:v>
                </c:pt>
                <c:pt idx="556">
                  <c:v>805.90809999999999</c:v>
                </c:pt>
                <c:pt idx="557">
                  <c:v>807.86619999999903</c:v>
                </c:pt>
                <c:pt idx="558">
                  <c:v>809.67740000000003</c:v>
                </c:pt>
                <c:pt idx="559">
                  <c:v>811.48699999999997</c:v>
                </c:pt>
                <c:pt idx="560">
                  <c:v>813.21159999999998</c:v>
                </c:pt>
                <c:pt idx="561">
                  <c:v>814.98259999999902</c:v>
                </c:pt>
                <c:pt idx="562">
                  <c:v>816.75139999999999</c:v>
                </c:pt>
                <c:pt idx="563">
                  <c:v>818.3347</c:v>
                </c:pt>
                <c:pt idx="564">
                  <c:v>820.03430000000003</c:v>
                </c:pt>
                <c:pt idx="565">
                  <c:v>820.03430000000003</c:v>
                </c:pt>
                <c:pt idx="566">
                  <c:v>820.03430000000003</c:v>
                </c:pt>
                <c:pt idx="567">
                  <c:v>820.03430000000003</c:v>
                </c:pt>
                <c:pt idx="568">
                  <c:v>820.03430000000003</c:v>
                </c:pt>
                <c:pt idx="569">
                  <c:v>820.03430000000003</c:v>
                </c:pt>
                <c:pt idx="570">
                  <c:v>820.03430000000003</c:v>
                </c:pt>
                <c:pt idx="571">
                  <c:v>820.03430000000003</c:v>
                </c:pt>
                <c:pt idx="572">
                  <c:v>820.03430000000003</c:v>
                </c:pt>
                <c:pt idx="573">
                  <c:v>820.03430000000003</c:v>
                </c:pt>
                <c:pt idx="574">
                  <c:v>820.03430000000003</c:v>
                </c:pt>
                <c:pt idx="575">
                  <c:v>820.03430000000003</c:v>
                </c:pt>
                <c:pt idx="576">
                  <c:v>820.03430000000003</c:v>
                </c:pt>
                <c:pt idx="577">
                  <c:v>820.03430000000003</c:v>
                </c:pt>
                <c:pt idx="578">
                  <c:v>820.03430000000003</c:v>
                </c:pt>
                <c:pt idx="579">
                  <c:v>820.03430000000003</c:v>
                </c:pt>
                <c:pt idx="580">
                  <c:v>820.03430000000003</c:v>
                </c:pt>
                <c:pt idx="581">
                  <c:v>820.03430000000003</c:v>
                </c:pt>
                <c:pt idx="582">
                  <c:v>820.03430000000003</c:v>
                </c:pt>
                <c:pt idx="583">
                  <c:v>820.03430000000003</c:v>
                </c:pt>
                <c:pt idx="584">
                  <c:v>820.03430000000003</c:v>
                </c:pt>
                <c:pt idx="585">
                  <c:v>820.03430000000003</c:v>
                </c:pt>
                <c:pt idx="586">
                  <c:v>820.03430000000003</c:v>
                </c:pt>
                <c:pt idx="587">
                  <c:v>820.03430000000003</c:v>
                </c:pt>
                <c:pt idx="588">
                  <c:v>820.03430000000003</c:v>
                </c:pt>
                <c:pt idx="589">
                  <c:v>820.03430000000003</c:v>
                </c:pt>
                <c:pt idx="590">
                  <c:v>820.03430000000003</c:v>
                </c:pt>
                <c:pt idx="591">
                  <c:v>820.03430000000003</c:v>
                </c:pt>
                <c:pt idx="592">
                  <c:v>820.03430000000003</c:v>
                </c:pt>
                <c:pt idx="593">
                  <c:v>820.03430000000003</c:v>
                </c:pt>
                <c:pt idx="594">
                  <c:v>820.03430000000003</c:v>
                </c:pt>
                <c:pt idx="595">
                  <c:v>820.03430000000003</c:v>
                </c:pt>
                <c:pt idx="596">
                  <c:v>820.03430000000003</c:v>
                </c:pt>
                <c:pt idx="597">
                  <c:v>820.03430000000003</c:v>
                </c:pt>
                <c:pt idx="598">
                  <c:v>820.03430000000003</c:v>
                </c:pt>
                <c:pt idx="599">
                  <c:v>820.03430000000003</c:v>
                </c:pt>
                <c:pt idx="600">
                  <c:v>820.03430000000003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66-42DA-A208-3EB5CF0626D3}"/>
            </c:ext>
          </c:extLst>
        </c:ser>
        <c:ser>
          <c:idx val="1"/>
          <c:order val="1"/>
          <c:tx>
            <c:strRef>
              <c:f>Runtime!$C$1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Runtime!$C$2:$C$602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0.12740000000000001</c:v>
                </c:pt>
                <c:pt idx="4">
                  <c:v>0.12740000000000001</c:v>
                </c:pt>
                <c:pt idx="5">
                  <c:v>0.12740000000000001</c:v>
                </c:pt>
                <c:pt idx="6">
                  <c:v>0.12740000000000001</c:v>
                </c:pt>
                <c:pt idx="7">
                  <c:v>0.12740000000000001</c:v>
                </c:pt>
                <c:pt idx="8">
                  <c:v>0.24329999999999999</c:v>
                </c:pt>
                <c:pt idx="9">
                  <c:v>0.2535</c:v>
                </c:pt>
                <c:pt idx="10">
                  <c:v>0.2535</c:v>
                </c:pt>
                <c:pt idx="11">
                  <c:v>0.2535</c:v>
                </c:pt>
                <c:pt idx="12">
                  <c:v>0.2535</c:v>
                </c:pt>
                <c:pt idx="13">
                  <c:v>0.2535</c:v>
                </c:pt>
                <c:pt idx="14">
                  <c:v>0.2535</c:v>
                </c:pt>
                <c:pt idx="15">
                  <c:v>0.2535</c:v>
                </c:pt>
                <c:pt idx="16">
                  <c:v>0.2535</c:v>
                </c:pt>
                <c:pt idx="17">
                  <c:v>0.2535</c:v>
                </c:pt>
                <c:pt idx="18">
                  <c:v>0.2535</c:v>
                </c:pt>
                <c:pt idx="19">
                  <c:v>0.2535</c:v>
                </c:pt>
                <c:pt idx="20">
                  <c:v>0.2535</c:v>
                </c:pt>
                <c:pt idx="21">
                  <c:v>2.2244000000000002</c:v>
                </c:pt>
                <c:pt idx="22">
                  <c:v>4.3295000000000003</c:v>
                </c:pt>
                <c:pt idx="23">
                  <c:v>4.3295000000000003</c:v>
                </c:pt>
                <c:pt idx="24">
                  <c:v>4.3295000000000003</c:v>
                </c:pt>
                <c:pt idx="25">
                  <c:v>4.3295000000000003</c:v>
                </c:pt>
                <c:pt idx="26">
                  <c:v>9.7591999999999999</c:v>
                </c:pt>
                <c:pt idx="27">
                  <c:v>21.392199999999999</c:v>
                </c:pt>
                <c:pt idx="28">
                  <c:v>24.5304</c:v>
                </c:pt>
                <c:pt idx="29">
                  <c:v>24.5304</c:v>
                </c:pt>
                <c:pt idx="30">
                  <c:v>24.5304</c:v>
                </c:pt>
                <c:pt idx="31">
                  <c:v>25.194500000000001</c:v>
                </c:pt>
                <c:pt idx="32">
                  <c:v>26.9633</c:v>
                </c:pt>
                <c:pt idx="33">
                  <c:v>28.952000000000002</c:v>
                </c:pt>
                <c:pt idx="34">
                  <c:v>30.961400000000001</c:v>
                </c:pt>
                <c:pt idx="35">
                  <c:v>32.999600000000001</c:v>
                </c:pt>
                <c:pt idx="36">
                  <c:v>34.8352</c:v>
                </c:pt>
                <c:pt idx="37">
                  <c:v>35.334299999999999</c:v>
                </c:pt>
                <c:pt idx="38">
                  <c:v>35.334299999999999</c:v>
                </c:pt>
                <c:pt idx="39">
                  <c:v>35.334299999999999</c:v>
                </c:pt>
                <c:pt idx="40">
                  <c:v>35.811999999999998</c:v>
                </c:pt>
                <c:pt idx="41">
                  <c:v>38.145800000000001</c:v>
                </c:pt>
                <c:pt idx="42">
                  <c:v>41.440199999999997</c:v>
                </c:pt>
                <c:pt idx="43">
                  <c:v>47.081199999999903</c:v>
                </c:pt>
                <c:pt idx="44">
                  <c:v>48.868600000000001</c:v>
                </c:pt>
                <c:pt idx="45">
                  <c:v>50.080300000000001</c:v>
                </c:pt>
                <c:pt idx="46">
                  <c:v>50.2485</c:v>
                </c:pt>
                <c:pt idx="47">
                  <c:v>50.515900000000002</c:v>
                </c:pt>
                <c:pt idx="48">
                  <c:v>52.978199999999902</c:v>
                </c:pt>
                <c:pt idx="49">
                  <c:v>54.686999999999998</c:v>
                </c:pt>
                <c:pt idx="50">
                  <c:v>55.441600000000001</c:v>
                </c:pt>
                <c:pt idx="51">
                  <c:v>55.947499999999998</c:v>
                </c:pt>
                <c:pt idx="52">
                  <c:v>56.284699999999901</c:v>
                </c:pt>
                <c:pt idx="53">
                  <c:v>58.0687</c:v>
                </c:pt>
                <c:pt idx="54">
                  <c:v>58.954900000000002</c:v>
                </c:pt>
                <c:pt idx="55">
                  <c:v>60.377499999999998</c:v>
                </c:pt>
                <c:pt idx="56">
                  <c:v>61.472999999999999</c:v>
                </c:pt>
                <c:pt idx="57">
                  <c:v>62.476199999999999</c:v>
                </c:pt>
                <c:pt idx="58">
                  <c:v>63.950499999999998</c:v>
                </c:pt>
                <c:pt idx="59">
                  <c:v>64.7226</c:v>
                </c:pt>
                <c:pt idx="60">
                  <c:v>66.220100000000002</c:v>
                </c:pt>
                <c:pt idx="61">
                  <c:v>67.185500000000005</c:v>
                </c:pt>
                <c:pt idx="62">
                  <c:v>68.463700000000003</c:v>
                </c:pt>
                <c:pt idx="63">
                  <c:v>69.788799999999995</c:v>
                </c:pt>
                <c:pt idx="64">
                  <c:v>70.633899999999997</c:v>
                </c:pt>
                <c:pt idx="65">
                  <c:v>72.262100000000004</c:v>
                </c:pt>
                <c:pt idx="66">
                  <c:v>73.028800000000004</c:v>
                </c:pt>
                <c:pt idx="67">
                  <c:v>74.419499999999999</c:v>
                </c:pt>
                <c:pt idx="68">
                  <c:v>75.480899999999906</c:v>
                </c:pt>
                <c:pt idx="69">
                  <c:v>76.495599999999996</c:v>
                </c:pt>
                <c:pt idx="70">
                  <c:v>76.683199999999999</c:v>
                </c:pt>
                <c:pt idx="71">
                  <c:v>78.582499999999996</c:v>
                </c:pt>
                <c:pt idx="72">
                  <c:v>80.518299999999996</c:v>
                </c:pt>
                <c:pt idx="73">
                  <c:v>81.4435</c:v>
                </c:pt>
                <c:pt idx="74">
                  <c:v>82.969700000000003</c:v>
                </c:pt>
                <c:pt idx="75">
                  <c:v>84.381199999999893</c:v>
                </c:pt>
                <c:pt idx="76">
                  <c:v>86.043000000000006</c:v>
                </c:pt>
                <c:pt idx="77">
                  <c:v>87.607600000000005</c:v>
                </c:pt>
                <c:pt idx="78">
                  <c:v>89.573300000000003</c:v>
                </c:pt>
                <c:pt idx="79">
                  <c:v>91.438500000000005</c:v>
                </c:pt>
                <c:pt idx="80">
                  <c:v>92.698300000000003</c:v>
                </c:pt>
                <c:pt idx="81">
                  <c:v>93.698800000000006</c:v>
                </c:pt>
                <c:pt idx="82">
                  <c:v>93.703999999999994</c:v>
                </c:pt>
                <c:pt idx="83">
                  <c:v>93.703999999999994</c:v>
                </c:pt>
                <c:pt idx="84">
                  <c:v>93.703999999999994</c:v>
                </c:pt>
                <c:pt idx="85">
                  <c:v>93.703999999999994</c:v>
                </c:pt>
                <c:pt idx="86">
                  <c:v>93.703999999999994</c:v>
                </c:pt>
                <c:pt idx="87">
                  <c:v>94.975999999999999</c:v>
                </c:pt>
                <c:pt idx="88">
                  <c:v>103.17919999999999</c:v>
                </c:pt>
                <c:pt idx="89">
                  <c:v>105.3814</c:v>
                </c:pt>
                <c:pt idx="90">
                  <c:v>106.919</c:v>
                </c:pt>
                <c:pt idx="91">
                  <c:v>106.919</c:v>
                </c:pt>
                <c:pt idx="92">
                  <c:v>108.5787</c:v>
                </c:pt>
                <c:pt idx="93">
                  <c:v>109.96539999999899</c:v>
                </c:pt>
                <c:pt idx="94">
                  <c:v>112.104</c:v>
                </c:pt>
                <c:pt idx="95">
                  <c:v>114.3005</c:v>
                </c:pt>
                <c:pt idx="96">
                  <c:v>115.78149999999999</c:v>
                </c:pt>
                <c:pt idx="97">
                  <c:v>117.89100000000001</c:v>
                </c:pt>
                <c:pt idx="98">
                  <c:v>117.89100000000001</c:v>
                </c:pt>
                <c:pt idx="99">
                  <c:v>117.89100000000001</c:v>
                </c:pt>
                <c:pt idx="100">
                  <c:v>118.8103</c:v>
                </c:pt>
                <c:pt idx="101">
                  <c:v>121.1339</c:v>
                </c:pt>
                <c:pt idx="102">
                  <c:v>126.79810000000001</c:v>
                </c:pt>
                <c:pt idx="103">
                  <c:v>128.3741</c:v>
                </c:pt>
                <c:pt idx="104">
                  <c:v>130.41849999999999</c:v>
                </c:pt>
                <c:pt idx="105">
                  <c:v>131.6952</c:v>
                </c:pt>
                <c:pt idx="106">
                  <c:v>133.64660000000001</c:v>
                </c:pt>
                <c:pt idx="107">
                  <c:v>135.45259999999999</c:v>
                </c:pt>
                <c:pt idx="108">
                  <c:v>136.18770000000001</c:v>
                </c:pt>
                <c:pt idx="109">
                  <c:v>137.17699999999999</c:v>
                </c:pt>
                <c:pt idx="110">
                  <c:v>138.64939999999899</c:v>
                </c:pt>
                <c:pt idx="111">
                  <c:v>140.28190000000001</c:v>
                </c:pt>
                <c:pt idx="112">
                  <c:v>141.31200000000001</c:v>
                </c:pt>
                <c:pt idx="113">
                  <c:v>142.52279999999999</c:v>
                </c:pt>
                <c:pt idx="114">
                  <c:v>142.83099999999999</c:v>
                </c:pt>
                <c:pt idx="115">
                  <c:v>144.16149999999999</c:v>
                </c:pt>
                <c:pt idx="116">
                  <c:v>145.0206</c:v>
                </c:pt>
                <c:pt idx="117">
                  <c:v>146.76410000000001</c:v>
                </c:pt>
                <c:pt idx="118">
                  <c:v>147.80199999999999</c:v>
                </c:pt>
                <c:pt idx="119">
                  <c:v>148.90469999999999</c:v>
                </c:pt>
                <c:pt idx="120">
                  <c:v>150.54499999999999</c:v>
                </c:pt>
                <c:pt idx="121">
                  <c:v>151.38729999999899</c:v>
                </c:pt>
                <c:pt idx="122">
                  <c:v>152.86079999999899</c:v>
                </c:pt>
                <c:pt idx="123">
                  <c:v>154.24889999999999</c:v>
                </c:pt>
                <c:pt idx="124">
                  <c:v>155.00779999999901</c:v>
                </c:pt>
                <c:pt idx="125">
                  <c:v>156.70689999999999</c:v>
                </c:pt>
                <c:pt idx="126">
                  <c:v>157.30269999999999</c:v>
                </c:pt>
                <c:pt idx="127">
                  <c:v>159.1942</c:v>
                </c:pt>
                <c:pt idx="128">
                  <c:v>160.62819999999999</c:v>
                </c:pt>
                <c:pt idx="129">
                  <c:v>162.04949999999999</c:v>
                </c:pt>
                <c:pt idx="130">
                  <c:v>163.60769999999999</c:v>
                </c:pt>
                <c:pt idx="131">
                  <c:v>165.4683</c:v>
                </c:pt>
                <c:pt idx="132">
                  <c:v>167.25550000000001</c:v>
                </c:pt>
                <c:pt idx="133">
                  <c:v>168.91309999999999</c:v>
                </c:pt>
                <c:pt idx="134">
                  <c:v>170.13</c:v>
                </c:pt>
                <c:pt idx="135">
                  <c:v>171.23229999999899</c:v>
                </c:pt>
                <c:pt idx="136">
                  <c:v>171.23410000000001</c:v>
                </c:pt>
                <c:pt idx="137">
                  <c:v>171.23410000000001</c:v>
                </c:pt>
                <c:pt idx="138">
                  <c:v>171.23410000000001</c:v>
                </c:pt>
                <c:pt idx="139">
                  <c:v>171.23410000000001</c:v>
                </c:pt>
                <c:pt idx="140">
                  <c:v>171.23410000000001</c:v>
                </c:pt>
                <c:pt idx="141">
                  <c:v>173.5444</c:v>
                </c:pt>
                <c:pt idx="142">
                  <c:v>177.79249999999999</c:v>
                </c:pt>
                <c:pt idx="143">
                  <c:v>181.52209999999999</c:v>
                </c:pt>
                <c:pt idx="144">
                  <c:v>183.8237</c:v>
                </c:pt>
                <c:pt idx="145">
                  <c:v>184.69389999999899</c:v>
                </c:pt>
                <c:pt idx="146">
                  <c:v>185.21709999999999</c:v>
                </c:pt>
                <c:pt idx="147">
                  <c:v>186.2629</c:v>
                </c:pt>
                <c:pt idx="148">
                  <c:v>186.2629</c:v>
                </c:pt>
                <c:pt idx="149">
                  <c:v>186.2629</c:v>
                </c:pt>
                <c:pt idx="150">
                  <c:v>188.39070000000001</c:v>
                </c:pt>
                <c:pt idx="151">
                  <c:v>189.81399999999999</c:v>
                </c:pt>
                <c:pt idx="152">
                  <c:v>192.19839999999999</c:v>
                </c:pt>
                <c:pt idx="153">
                  <c:v>194.25790000000001</c:v>
                </c:pt>
                <c:pt idx="154">
                  <c:v>196.07050000000001</c:v>
                </c:pt>
                <c:pt idx="155">
                  <c:v>197.84270000000001</c:v>
                </c:pt>
                <c:pt idx="156">
                  <c:v>197.84270000000001</c:v>
                </c:pt>
                <c:pt idx="157">
                  <c:v>197.84270000000001</c:v>
                </c:pt>
                <c:pt idx="158">
                  <c:v>198.78809999999999</c:v>
                </c:pt>
                <c:pt idx="159">
                  <c:v>202.78529999999901</c:v>
                </c:pt>
                <c:pt idx="160">
                  <c:v>206.60139999999899</c:v>
                </c:pt>
                <c:pt idx="161">
                  <c:v>208.49189999999999</c:v>
                </c:pt>
                <c:pt idx="162">
                  <c:v>210.22460000000001</c:v>
                </c:pt>
                <c:pt idx="163">
                  <c:v>211.9349</c:v>
                </c:pt>
                <c:pt idx="164">
                  <c:v>213.62639999999999</c:v>
                </c:pt>
                <c:pt idx="165">
                  <c:v>215.3775</c:v>
                </c:pt>
                <c:pt idx="166">
                  <c:v>216.09649999999999</c:v>
                </c:pt>
                <c:pt idx="167">
                  <c:v>217.6431</c:v>
                </c:pt>
                <c:pt idx="168">
                  <c:v>218.7116</c:v>
                </c:pt>
                <c:pt idx="169">
                  <c:v>220.16139999999999</c:v>
                </c:pt>
                <c:pt idx="170">
                  <c:v>221.6352</c:v>
                </c:pt>
                <c:pt idx="171">
                  <c:v>222.3998</c:v>
                </c:pt>
                <c:pt idx="172">
                  <c:v>224.15350000000001</c:v>
                </c:pt>
                <c:pt idx="173">
                  <c:v>224.46019999999999</c:v>
                </c:pt>
                <c:pt idx="174">
                  <c:v>226.38290000000001</c:v>
                </c:pt>
                <c:pt idx="175">
                  <c:v>227.32989999999899</c:v>
                </c:pt>
                <c:pt idx="176">
                  <c:v>228.87049999999999</c:v>
                </c:pt>
                <c:pt idx="177">
                  <c:v>230.3186</c:v>
                </c:pt>
                <c:pt idx="178">
                  <c:v>231.08850000000001</c:v>
                </c:pt>
                <c:pt idx="179">
                  <c:v>232.13759999999999</c:v>
                </c:pt>
                <c:pt idx="180">
                  <c:v>233.28219999999999</c:v>
                </c:pt>
                <c:pt idx="181">
                  <c:v>234.8648</c:v>
                </c:pt>
                <c:pt idx="182">
                  <c:v>236.00450000000001</c:v>
                </c:pt>
                <c:pt idx="183">
                  <c:v>237.28</c:v>
                </c:pt>
                <c:pt idx="184">
                  <c:v>238.34950000000001</c:v>
                </c:pt>
                <c:pt idx="185">
                  <c:v>240.44289999999901</c:v>
                </c:pt>
                <c:pt idx="186">
                  <c:v>241.43510000000001</c:v>
                </c:pt>
                <c:pt idx="187">
                  <c:v>243.06479999999999</c:v>
                </c:pt>
                <c:pt idx="188">
                  <c:v>245.07859999999999</c:v>
                </c:pt>
                <c:pt idx="189">
                  <c:v>246.72669999999999</c:v>
                </c:pt>
                <c:pt idx="190">
                  <c:v>248.3843</c:v>
                </c:pt>
                <c:pt idx="191">
                  <c:v>249.89939999999899</c:v>
                </c:pt>
                <c:pt idx="192">
                  <c:v>251.31179999999901</c:v>
                </c:pt>
                <c:pt idx="193">
                  <c:v>251.3126</c:v>
                </c:pt>
                <c:pt idx="194">
                  <c:v>251.3126</c:v>
                </c:pt>
                <c:pt idx="195">
                  <c:v>251.3126</c:v>
                </c:pt>
                <c:pt idx="196">
                  <c:v>251.3126</c:v>
                </c:pt>
                <c:pt idx="197">
                  <c:v>251.3126</c:v>
                </c:pt>
                <c:pt idx="198">
                  <c:v>253.12889999999999</c:v>
                </c:pt>
                <c:pt idx="199">
                  <c:v>256.88799999999998</c:v>
                </c:pt>
                <c:pt idx="200">
                  <c:v>260.61059999999998</c:v>
                </c:pt>
                <c:pt idx="201">
                  <c:v>263.91809999999998</c:v>
                </c:pt>
                <c:pt idx="202">
                  <c:v>265.755799999999</c:v>
                </c:pt>
                <c:pt idx="203">
                  <c:v>266.27429999999998</c:v>
                </c:pt>
                <c:pt idx="204">
                  <c:v>267.33999999999997</c:v>
                </c:pt>
                <c:pt idx="205">
                  <c:v>268.887599999999</c:v>
                </c:pt>
                <c:pt idx="206">
                  <c:v>270.97109999999998</c:v>
                </c:pt>
                <c:pt idx="207">
                  <c:v>272.95299999999997</c:v>
                </c:pt>
                <c:pt idx="208">
                  <c:v>274.87670000000003</c:v>
                </c:pt>
                <c:pt idx="209">
                  <c:v>276.81740000000002</c:v>
                </c:pt>
                <c:pt idx="210">
                  <c:v>278.21440000000001</c:v>
                </c:pt>
                <c:pt idx="211">
                  <c:v>278.21440000000001</c:v>
                </c:pt>
                <c:pt idx="212">
                  <c:v>278.21440000000001</c:v>
                </c:pt>
                <c:pt idx="213">
                  <c:v>279.04539999999997</c:v>
                </c:pt>
                <c:pt idx="214">
                  <c:v>285.88900000000001</c:v>
                </c:pt>
                <c:pt idx="215">
                  <c:v>286.56439999999998</c:v>
                </c:pt>
                <c:pt idx="216">
                  <c:v>287.75049999999999</c:v>
                </c:pt>
                <c:pt idx="217">
                  <c:v>289.609299999999</c:v>
                </c:pt>
                <c:pt idx="218">
                  <c:v>290.88709999999998</c:v>
                </c:pt>
                <c:pt idx="219">
                  <c:v>292.894599999999</c:v>
                </c:pt>
                <c:pt idx="220">
                  <c:v>294.81689999999998</c:v>
                </c:pt>
                <c:pt idx="221">
                  <c:v>296.09140000000002</c:v>
                </c:pt>
                <c:pt idx="222">
                  <c:v>297.64350000000002</c:v>
                </c:pt>
                <c:pt idx="223">
                  <c:v>299.03829999999999</c:v>
                </c:pt>
                <c:pt idx="224">
                  <c:v>300.5215</c:v>
                </c:pt>
                <c:pt idx="225">
                  <c:v>302.181299999999</c:v>
                </c:pt>
                <c:pt idx="226">
                  <c:v>303.76549999999997</c:v>
                </c:pt>
                <c:pt idx="227">
                  <c:v>305.06609999999898</c:v>
                </c:pt>
                <c:pt idx="228">
                  <c:v>306.71809999999999</c:v>
                </c:pt>
                <c:pt idx="229">
                  <c:v>308.12509999999997</c:v>
                </c:pt>
                <c:pt idx="230">
                  <c:v>308.940799999999</c:v>
                </c:pt>
                <c:pt idx="231">
                  <c:v>310.53859999999997</c:v>
                </c:pt>
                <c:pt idx="232">
                  <c:v>312.05290000000002</c:v>
                </c:pt>
                <c:pt idx="233">
                  <c:v>313.28469999999999</c:v>
                </c:pt>
                <c:pt idx="234">
                  <c:v>314.74779999999998</c:v>
                </c:pt>
                <c:pt idx="235">
                  <c:v>316.49540000000002</c:v>
                </c:pt>
                <c:pt idx="236">
                  <c:v>317.58440000000002</c:v>
                </c:pt>
                <c:pt idx="237">
                  <c:v>319.32920000000001</c:v>
                </c:pt>
                <c:pt idx="238">
                  <c:v>320.599299999999</c:v>
                </c:pt>
                <c:pt idx="239">
                  <c:v>321.68959999999998</c:v>
                </c:pt>
                <c:pt idx="240">
                  <c:v>323.17840000000001</c:v>
                </c:pt>
                <c:pt idx="241">
                  <c:v>324.97629999999998</c:v>
                </c:pt>
                <c:pt idx="242">
                  <c:v>326.39670000000001</c:v>
                </c:pt>
                <c:pt idx="243">
                  <c:v>328.12540000000001</c:v>
                </c:pt>
                <c:pt idx="244">
                  <c:v>329.64389999999997</c:v>
                </c:pt>
                <c:pt idx="245">
                  <c:v>331.27519999999998</c:v>
                </c:pt>
                <c:pt idx="246">
                  <c:v>331.29570000000001</c:v>
                </c:pt>
                <c:pt idx="247">
                  <c:v>331.29570000000001</c:v>
                </c:pt>
                <c:pt idx="248">
                  <c:v>331.29570000000001</c:v>
                </c:pt>
                <c:pt idx="249">
                  <c:v>331.29570000000001</c:v>
                </c:pt>
                <c:pt idx="250">
                  <c:v>331.89940000000001</c:v>
                </c:pt>
                <c:pt idx="251">
                  <c:v>334.03840000000002</c:v>
                </c:pt>
                <c:pt idx="252">
                  <c:v>340.93609999999899</c:v>
                </c:pt>
                <c:pt idx="253">
                  <c:v>343.72059999999999</c:v>
                </c:pt>
                <c:pt idx="254">
                  <c:v>343.72059999999999</c:v>
                </c:pt>
                <c:pt idx="255">
                  <c:v>343.72059999999999</c:v>
                </c:pt>
                <c:pt idx="256">
                  <c:v>344.26350000000002</c:v>
                </c:pt>
                <c:pt idx="257">
                  <c:v>346.75369999999998</c:v>
                </c:pt>
                <c:pt idx="258">
                  <c:v>348.71100000000001</c:v>
                </c:pt>
                <c:pt idx="259">
                  <c:v>350.92259999999999</c:v>
                </c:pt>
                <c:pt idx="260">
                  <c:v>352.935</c:v>
                </c:pt>
                <c:pt idx="261">
                  <c:v>354.69959999999998</c:v>
                </c:pt>
                <c:pt idx="262">
                  <c:v>356.15109999999999</c:v>
                </c:pt>
                <c:pt idx="263">
                  <c:v>356.15109999999999</c:v>
                </c:pt>
                <c:pt idx="264">
                  <c:v>356.15109999999999</c:v>
                </c:pt>
                <c:pt idx="265">
                  <c:v>357.32130000000001</c:v>
                </c:pt>
                <c:pt idx="266">
                  <c:v>361.88470000000001</c:v>
                </c:pt>
                <c:pt idx="267">
                  <c:v>364.76059999999899</c:v>
                </c:pt>
                <c:pt idx="268">
                  <c:v>366.40170000000001</c:v>
                </c:pt>
                <c:pt idx="269">
                  <c:v>368.48259999999999</c:v>
                </c:pt>
                <c:pt idx="270">
                  <c:v>369.6635</c:v>
                </c:pt>
                <c:pt idx="271">
                  <c:v>371.97550000000001</c:v>
                </c:pt>
                <c:pt idx="272">
                  <c:v>373.84449999999998</c:v>
                </c:pt>
                <c:pt idx="273">
                  <c:v>374.52569999999997</c:v>
                </c:pt>
                <c:pt idx="274">
                  <c:v>376.35329999999999</c:v>
                </c:pt>
                <c:pt idx="275">
                  <c:v>377.91559999999998</c:v>
                </c:pt>
                <c:pt idx="276">
                  <c:v>379.30829999999997</c:v>
                </c:pt>
                <c:pt idx="277">
                  <c:v>380.87880000000001</c:v>
                </c:pt>
                <c:pt idx="278">
                  <c:v>382.54809999999998</c:v>
                </c:pt>
                <c:pt idx="279">
                  <c:v>384.05869999999999</c:v>
                </c:pt>
                <c:pt idx="280">
                  <c:v>385.62419999999997</c:v>
                </c:pt>
                <c:pt idx="281">
                  <c:v>386.86919999999998</c:v>
                </c:pt>
                <c:pt idx="282">
                  <c:v>387.89839999999998</c:v>
                </c:pt>
                <c:pt idx="283">
                  <c:v>389.26889999999997</c:v>
                </c:pt>
                <c:pt idx="284">
                  <c:v>390.94170000000003</c:v>
                </c:pt>
                <c:pt idx="285">
                  <c:v>391.39049999999997</c:v>
                </c:pt>
                <c:pt idx="286">
                  <c:v>392.99759999999998</c:v>
                </c:pt>
                <c:pt idx="287">
                  <c:v>394.55859999999899</c:v>
                </c:pt>
                <c:pt idx="288">
                  <c:v>395.54090000000002</c:v>
                </c:pt>
                <c:pt idx="289">
                  <c:v>397.17680000000001</c:v>
                </c:pt>
                <c:pt idx="290">
                  <c:v>398.8492</c:v>
                </c:pt>
                <c:pt idx="291">
                  <c:v>399.702799999999</c:v>
                </c:pt>
                <c:pt idx="292">
                  <c:v>401.29899999999998</c:v>
                </c:pt>
                <c:pt idx="293">
                  <c:v>403.34840000000003</c:v>
                </c:pt>
                <c:pt idx="294">
                  <c:v>405.051299999999</c:v>
                </c:pt>
                <c:pt idx="295">
                  <c:v>406.933099999999</c:v>
                </c:pt>
                <c:pt idx="296">
                  <c:v>408.19319999999999</c:v>
                </c:pt>
                <c:pt idx="297">
                  <c:v>409.5342</c:v>
                </c:pt>
                <c:pt idx="298">
                  <c:v>409.5342</c:v>
                </c:pt>
                <c:pt idx="299">
                  <c:v>409.5342</c:v>
                </c:pt>
                <c:pt idx="300">
                  <c:v>409.5342</c:v>
                </c:pt>
                <c:pt idx="301">
                  <c:v>409.5342</c:v>
                </c:pt>
                <c:pt idx="302">
                  <c:v>410.0052</c:v>
                </c:pt>
                <c:pt idx="303">
                  <c:v>414.71420000000001</c:v>
                </c:pt>
                <c:pt idx="304">
                  <c:v>418.43650000000002</c:v>
                </c:pt>
                <c:pt idx="305">
                  <c:v>420.49430000000001</c:v>
                </c:pt>
                <c:pt idx="306">
                  <c:v>421.29930000000002</c:v>
                </c:pt>
                <c:pt idx="307">
                  <c:v>422.73329999999999</c:v>
                </c:pt>
                <c:pt idx="308">
                  <c:v>423.803799999999</c:v>
                </c:pt>
                <c:pt idx="309">
                  <c:v>425.21159999999998</c:v>
                </c:pt>
                <c:pt idx="310">
                  <c:v>427.20639999999997</c:v>
                </c:pt>
                <c:pt idx="311">
                  <c:v>429.0994</c:v>
                </c:pt>
                <c:pt idx="312">
                  <c:v>431.20949999999999</c:v>
                </c:pt>
                <c:pt idx="313">
                  <c:v>432.98599999999999</c:v>
                </c:pt>
                <c:pt idx="314">
                  <c:v>434.608</c:v>
                </c:pt>
                <c:pt idx="315">
                  <c:v>434.608</c:v>
                </c:pt>
                <c:pt idx="316">
                  <c:v>434.608</c:v>
                </c:pt>
                <c:pt idx="317">
                  <c:v>435.57299999999998</c:v>
                </c:pt>
                <c:pt idx="318">
                  <c:v>441.21300000000002</c:v>
                </c:pt>
                <c:pt idx="319">
                  <c:v>443.149</c:v>
                </c:pt>
                <c:pt idx="320">
                  <c:v>445.19490000000002</c:v>
                </c:pt>
                <c:pt idx="321">
                  <c:v>447.24799999999999</c:v>
                </c:pt>
                <c:pt idx="322">
                  <c:v>448.2987</c:v>
                </c:pt>
                <c:pt idx="323">
                  <c:v>450.692599999999</c:v>
                </c:pt>
                <c:pt idx="324">
                  <c:v>452.12139999999999</c:v>
                </c:pt>
                <c:pt idx="325">
                  <c:v>452.85419999999999</c:v>
                </c:pt>
                <c:pt idx="326">
                  <c:v>454.07380000000001</c:v>
                </c:pt>
                <c:pt idx="327">
                  <c:v>455.18920000000003</c:v>
                </c:pt>
                <c:pt idx="328">
                  <c:v>456.68470000000002</c:v>
                </c:pt>
                <c:pt idx="329">
                  <c:v>457.9237</c:v>
                </c:pt>
                <c:pt idx="330">
                  <c:v>459.37139999999999</c:v>
                </c:pt>
                <c:pt idx="331">
                  <c:v>461.04570000000001</c:v>
                </c:pt>
                <c:pt idx="332">
                  <c:v>462.3639</c:v>
                </c:pt>
                <c:pt idx="333">
                  <c:v>463.55540000000002</c:v>
                </c:pt>
                <c:pt idx="334">
                  <c:v>465.39370000000002</c:v>
                </c:pt>
                <c:pt idx="335">
                  <c:v>466.0967</c:v>
                </c:pt>
                <c:pt idx="336">
                  <c:v>467.801299999999</c:v>
                </c:pt>
                <c:pt idx="337">
                  <c:v>469.13850000000002</c:v>
                </c:pt>
                <c:pt idx="338">
                  <c:v>470.04489999999998</c:v>
                </c:pt>
                <c:pt idx="339">
                  <c:v>471.67419999999998</c:v>
                </c:pt>
                <c:pt idx="340">
                  <c:v>472.89909999999998</c:v>
                </c:pt>
                <c:pt idx="341">
                  <c:v>474.01059999999899</c:v>
                </c:pt>
                <c:pt idx="342">
                  <c:v>475.7647</c:v>
                </c:pt>
                <c:pt idx="343">
                  <c:v>477.32729999999998</c:v>
                </c:pt>
                <c:pt idx="344">
                  <c:v>478.0378</c:v>
                </c:pt>
                <c:pt idx="345">
                  <c:v>479.6259</c:v>
                </c:pt>
                <c:pt idx="346">
                  <c:v>481.582799999999</c:v>
                </c:pt>
                <c:pt idx="347">
                  <c:v>483.44299999999998</c:v>
                </c:pt>
                <c:pt idx="348">
                  <c:v>485.22969999999998</c:v>
                </c:pt>
                <c:pt idx="349">
                  <c:v>486.94279999999998</c:v>
                </c:pt>
                <c:pt idx="350">
                  <c:v>488.19979999999998</c:v>
                </c:pt>
                <c:pt idx="351">
                  <c:v>488.20190000000002</c:v>
                </c:pt>
                <c:pt idx="352">
                  <c:v>488.20190000000002</c:v>
                </c:pt>
                <c:pt idx="353">
                  <c:v>488.20190000000002</c:v>
                </c:pt>
                <c:pt idx="354">
                  <c:v>488.20190000000002</c:v>
                </c:pt>
                <c:pt idx="355">
                  <c:v>488.20190000000002</c:v>
                </c:pt>
                <c:pt idx="356">
                  <c:v>491.78440000000001</c:v>
                </c:pt>
                <c:pt idx="357">
                  <c:v>494.93880000000001</c:v>
                </c:pt>
                <c:pt idx="358">
                  <c:v>499.226599999999</c:v>
                </c:pt>
                <c:pt idx="359">
                  <c:v>500.86489999999998</c:v>
                </c:pt>
                <c:pt idx="360">
                  <c:v>502.21440000000001</c:v>
                </c:pt>
                <c:pt idx="361">
                  <c:v>502.69049999999999</c:v>
                </c:pt>
                <c:pt idx="362">
                  <c:v>504.07130000000001</c:v>
                </c:pt>
                <c:pt idx="363">
                  <c:v>505.06970000000001</c:v>
                </c:pt>
                <c:pt idx="364">
                  <c:v>507.16239999999999</c:v>
                </c:pt>
                <c:pt idx="365">
                  <c:v>509.47609999999997</c:v>
                </c:pt>
                <c:pt idx="366">
                  <c:v>511.17570000000001</c:v>
                </c:pt>
                <c:pt idx="367">
                  <c:v>512.99860000000001</c:v>
                </c:pt>
                <c:pt idx="368">
                  <c:v>512.99860000000001</c:v>
                </c:pt>
                <c:pt idx="369">
                  <c:v>512.99860000000001</c:v>
                </c:pt>
                <c:pt idx="370">
                  <c:v>513.93669999999997</c:v>
                </c:pt>
                <c:pt idx="371">
                  <c:v>519.37879999999996</c:v>
                </c:pt>
                <c:pt idx="372">
                  <c:v>521.49459999999999</c:v>
                </c:pt>
                <c:pt idx="373">
                  <c:v>523.38729999999998</c:v>
                </c:pt>
                <c:pt idx="374">
                  <c:v>525.51949999999999</c:v>
                </c:pt>
                <c:pt idx="375">
                  <c:v>526.84019999999998</c:v>
                </c:pt>
                <c:pt idx="376">
                  <c:v>528.67840000000001</c:v>
                </c:pt>
                <c:pt idx="377">
                  <c:v>530.60829999999999</c:v>
                </c:pt>
                <c:pt idx="378">
                  <c:v>531.24950000000001</c:v>
                </c:pt>
                <c:pt idx="379">
                  <c:v>532.77819999999997</c:v>
                </c:pt>
                <c:pt idx="380">
                  <c:v>533.64239999999995</c:v>
                </c:pt>
                <c:pt idx="381">
                  <c:v>535.38310000000001</c:v>
                </c:pt>
                <c:pt idx="382">
                  <c:v>536.67959999999903</c:v>
                </c:pt>
                <c:pt idx="383">
                  <c:v>537.93679999999995</c:v>
                </c:pt>
                <c:pt idx="384">
                  <c:v>539.59659999999997</c:v>
                </c:pt>
                <c:pt idx="385">
                  <c:v>541.2826</c:v>
                </c:pt>
                <c:pt idx="386">
                  <c:v>542.32409999999902</c:v>
                </c:pt>
                <c:pt idx="387">
                  <c:v>543.803</c:v>
                </c:pt>
                <c:pt idx="388">
                  <c:v>545.53229999999996</c:v>
                </c:pt>
                <c:pt idx="389">
                  <c:v>546.75630000000001</c:v>
                </c:pt>
                <c:pt idx="390">
                  <c:v>548.05999999999995</c:v>
                </c:pt>
                <c:pt idx="391">
                  <c:v>549.60730000000001</c:v>
                </c:pt>
                <c:pt idx="392">
                  <c:v>549.90559999999903</c:v>
                </c:pt>
                <c:pt idx="393">
                  <c:v>551.7002</c:v>
                </c:pt>
                <c:pt idx="394">
                  <c:v>552.4248</c:v>
                </c:pt>
                <c:pt idx="395">
                  <c:v>554.37279999999998</c:v>
                </c:pt>
                <c:pt idx="396">
                  <c:v>555.49490000000003</c:v>
                </c:pt>
                <c:pt idx="397">
                  <c:v>556.6377</c:v>
                </c:pt>
                <c:pt idx="398">
                  <c:v>558.27670000000001</c:v>
                </c:pt>
                <c:pt idx="399">
                  <c:v>560.1472</c:v>
                </c:pt>
                <c:pt idx="400">
                  <c:v>561.97269999999901</c:v>
                </c:pt>
                <c:pt idx="401">
                  <c:v>563.60530000000006</c:v>
                </c:pt>
                <c:pt idx="402">
                  <c:v>565.0838</c:v>
                </c:pt>
                <c:pt idx="403">
                  <c:v>566.09040000000005</c:v>
                </c:pt>
                <c:pt idx="404">
                  <c:v>566.09040000000005</c:v>
                </c:pt>
                <c:pt idx="405">
                  <c:v>566.09040000000005</c:v>
                </c:pt>
                <c:pt idx="406">
                  <c:v>566.09040000000005</c:v>
                </c:pt>
                <c:pt idx="407">
                  <c:v>566.09040000000005</c:v>
                </c:pt>
                <c:pt idx="408">
                  <c:v>567.40350000000001</c:v>
                </c:pt>
                <c:pt idx="409">
                  <c:v>570.78980000000001</c:v>
                </c:pt>
                <c:pt idx="410">
                  <c:v>575.25229999999999</c:v>
                </c:pt>
                <c:pt idx="411">
                  <c:v>578.88980000000004</c:v>
                </c:pt>
                <c:pt idx="412">
                  <c:v>578.88980000000004</c:v>
                </c:pt>
                <c:pt idx="413">
                  <c:v>579.08600000000001</c:v>
                </c:pt>
                <c:pt idx="414">
                  <c:v>581.76790000000005</c:v>
                </c:pt>
                <c:pt idx="415">
                  <c:v>583.51440000000002</c:v>
                </c:pt>
                <c:pt idx="416">
                  <c:v>585.64949999999999</c:v>
                </c:pt>
                <c:pt idx="417">
                  <c:v>587.57060000000001</c:v>
                </c:pt>
                <c:pt idx="418">
                  <c:v>589.62649999999996</c:v>
                </c:pt>
                <c:pt idx="419">
                  <c:v>589.82140000000004</c:v>
                </c:pt>
                <c:pt idx="420">
                  <c:v>589.82140000000004</c:v>
                </c:pt>
                <c:pt idx="421">
                  <c:v>590.71230000000003</c:v>
                </c:pt>
                <c:pt idx="422">
                  <c:v>591.73580000000004</c:v>
                </c:pt>
                <c:pt idx="423">
                  <c:v>597.57159999999999</c:v>
                </c:pt>
                <c:pt idx="424">
                  <c:v>599.44159999999999</c:v>
                </c:pt>
                <c:pt idx="425">
                  <c:v>601.43690000000004</c:v>
                </c:pt>
                <c:pt idx="426">
                  <c:v>602.92780000000005</c:v>
                </c:pt>
                <c:pt idx="427">
                  <c:v>604.89340000000004</c:v>
                </c:pt>
                <c:pt idx="428">
                  <c:v>606.78719999999998</c:v>
                </c:pt>
                <c:pt idx="429">
                  <c:v>608.23590000000002</c:v>
                </c:pt>
                <c:pt idx="430">
                  <c:v>609.04160000000002</c:v>
                </c:pt>
                <c:pt idx="431">
                  <c:v>610.85019999999997</c:v>
                </c:pt>
                <c:pt idx="432">
                  <c:v>611.36099999999999</c:v>
                </c:pt>
                <c:pt idx="433">
                  <c:v>613.08420000000001</c:v>
                </c:pt>
                <c:pt idx="434">
                  <c:v>614.28440000000001</c:v>
                </c:pt>
                <c:pt idx="435">
                  <c:v>615.35559999999998</c:v>
                </c:pt>
                <c:pt idx="436">
                  <c:v>617.19409999999903</c:v>
                </c:pt>
                <c:pt idx="437">
                  <c:v>617.93419999999901</c:v>
                </c:pt>
                <c:pt idx="438">
                  <c:v>619.00109999999995</c:v>
                </c:pt>
                <c:pt idx="439">
                  <c:v>619.92740000000003</c:v>
                </c:pt>
                <c:pt idx="440">
                  <c:v>621.40260000000001</c:v>
                </c:pt>
                <c:pt idx="441">
                  <c:v>622.34040000000005</c:v>
                </c:pt>
                <c:pt idx="442">
                  <c:v>623.93309999999997</c:v>
                </c:pt>
                <c:pt idx="443">
                  <c:v>625.10309999999902</c:v>
                </c:pt>
                <c:pt idx="444">
                  <c:v>626.17899999999997</c:v>
                </c:pt>
                <c:pt idx="445">
                  <c:v>627.76609999999903</c:v>
                </c:pt>
                <c:pt idx="446">
                  <c:v>628.84789999999998</c:v>
                </c:pt>
                <c:pt idx="447">
                  <c:v>630.05430000000001</c:v>
                </c:pt>
                <c:pt idx="448">
                  <c:v>631.19600000000003</c:v>
                </c:pt>
                <c:pt idx="449">
                  <c:v>633.11559999999997</c:v>
                </c:pt>
                <c:pt idx="450">
                  <c:v>633.71609999999998</c:v>
                </c:pt>
                <c:pt idx="451">
                  <c:v>634.15089999999998</c:v>
                </c:pt>
                <c:pt idx="452">
                  <c:v>635.69240000000002</c:v>
                </c:pt>
                <c:pt idx="453">
                  <c:v>637.55740000000003</c:v>
                </c:pt>
                <c:pt idx="454">
                  <c:v>639.2047</c:v>
                </c:pt>
                <c:pt idx="455">
                  <c:v>640.93650000000002</c:v>
                </c:pt>
                <c:pt idx="456">
                  <c:v>642.83420000000001</c:v>
                </c:pt>
                <c:pt idx="457">
                  <c:v>644.23889999999994</c:v>
                </c:pt>
                <c:pt idx="458">
                  <c:v>644.41969999999901</c:v>
                </c:pt>
                <c:pt idx="459">
                  <c:v>644.41969999999901</c:v>
                </c:pt>
                <c:pt idx="460">
                  <c:v>644.41969999999901</c:v>
                </c:pt>
                <c:pt idx="461">
                  <c:v>644.41969999999901</c:v>
                </c:pt>
                <c:pt idx="462">
                  <c:v>644.41969999999901</c:v>
                </c:pt>
                <c:pt idx="463">
                  <c:v>648.24699999999996</c:v>
                </c:pt>
                <c:pt idx="464">
                  <c:v>654.27779999999996</c:v>
                </c:pt>
                <c:pt idx="465">
                  <c:v>656.27569999999901</c:v>
                </c:pt>
                <c:pt idx="466">
                  <c:v>656.27569999999901</c:v>
                </c:pt>
                <c:pt idx="467">
                  <c:v>656.74090000000001</c:v>
                </c:pt>
                <c:pt idx="468">
                  <c:v>658.98159999999996</c:v>
                </c:pt>
                <c:pt idx="469">
                  <c:v>659.89069999999901</c:v>
                </c:pt>
                <c:pt idx="470">
                  <c:v>662.30419999999901</c:v>
                </c:pt>
                <c:pt idx="471">
                  <c:v>664.18110000000001</c:v>
                </c:pt>
                <c:pt idx="472">
                  <c:v>665.88149999999996</c:v>
                </c:pt>
                <c:pt idx="473">
                  <c:v>668.00279999999998</c:v>
                </c:pt>
                <c:pt idx="474">
                  <c:v>668.63030000000003</c:v>
                </c:pt>
                <c:pt idx="475">
                  <c:v>668.63030000000003</c:v>
                </c:pt>
                <c:pt idx="476">
                  <c:v>668.63030000000003</c:v>
                </c:pt>
                <c:pt idx="477">
                  <c:v>670.76559999999995</c:v>
                </c:pt>
                <c:pt idx="478">
                  <c:v>677.18579999999997</c:v>
                </c:pt>
                <c:pt idx="479">
                  <c:v>677.85379999999998</c:v>
                </c:pt>
                <c:pt idx="480">
                  <c:v>679.76790000000005</c:v>
                </c:pt>
                <c:pt idx="481">
                  <c:v>681.45419999999899</c:v>
                </c:pt>
                <c:pt idx="482">
                  <c:v>683.28469999999902</c:v>
                </c:pt>
                <c:pt idx="483">
                  <c:v>685.60829999999999</c:v>
                </c:pt>
                <c:pt idx="484">
                  <c:v>686.86759999999902</c:v>
                </c:pt>
                <c:pt idx="485">
                  <c:v>687.59159999999997</c:v>
                </c:pt>
                <c:pt idx="486">
                  <c:v>688.36440000000005</c:v>
                </c:pt>
                <c:pt idx="487">
                  <c:v>690.17780000000005</c:v>
                </c:pt>
                <c:pt idx="488">
                  <c:v>691.09789999999998</c:v>
                </c:pt>
                <c:pt idx="489">
                  <c:v>692.37940000000003</c:v>
                </c:pt>
                <c:pt idx="490">
                  <c:v>694.04200000000003</c:v>
                </c:pt>
                <c:pt idx="491">
                  <c:v>695.02959999999996</c:v>
                </c:pt>
                <c:pt idx="492">
                  <c:v>696.29600000000005</c:v>
                </c:pt>
                <c:pt idx="493">
                  <c:v>698.02459999999996</c:v>
                </c:pt>
                <c:pt idx="494">
                  <c:v>698.9162</c:v>
                </c:pt>
                <c:pt idx="495">
                  <c:v>700.36619999999903</c:v>
                </c:pt>
                <c:pt idx="496">
                  <c:v>702.06439999999998</c:v>
                </c:pt>
                <c:pt idx="497">
                  <c:v>702.69280000000003</c:v>
                </c:pt>
                <c:pt idx="498">
                  <c:v>704.49890000000005</c:v>
                </c:pt>
                <c:pt idx="499">
                  <c:v>704.89649999999995</c:v>
                </c:pt>
                <c:pt idx="500">
                  <c:v>706.80859999999996</c:v>
                </c:pt>
                <c:pt idx="501">
                  <c:v>707.90679999999998</c:v>
                </c:pt>
                <c:pt idx="502">
                  <c:v>709.05250000000001</c:v>
                </c:pt>
                <c:pt idx="503">
                  <c:v>710.31230000000005</c:v>
                </c:pt>
                <c:pt idx="504">
                  <c:v>712.25360000000001</c:v>
                </c:pt>
                <c:pt idx="505">
                  <c:v>713.27809999999999</c:v>
                </c:pt>
                <c:pt idx="506">
                  <c:v>714.84950000000003</c:v>
                </c:pt>
                <c:pt idx="507">
                  <c:v>716.86149999999998</c:v>
                </c:pt>
                <c:pt idx="508">
                  <c:v>718.55769999999995</c:v>
                </c:pt>
                <c:pt idx="509">
                  <c:v>720.27300000000002</c:v>
                </c:pt>
                <c:pt idx="510">
                  <c:v>721.83140000000003</c:v>
                </c:pt>
                <c:pt idx="511">
                  <c:v>723.11090000000002</c:v>
                </c:pt>
                <c:pt idx="512">
                  <c:v>723.11159999999995</c:v>
                </c:pt>
                <c:pt idx="513">
                  <c:v>723.11159999999995</c:v>
                </c:pt>
                <c:pt idx="514">
                  <c:v>723.11159999999995</c:v>
                </c:pt>
                <c:pt idx="515">
                  <c:v>723.11159999999995</c:v>
                </c:pt>
                <c:pt idx="516">
                  <c:v>723.11159999999995</c:v>
                </c:pt>
                <c:pt idx="517">
                  <c:v>723.76329999999996</c:v>
                </c:pt>
                <c:pt idx="518">
                  <c:v>726.23080000000004</c:v>
                </c:pt>
                <c:pt idx="519">
                  <c:v>734.10649999999998</c:v>
                </c:pt>
                <c:pt idx="520">
                  <c:v>736.21090000000004</c:v>
                </c:pt>
                <c:pt idx="521">
                  <c:v>736.21090000000004</c:v>
                </c:pt>
                <c:pt idx="522">
                  <c:v>736.21090000000004</c:v>
                </c:pt>
                <c:pt idx="523">
                  <c:v>737.76329999999996</c:v>
                </c:pt>
                <c:pt idx="524">
                  <c:v>739.15619999999899</c:v>
                </c:pt>
                <c:pt idx="525">
                  <c:v>741.07709999999997</c:v>
                </c:pt>
                <c:pt idx="526">
                  <c:v>743.14779999999996</c:v>
                </c:pt>
                <c:pt idx="527">
                  <c:v>745.18849999999998</c:v>
                </c:pt>
                <c:pt idx="528">
                  <c:v>747.20100000000002</c:v>
                </c:pt>
                <c:pt idx="529">
                  <c:v>748.30419999999901</c:v>
                </c:pt>
                <c:pt idx="530">
                  <c:v>748.30419999999901</c:v>
                </c:pt>
                <c:pt idx="531">
                  <c:v>748.30419999999901</c:v>
                </c:pt>
                <c:pt idx="532">
                  <c:v>749.25069999999903</c:v>
                </c:pt>
                <c:pt idx="533">
                  <c:v>755.03459999999995</c:v>
                </c:pt>
                <c:pt idx="534">
                  <c:v>757.67849999999999</c:v>
                </c:pt>
                <c:pt idx="535">
                  <c:v>759.598199999999</c:v>
                </c:pt>
                <c:pt idx="536">
                  <c:v>761.22199999999998</c:v>
                </c:pt>
                <c:pt idx="537">
                  <c:v>763.18009999999902</c:v>
                </c:pt>
                <c:pt idx="538">
                  <c:v>764.75369999999998</c:v>
                </c:pt>
                <c:pt idx="539">
                  <c:v>766.52619999999899</c:v>
                </c:pt>
                <c:pt idx="540">
                  <c:v>767.511699999999</c:v>
                </c:pt>
                <c:pt idx="541">
                  <c:v>769.10149999999999</c:v>
                </c:pt>
                <c:pt idx="542">
                  <c:v>770.73419999999999</c:v>
                </c:pt>
                <c:pt idx="543">
                  <c:v>772.24080000000004</c:v>
                </c:pt>
                <c:pt idx="544">
                  <c:v>773.43280000000004</c:v>
                </c:pt>
                <c:pt idx="545">
                  <c:v>774.84519999999998</c:v>
                </c:pt>
                <c:pt idx="546">
                  <c:v>776.49549999999999</c:v>
                </c:pt>
                <c:pt idx="547">
                  <c:v>777.80819999999903</c:v>
                </c:pt>
                <c:pt idx="548">
                  <c:v>779.04869999999903</c:v>
                </c:pt>
                <c:pt idx="549">
                  <c:v>780.71389999999997</c:v>
                </c:pt>
                <c:pt idx="550">
                  <c:v>781.86259999999902</c:v>
                </c:pt>
                <c:pt idx="551">
                  <c:v>783.14380000000006</c:v>
                </c:pt>
                <c:pt idx="552">
                  <c:v>784.78099999999995</c:v>
                </c:pt>
                <c:pt idx="553">
                  <c:v>786.28639999999996</c:v>
                </c:pt>
                <c:pt idx="554">
                  <c:v>786.96190000000001</c:v>
                </c:pt>
                <c:pt idx="555">
                  <c:v>788.72680000000003</c:v>
                </c:pt>
                <c:pt idx="556">
                  <c:v>790.4606</c:v>
                </c:pt>
                <c:pt idx="557">
                  <c:v>791.13099999999997</c:v>
                </c:pt>
                <c:pt idx="558">
                  <c:v>792.60950000000003</c:v>
                </c:pt>
                <c:pt idx="559">
                  <c:v>794.50619999999901</c:v>
                </c:pt>
                <c:pt idx="560">
                  <c:v>796.28830000000005</c:v>
                </c:pt>
                <c:pt idx="561">
                  <c:v>798.02710000000002</c:v>
                </c:pt>
                <c:pt idx="562">
                  <c:v>799.39269999999999</c:v>
                </c:pt>
                <c:pt idx="563">
                  <c:v>801.07150000000001</c:v>
                </c:pt>
                <c:pt idx="564">
                  <c:v>801.07150000000001</c:v>
                </c:pt>
                <c:pt idx="565">
                  <c:v>801.07150000000001</c:v>
                </c:pt>
                <c:pt idx="566">
                  <c:v>801.07150000000001</c:v>
                </c:pt>
                <c:pt idx="567">
                  <c:v>801.07150000000001</c:v>
                </c:pt>
                <c:pt idx="568">
                  <c:v>801.07150000000001</c:v>
                </c:pt>
                <c:pt idx="569">
                  <c:v>801.07150000000001</c:v>
                </c:pt>
                <c:pt idx="570">
                  <c:v>801.07150000000001</c:v>
                </c:pt>
                <c:pt idx="571">
                  <c:v>801.07150000000001</c:v>
                </c:pt>
                <c:pt idx="572">
                  <c:v>801.07150000000001</c:v>
                </c:pt>
                <c:pt idx="573">
                  <c:v>801.07150000000001</c:v>
                </c:pt>
                <c:pt idx="574">
                  <c:v>801.07150000000001</c:v>
                </c:pt>
                <c:pt idx="575">
                  <c:v>801.07150000000001</c:v>
                </c:pt>
                <c:pt idx="576">
                  <c:v>801.07150000000001</c:v>
                </c:pt>
                <c:pt idx="577">
                  <c:v>801.07150000000001</c:v>
                </c:pt>
                <c:pt idx="578">
                  <c:v>801.07150000000001</c:v>
                </c:pt>
                <c:pt idx="579">
                  <c:v>801.07150000000001</c:v>
                </c:pt>
                <c:pt idx="580">
                  <c:v>801.07150000000001</c:v>
                </c:pt>
                <c:pt idx="581">
                  <c:v>801.07150000000001</c:v>
                </c:pt>
                <c:pt idx="582">
                  <c:v>801.07150000000001</c:v>
                </c:pt>
                <c:pt idx="583">
                  <c:v>801.07150000000001</c:v>
                </c:pt>
                <c:pt idx="584">
                  <c:v>801.07150000000001</c:v>
                </c:pt>
                <c:pt idx="585">
                  <c:v>801.07150000000001</c:v>
                </c:pt>
                <c:pt idx="586">
                  <c:v>801.07150000000001</c:v>
                </c:pt>
                <c:pt idx="587">
                  <c:v>801.07150000000001</c:v>
                </c:pt>
                <c:pt idx="588">
                  <c:v>801.07150000000001</c:v>
                </c:pt>
                <c:pt idx="589">
                  <c:v>801.07150000000001</c:v>
                </c:pt>
                <c:pt idx="590">
                  <c:v>801.07150000000001</c:v>
                </c:pt>
                <c:pt idx="591">
                  <c:v>801.07150000000001</c:v>
                </c:pt>
                <c:pt idx="592">
                  <c:v>801.07150000000001</c:v>
                </c:pt>
                <c:pt idx="593">
                  <c:v>801.07150000000001</c:v>
                </c:pt>
                <c:pt idx="594">
                  <c:v>801.07150000000001</c:v>
                </c:pt>
                <c:pt idx="595">
                  <c:v>801.07150000000001</c:v>
                </c:pt>
                <c:pt idx="596">
                  <c:v>801.07150000000001</c:v>
                </c:pt>
                <c:pt idx="597">
                  <c:v>801.07150000000001</c:v>
                </c:pt>
                <c:pt idx="598">
                  <c:v>801.07150000000001</c:v>
                </c:pt>
                <c:pt idx="599">
                  <c:v>801.07150000000001</c:v>
                </c:pt>
                <c:pt idx="600">
                  <c:v>801.07150000000001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066-42DA-A208-3EB5CF0626D3}"/>
            </c:ext>
          </c:extLst>
        </c:ser>
        <c:ser>
          <c:idx val="2"/>
          <c:order val="2"/>
          <c:tx>
            <c:strRef>
              <c:f>Runtime!$D$1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Runtime!$D$2:$D$602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0.13269999999999901</c:v>
                </c:pt>
                <c:pt idx="4">
                  <c:v>0.13269999999999901</c:v>
                </c:pt>
                <c:pt idx="5">
                  <c:v>0.13269999999999901</c:v>
                </c:pt>
                <c:pt idx="6">
                  <c:v>0.13269999999999901</c:v>
                </c:pt>
                <c:pt idx="7">
                  <c:v>0.25309999999999999</c:v>
                </c:pt>
                <c:pt idx="8">
                  <c:v>0.25309999999999999</c:v>
                </c:pt>
                <c:pt idx="9">
                  <c:v>0.25309999999999999</c:v>
                </c:pt>
                <c:pt idx="10">
                  <c:v>0.25309999999999999</c:v>
                </c:pt>
                <c:pt idx="11">
                  <c:v>0.25309999999999999</c:v>
                </c:pt>
                <c:pt idx="12">
                  <c:v>0.37639999999999901</c:v>
                </c:pt>
                <c:pt idx="13">
                  <c:v>0.37639999999999901</c:v>
                </c:pt>
                <c:pt idx="14">
                  <c:v>0.37639999999999901</c:v>
                </c:pt>
                <c:pt idx="15">
                  <c:v>0.37639999999999901</c:v>
                </c:pt>
                <c:pt idx="16">
                  <c:v>0.37639999999999901</c:v>
                </c:pt>
                <c:pt idx="17">
                  <c:v>0.37639999999999901</c:v>
                </c:pt>
                <c:pt idx="18">
                  <c:v>0.37639999999999901</c:v>
                </c:pt>
                <c:pt idx="19">
                  <c:v>0.37639999999999901</c:v>
                </c:pt>
                <c:pt idx="20">
                  <c:v>0.37639999999999901</c:v>
                </c:pt>
                <c:pt idx="21">
                  <c:v>0.37639999999999901</c:v>
                </c:pt>
                <c:pt idx="22">
                  <c:v>1.1527000000000001</c:v>
                </c:pt>
                <c:pt idx="23">
                  <c:v>5.6901000000000002</c:v>
                </c:pt>
                <c:pt idx="24">
                  <c:v>5.6901000000000002</c:v>
                </c:pt>
                <c:pt idx="25">
                  <c:v>5.6901000000000002</c:v>
                </c:pt>
                <c:pt idx="26">
                  <c:v>6.9436999999999998</c:v>
                </c:pt>
                <c:pt idx="27">
                  <c:v>11.0694</c:v>
                </c:pt>
                <c:pt idx="28">
                  <c:v>15.292199999999999</c:v>
                </c:pt>
                <c:pt idx="29">
                  <c:v>20.538499999999999</c:v>
                </c:pt>
                <c:pt idx="30">
                  <c:v>22.475000000000001</c:v>
                </c:pt>
                <c:pt idx="31">
                  <c:v>23.2271</c:v>
                </c:pt>
                <c:pt idx="32">
                  <c:v>23.2271</c:v>
                </c:pt>
                <c:pt idx="33">
                  <c:v>23.9282</c:v>
                </c:pt>
                <c:pt idx="34">
                  <c:v>24.911000000000001</c:v>
                </c:pt>
                <c:pt idx="35">
                  <c:v>28.133199999999999</c:v>
                </c:pt>
                <c:pt idx="36">
                  <c:v>31.630800000000001</c:v>
                </c:pt>
                <c:pt idx="37">
                  <c:v>31.699000000000002</c:v>
                </c:pt>
                <c:pt idx="38">
                  <c:v>31.699000000000002</c:v>
                </c:pt>
                <c:pt idx="39">
                  <c:v>31.699000000000002</c:v>
                </c:pt>
                <c:pt idx="40">
                  <c:v>31.699000000000002</c:v>
                </c:pt>
                <c:pt idx="41">
                  <c:v>31.699000000000002</c:v>
                </c:pt>
                <c:pt idx="42">
                  <c:v>31.699000000000002</c:v>
                </c:pt>
                <c:pt idx="43">
                  <c:v>37.946399999999997</c:v>
                </c:pt>
                <c:pt idx="44">
                  <c:v>42.684100000000001</c:v>
                </c:pt>
                <c:pt idx="45">
                  <c:v>44.956800000000001</c:v>
                </c:pt>
                <c:pt idx="46">
                  <c:v>44.956800000000001</c:v>
                </c:pt>
                <c:pt idx="47">
                  <c:v>45.400199999999998</c:v>
                </c:pt>
                <c:pt idx="48">
                  <c:v>47.631599999999999</c:v>
                </c:pt>
                <c:pt idx="49">
                  <c:v>48.0503</c:v>
                </c:pt>
                <c:pt idx="50">
                  <c:v>50.412399999999998</c:v>
                </c:pt>
                <c:pt idx="51">
                  <c:v>52.715699999999998</c:v>
                </c:pt>
                <c:pt idx="52">
                  <c:v>54.776199999999903</c:v>
                </c:pt>
                <c:pt idx="53">
                  <c:v>56.389000000000003</c:v>
                </c:pt>
                <c:pt idx="54">
                  <c:v>57.679499999999997</c:v>
                </c:pt>
                <c:pt idx="55">
                  <c:v>57.982799999999997</c:v>
                </c:pt>
                <c:pt idx="56">
                  <c:v>60.081199999999903</c:v>
                </c:pt>
                <c:pt idx="57">
                  <c:v>60.872699999999902</c:v>
                </c:pt>
                <c:pt idx="58">
                  <c:v>62.367699999999999</c:v>
                </c:pt>
                <c:pt idx="59">
                  <c:v>63.951900000000002</c:v>
                </c:pt>
                <c:pt idx="60">
                  <c:v>65.214299999999994</c:v>
                </c:pt>
                <c:pt idx="61">
                  <c:v>66.485500000000002</c:v>
                </c:pt>
                <c:pt idx="62">
                  <c:v>68.186399999999907</c:v>
                </c:pt>
                <c:pt idx="63">
                  <c:v>69.345299999999995</c:v>
                </c:pt>
                <c:pt idx="64">
                  <c:v>70.630600000000001</c:v>
                </c:pt>
                <c:pt idx="65">
                  <c:v>72.439099999999996</c:v>
                </c:pt>
                <c:pt idx="66">
                  <c:v>73.751599999999996</c:v>
                </c:pt>
                <c:pt idx="67">
                  <c:v>74.835599999999999</c:v>
                </c:pt>
                <c:pt idx="68">
                  <c:v>76.483199999999997</c:v>
                </c:pt>
                <c:pt idx="69">
                  <c:v>77.758799999999994</c:v>
                </c:pt>
                <c:pt idx="70">
                  <c:v>78.345399999999998</c:v>
                </c:pt>
                <c:pt idx="71">
                  <c:v>78.345399999999998</c:v>
                </c:pt>
                <c:pt idx="72">
                  <c:v>78.345399999999998</c:v>
                </c:pt>
                <c:pt idx="73">
                  <c:v>79.066000000000003</c:v>
                </c:pt>
                <c:pt idx="74">
                  <c:v>80.557899999999904</c:v>
                </c:pt>
                <c:pt idx="75">
                  <c:v>86.970500000000001</c:v>
                </c:pt>
                <c:pt idx="76">
                  <c:v>87.161299999999997</c:v>
                </c:pt>
                <c:pt idx="77">
                  <c:v>89.989099999999993</c:v>
                </c:pt>
                <c:pt idx="78">
                  <c:v>92.0124</c:v>
                </c:pt>
                <c:pt idx="79">
                  <c:v>93.483399999999904</c:v>
                </c:pt>
                <c:pt idx="80">
                  <c:v>95.166200000000003</c:v>
                </c:pt>
                <c:pt idx="81">
                  <c:v>97.02</c:v>
                </c:pt>
                <c:pt idx="82">
                  <c:v>98.625699999999995</c:v>
                </c:pt>
                <c:pt idx="83">
                  <c:v>100.7208</c:v>
                </c:pt>
                <c:pt idx="84">
                  <c:v>102.30189999999899</c:v>
                </c:pt>
                <c:pt idx="85">
                  <c:v>103.7983</c:v>
                </c:pt>
                <c:pt idx="86">
                  <c:v>105.355</c:v>
                </c:pt>
                <c:pt idx="87">
                  <c:v>105.4188</c:v>
                </c:pt>
                <c:pt idx="88">
                  <c:v>105.4188</c:v>
                </c:pt>
                <c:pt idx="89">
                  <c:v>105.4188</c:v>
                </c:pt>
                <c:pt idx="90">
                  <c:v>106.5102</c:v>
                </c:pt>
                <c:pt idx="91">
                  <c:v>110.5003</c:v>
                </c:pt>
                <c:pt idx="92">
                  <c:v>113.879</c:v>
                </c:pt>
                <c:pt idx="93">
                  <c:v>114.14389999999899</c:v>
                </c:pt>
                <c:pt idx="94">
                  <c:v>115.10769999999999</c:v>
                </c:pt>
                <c:pt idx="95">
                  <c:v>115.6906</c:v>
                </c:pt>
                <c:pt idx="96">
                  <c:v>115.6906</c:v>
                </c:pt>
                <c:pt idx="97">
                  <c:v>117.27760000000001</c:v>
                </c:pt>
                <c:pt idx="98">
                  <c:v>121.1305</c:v>
                </c:pt>
                <c:pt idx="99">
                  <c:v>121.57899999999999</c:v>
                </c:pt>
                <c:pt idx="100">
                  <c:v>121.57899999999999</c:v>
                </c:pt>
                <c:pt idx="101">
                  <c:v>121.57899999999999</c:v>
                </c:pt>
                <c:pt idx="102">
                  <c:v>121.57899999999999</c:v>
                </c:pt>
                <c:pt idx="103">
                  <c:v>121.57899999999999</c:v>
                </c:pt>
                <c:pt idx="104">
                  <c:v>123.2975</c:v>
                </c:pt>
                <c:pt idx="105">
                  <c:v>129.97049999999999</c:v>
                </c:pt>
                <c:pt idx="106">
                  <c:v>133.9941</c:v>
                </c:pt>
                <c:pt idx="107">
                  <c:v>133.9941</c:v>
                </c:pt>
                <c:pt idx="108">
                  <c:v>133.9941</c:v>
                </c:pt>
                <c:pt idx="109">
                  <c:v>135.9659</c:v>
                </c:pt>
                <c:pt idx="110">
                  <c:v>136.7422</c:v>
                </c:pt>
                <c:pt idx="111">
                  <c:v>139.26379999999901</c:v>
                </c:pt>
                <c:pt idx="112">
                  <c:v>140.84100000000001</c:v>
                </c:pt>
                <c:pt idx="113">
                  <c:v>143.06960000000001</c:v>
                </c:pt>
                <c:pt idx="114">
                  <c:v>144.95169999999999</c:v>
                </c:pt>
                <c:pt idx="115">
                  <c:v>146.76179999999999</c:v>
                </c:pt>
                <c:pt idx="116">
                  <c:v>148.5385</c:v>
                </c:pt>
                <c:pt idx="117">
                  <c:v>149.2516</c:v>
                </c:pt>
                <c:pt idx="118">
                  <c:v>151.25529999999901</c:v>
                </c:pt>
                <c:pt idx="119">
                  <c:v>152.38290000000001</c:v>
                </c:pt>
                <c:pt idx="120">
                  <c:v>153.18170000000001</c:v>
                </c:pt>
                <c:pt idx="121">
                  <c:v>154.40479999999999</c:v>
                </c:pt>
                <c:pt idx="122">
                  <c:v>155.70529999999999</c:v>
                </c:pt>
                <c:pt idx="123">
                  <c:v>157.25810000000001</c:v>
                </c:pt>
                <c:pt idx="124">
                  <c:v>158.90649999999999</c:v>
                </c:pt>
                <c:pt idx="125">
                  <c:v>160.21729999999999</c:v>
                </c:pt>
                <c:pt idx="126">
                  <c:v>161.5316</c:v>
                </c:pt>
                <c:pt idx="127">
                  <c:v>163.08629999999999</c:v>
                </c:pt>
                <c:pt idx="128">
                  <c:v>164.78800000000001</c:v>
                </c:pt>
                <c:pt idx="129">
                  <c:v>165.96600000000001</c:v>
                </c:pt>
                <c:pt idx="130">
                  <c:v>166.8356</c:v>
                </c:pt>
                <c:pt idx="131">
                  <c:v>166.8356</c:v>
                </c:pt>
                <c:pt idx="132">
                  <c:v>166.8356</c:v>
                </c:pt>
                <c:pt idx="133">
                  <c:v>167.9716</c:v>
                </c:pt>
                <c:pt idx="134">
                  <c:v>174.49270000000001</c:v>
                </c:pt>
                <c:pt idx="135">
                  <c:v>175.75569999999999</c:v>
                </c:pt>
                <c:pt idx="136">
                  <c:v>177.6139</c:v>
                </c:pt>
                <c:pt idx="137">
                  <c:v>179.5162</c:v>
                </c:pt>
                <c:pt idx="138">
                  <c:v>181.29229999999899</c:v>
                </c:pt>
                <c:pt idx="139">
                  <c:v>182.98740000000001</c:v>
                </c:pt>
                <c:pt idx="140">
                  <c:v>184.70169999999999</c:v>
                </c:pt>
                <c:pt idx="141">
                  <c:v>186.42410000000001</c:v>
                </c:pt>
                <c:pt idx="142">
                  <c:v>188.1139</c:v>
                </c:pt>
                <c:pt idx="143">
                  <c:v>189.6163</c:v>
                </c:pt>
                <c:pt idx="144">
                  <c:v>190.24039999999999</c:v>
                </c:pt>
                <c:pt idx="145">
                  <c:v>190.2424</c:v>
                </c:pt>
                <c:pt idx="146">
                  <c:v>190.2424</c:v>
                </c:pt>
                <c:pt idx="147">
                  <c:v>190.67529999999999</c:v>
                </c:pt>
                <c:pt idx="148">
                  <c:v>193.7088</c:v>
                </c:pt>
                <c:pt idx="149">
                  <c:v>197.77629999999999</c:v>
                </c:pt>
                <c:pt idx="150">
                  <c:v>198.78620000000001</c:v>
                </c:pt>
                <c:pt idx="151">
                  <c:v>199.45009999999999</c:v>
                </c:pt>
                <c:pt idx="152">
                  <c:v>200.73769999999999</c:v>
                </c:pt>
                <c:pt idx="153">
                  <c:v>201.00919999999999</c:v>
                </c:pt>
                <c:pt idx="154">
                  <c:v>201.2055</c:v>
                </c:pt>
                <c:pt idx="155">
                  <c:v>205.6438</c:v>
                </c:pt>
                <c:pt idx="156">
                  <c:v>206.40179999999901</c:v>
                </c:pt>
                <c:pt idx="157">
                  <c:v>206.40179999999901</c:v>
                </c:pt>
                <c:pt idx="158">
                  <c:v>206.40179999999901</c:v>
                </c:pt>
                <c:pt idx="159">
                  <c:v>206.40179999999901</c:v>
                </c:pt>
                <c:pt idx="160">
                  <c:v>206.40179999999901</c:v>
                </c:pt>
                <c:pt idx="161">
                  <c:v>207.06129999999999</c:v>
                </c:pt>
                <c:pt idx="162">
                  <c:v>213.87200000000001</c:v>
                </c:pt>
                <c:pt idx="163">
                  <c:v>218.3664</c:v>
                </c:pt>
                <c:pt idx="164">
                  <c:v>218.3664</c:v>
                </c:pt>
                <c:pt idx="165">
                  <c:v>218.3664</c:v>
                </c:pt>
                <c:pt idx="166">
                  <c:v>220.1566</c:v>
                </c:pt>
                <c:pt idx="167">
                  <c:v>220.947</c:v>
                </c:pt>
                <c:pt idx="168">
                  <c:v>222.87979999999999</c:v>
                </c:pt>
                <c:pt idx="169">
                  <c:v>224.84299999999999</c:v>
                </c:pt>
                <c:pt idx="170">
                  <c:v>227.07550000000001</c:v>
                </c:pt>
                <c:pt idx="171">
                  <c:v>228.86850000000001</c:v>
                </c:pt>
                <c:pt idx="172">
                  <c:v>231.18510000000001</c:v>
                </c:pt>
                <c:pt idx="173">
                  <c:v>232.8349</c:v>
                </c:pt>
                <c:pt idx="174">
                  <c:v>233.9357</c:v>
                </c:pt>
                <c:pt idx="175">
                  <c:v>235.589</c:v>
                </c:pt>
                <c:pt idx="176">
                  <c:v>237.0232</c:v>
                </c:pt>
                <c:pt idx="177">
                  <c:v>238.2141</c:v>
                </c:pt>
                <c:pt idx="178">
                  <c:v>239.78309999999999</c:v>
                </c:pt>
                <c:pt idx="179">
                  <c:v>241.46299999999999</c:v>
                </c:pt>
                <c:pt idx="180">
                  <c:v>242.7869</c:v>
                </c:pt>
                <c:pt idx="181">
                  <c:v>244.03720000000001</c:v>
                </c:pt>
                <c:pt idx="182">
                  <c:v>245.75200000000001</c:v>
                </c:pt>
                <c:pt idx="183">
                  <c:v>247.22989999999999</c:v>
                </c:pt>
                <c:pt idx="184">
                  <c:v>248.5849</c:v>
                </c:pt>
                <c:pt idx="185">
                  <c:v>249.9145</c:v>
                </c:pt>
                <c:pt idx="186">
                  <c:v>251.48320000000001</c:v>
                </c:pt>
                <c:pt idx="187">
                  <c:v>251.63560000000001</c:v>
                </c:pt>
                <c:pt idx="188">
                  <c:v>251.63560000000001</c:v>
                </c:pt>
                <c:pt idx="189">
                  <c:v>252.3057</c:v>
                </c:pt>
                <c:pt idx="190">
                  <c:v>255.04669999999999</c:v>
                </c:pt>
                <c:pt idx="191">
                  <c:v>259.10739999999998</c:v>
                </c:pt>
                <c:pt idx="192">
                  <c:v>261.1361</c:v>
                </c:pt>
                <c:pt idx="193">
                  <c:v>262.99059999999997</c:v>
                </c:pt>
                <c:pt idx="194">
                  <c:v>264.7063</c:v>
                </c:pt>
                <c:pt idx="195">
                  <c:v>266.25139999999999</c:v>
                </c:pt>
                <c:pt idx="196">
                  <c:v>268.250599999999</c:v>
                </c:pt>
                <c:pt idx="197">
                  <c:v>269.52370000000002</c:v>
                </c:pt>
                <c:pt idx="198">
                  <c:v>271.3972</c:v>
                </c:pt>
                <c:pt idx="199">
                  <c:v>273.0641</c:v>
                </c:pt>
                <c:pt idx="200">
                  <c:v>274.60230000000001</c:v>
                </c:pt>
                <c:pt idx="201">
                  <c:v>275.18939999999998</c:v>
                </c:pt>
                <c:pt idx="202">
                  <c:v>275.18939999999998</c:v>
                </c:pt>
                <c:pt idx="203">
                  <c:v>275.18939999999998</c:v>
                </c:pt>
                <c:pt idx="204">
                  <c:v>276.1026</c:v>
                </c:pt>
                <c:pt idx="205">
                  <c:v>279.90550000000002</c:v>
                </c:pt>
                <c:pt idx="206">
                  <c:v>282.95519999999999</c:v>
                </c:pt>
                <c:pt idx="207">
                  <c:v>283.721</c:v>
                </c:pt>
                <c:pt idx="208">
                  <c:v>284.666799999999</c:v>
                </c:pt>
                <c:pt idx="209">
                  <c:v>285.19</c:v>
                </c:pt>
                <c:pt idx="210">
                  <c:v>285.77940000000001</c:v>
                </c:pt>
                <c:pt idx="211">
                  <c:v>286.50799999999998</c:v>
                </c:pt>
                <c:pt idx="212">
                  <c:v>290.9948</c:v>
                </c:pt>
                <c:pt idx="213">
                  <c:v>290.9948</c:v>
                </c:pt>
                <c:pt idx="214">
                  <c:v>290.9948</c:v>
                </c:pt>
                <c:pt idx="215">
                  <c:v>290.9948</c:v>
                </c:pt>
                <c:pt idx="216">
                  <c:v>292.11509999999998</c:v>
                </c:pt>
                <c:pt idx="217">
                  <c:v>293.568299999999</c:v>
                </c:pt>
                <c:pt idx="218">
                  <c:v>299.0351</c:v>
                </c:pt>
                <c:pt idx="219">
                  <c:v>302.23909999999898</c:v>
                </c:pt>
                <c:pt idx="220">
                  <c:v>302.23909999999898</c:v>
                </c:pt>
                <c:pt idx="221">
                  <c:v>302.23909999999898</c:v>
                </c:pt>
                <c:pt idx="222">
                  <c:v>303.7817</c:v>
                </c:pt>
                <c:pt idx="223">
                  <c:v>305.14830000000001</c:v>
                </c:pt>
                <c:pt idx="224">
                  <c:v>307.56400000000002</c:v>
                </c:pt>
                <c:pt idx="225">
                  <c:v>309.70740000000001</c:v>
                </c:pt>
                <c:pt idx="226">
                  <c:v>311.72359999999998</c:v>
                </c:pt>
                <c:pt idx="227">
                  <c:v>313.52800000000002</c:v>
                </c:pt>
                <c:pt idx="228">
                  <c:v>315.42149999999998</c:v>
                </c:pt>
                <c:pt idx="229">
                  <c:v>317.450099999999</c:v>
                </c:pt>
                <c:pt idx="230">
                  <c:v>318.2722</c:v>
                </c:pt>
                <c:pt idx="231">
                  <c:v>319.79730000000001</c:v>
                </c:pt>
                <c:pt idx="232">
                  <c:v>321.42239999999998</c:v>
                </c:pt>
                <c:pt idx="233">
                  <c:v>322.6216</c:v>
                </c:pt>
                <c:pt idx="234">
                  <c:v>323.78719999999998</c:v>
                </c:pt>
                <c:pt idx="235">
                  <c:v>325.40839999999997</c:v>
                </c:pt>
                <c:pt idx="236">
                  <c:v>326.78620000000001</c:v>
                </c:pt>
                <c:pt idx="237">
                  <c:v>327.7457</c:v>
                </c:pt>
                <c:pt idx="238">
                  <c:v>329.4058</c:v>
                </c:pt>
                <c:pt idx="239">
                  <c:v>330.85739999999998</c:v>
                </c:pt>
                <c:pt idx="240">
                  <c:v>332.075099999999</c:v>
                </c:pt>
                <c:pt idx="241">
                  <c:v>333.38900000000001</c:v>
                </c:pt>
                <c:pt idx="242">
                  <c:v>334.8972</c:v>
                </c:pt>
                <c:pt idx="243">
                  <c:v>335.24939999999998</c:v>
                </c:pt>
                <c:pt idx="244">
                  <c:v>335.24939999999998</c:v>
                </c:pt>
                <c:pt idx="245">
                  <c:v>335.97800000000001</c:v>
                </c:pt>
                <c:pt idx="246">
                  <c:v>340.16030000000001</c:v>
                </c:pt>
                <c:pt idx="247">
                  <c:v>342.75040000000001</c:v>
                </c:pt>
                <c:pt idx="248">
                  <c:v>344.8451</c:v>
                </c:pt>
                <c:pt idx="249">
                  <c:v>346.81970000000001</c:v>
                </c:pt>
                <c:pt idx="250">
                  <c:v>348.7894</c:v>
                </c:pt>
                <c:pt idx="251">
                  <c:v>350.26549999999997</c:v>
                </c:pt>
                <c:pt idx="252">
                  <c:v>352.24509999999998</c:v>
                </c:pt>
                <c:pt idx="253">
                  <c:v>353.92399999999998</c:v>
                </c:pt>
                <c:pt idx="254">
                  <c:v>355.68799999999999</c:v>
                </c:pt>
                <c:pt idx="255">
                  <c:v>356.97730000000001</c:v>
                </c:pt>
                <c:pt idx="256">
                  <c:v>358.0566</c:v>
                </c:pt>
                <c:pt idx="257">
                  <c:v>358.0573</c:v>
                </c:pt>
                <c:pt idx="258">
                  <c:v>358.0573</c:v>
                </c:pt>
                <c:pt idx="259">
                  <c:v>358.89150000000001</c:v>
                </c:pt>
                <c:pt idx="260">
                  <c:v>362.19819999999999</c:v>
                </c:pt>
                <c:pt idx="261">
                  <c:v>365.31479999999999</c:v>
                </c:pt>
                <c:pt idx="262">
                  <c:v>366.3408</c:v>
                </c:pt>
                <c:pt idx="263">
                  <c:v>367.4776</c:v>
                </c:pt>
                <c:pt idx="264">
                  <c:v>367.7362</c:v>
                </c:pt>
                <c:pt idx="265">
                  <c:v>368.05599999999998</c:v>
                </c:pt>
                <c:pt idx="266">
                  <c:v>372.44809999999899</c:v>
                </c:pt>
                <c:pt idx="267">
                  <c:v>373.20370000000003</c:v>
                </c:pt>
                <c:pt idx="268">
                  <c:v>373.20370000000003</c:v>
                </c:pt>
                <c:pt idx="269">
                  <c:v>373.20370000000003</c:v>
                </c:pt>
                <c:pt idx="270">
                  <c:v>373.20370000000003</c:v>
                </c:pt>
                <c:pt idx="271">
                  <c:v>374.37729999999999</c:v>
                </c:pt>
                <c:pt idx="272">
                  <c:v>378.44779999999997</c:v>
                </c:pt>
                <c:pt idx="273">
                  <c:v>384.43239999999997</c:v>
                </c:pt>
                <c:pt idx="274">
                  <c:v>384.43239999999997</c:v>
                </c:pt>
                <c:pt idx="275">
                  <c:v>384.43239999999997</c:v>
                </c:pt>
                <c:pt idx="276">
                  <c:v>385.70350000000002</c:v>
                </c:pt>
                <c:pt idx="277">
                  <c:v>386.95350000000002</c:v>
                </c:pt>
                <c:pt idx="278">
                  <c:v>388.705299999999</c:v>
                </c:pt>
                <c:pt idx="279">
                  <c:v>390.93040000000002</c:v>
                </c:pt>
                <c:pt idx="280">
                  <c:v>392.80959999999999</c:v>
                </c:pt>
                <c:pt idx="281">
                  <c:v>394.63459999999998</c:v>
                </c:pt>
                <c:pt idx="282">
                  <c:v>396.48899999999998</c:v>
                </c:pt>
                <c:pt idx="283">
                  <c:v>397.89319999999998</c:v>
                </c:pt>
                <c:pt idx="284">
                  <c:v>399.17149999999998</c:v>
                </c:pt>
                <c:pt idx="285">
                  <c:v>400.82119999999998</c:v>
                </c:pt>
                <c:pt idx="286">
                  <c:v>402.24689999999998</c:v>
                </c:pt>
                <c:pt idx="287">
                  <c:v>403.39600000000002</c:v>
                </c:pt>
                <c:pt idx="288">
                  <c:v>404.98009999999999</c:v>
                </c:pt>
                <c:pt idx="289">
                  <c:v>406.41649999999998</c:v>
                </c:pt>
                <c:pt idx="290">
                  <c:v>407.64370000000002</c:v>
                </c:pt>
                <c:pt idx="291">
                  <c:v>409.027299999999</c:v>
                </c:pt>
                <c:pt idx="292">
                  <c:v>410.7371</c:v>
                </c:pt>
                <c:pt idx="293">
                  <c:v>412.00139999999999</c:v>
                </c:pt>
                <c:pt idx="294">
                  <c:v>413.18869999999998</c:v>
                </c:pt>
                <c:pt idx="295">
                  <c:v>414.9357</c:v>
                </c:pt>
                <c:pt idx="296">
                  <c:v>416.2097</c:v>
                </c:pt>
                <c:pt idx="297">
                  <c:v>416.80939999999998</c:v>
                </c:pt>
                <c:pt idx="298">
                  <c:v>416.80939999999998</c:v>
                </c:pt>
                <c:pt idx="299">
                  <c:v>416.80939999999998</c:v>
                </c:pt>
                <c:pt idx="300">
                  <c:v>419.79820000000001</c:v>
                </c:pt>
                <c:pt idx="301">
                  <c:v>423.93729999999999</c:v>
                </c:pt>
                <c:pt idx="302">
                  <c:v>425.2679</c:v>
                </c:pt>
                <c:pt idx="303">
                  <c:v>427.24239999999998</c:v>
                </c:pt>
                <c:pt idx="304">
                  <c:v>428.8492</c:v>
                </c:pt>
                <c:pt idx="305">
                  <c:v>430.7636</c:v>
                </c:pt>
                <c:pt idx="306">
                  <c:v>431.95309999999898</c:v>
                </c:pt>
                <c:pt idx="307">
                  <c:v>433.94040000000001</c:v>
                </c:pt>
                <c:pt idx="308">
                  <c:v>435.71449999999999</c:v>
                </c:pt>
                <c:pt idx="309">
                  <c:v>437.34649999999999</c:v>
                </c:pt>
                <c:pt idx="310">
                  <c:v>438.82900000000001</c:v>
                </c:pt>
                <c:pt idx="311">
                  <c:v>439.93239999999997</c:v>
                </c:pt>
                <c:pt idx="312">
                  <c:v>439.93239999999997</c:v>
                </c:pt>
                <c:pt idx="313">
                  <c:v>439.93239999999997</c:v>
                </c:pt>
                <c:pt idx="314">
                  <c:v>440.65309999999999</c:v>
                </c:pt>
                <c:pt idx="315">
                  <c:v>445.0129</c:v>
                </c:pt>
                <c:pt idx="316">
                  <c:v>447.26209999999998</c:v>
                </c:pt>
                <c:pt idx="317">
                  <c:v>447.8331</c:v>
                </c:pt>
                <c:pt idx="318">
                  <c:v>449.584599999999</c:v>
                </c:pt>
                <c:pt idx="319">
                  <c:v>450.0489</c:v>
                </c:pt>
                <c:pt idx="320">
                  <c:v>450.48020000000002</c:v>
                </c:pt>
                <c:pt idx="321">
                  <c:v>453.61489999999998</c:v>
                </c:pt>
                <c:pt idx="322">
                  <c:v>454.952799999999</c:v>
                </c:pt>
                <c:pt idx="323">
                  <c:v>454.952799999999</c:v>
                </c:pt>
                <c:pt idx="324">
                  <c:v>454.952799999999</c:v>
                </c:pt>
                <c:pt idx="325">
                  <c:v>454.952799999999</c:v>
                </c:pt>
                <c:pt idx="326">
                  <c:v>455.88619999999997</c:v>
                </c:pt>
                <c:pt idx="327">
                  <c:v>459.85649999999998</c:v>
                </c:pt>
                <c:pt idx="328">
                  <c:v>465.89170000000001</c:v>
                </c:pt>
                <c:pt idx="329">
                  <c:v>466.61619999999999</c:v>
                </c:pt>
                <c:pt idx="330">
                  <c:v>466.99889999999999</c:v>
                </c:pt>
                <c:pt idx="331">
                  <c:v>468.48079999999999</c:v>
                </c:pt>
                <c:pt idx="332">
                  <c:v>469.37290000000002</c:v>
                </c:pt>
                <c:pt idx="333">
                  <c:v>471.62200000000001</c:v>
                </c:pt>
                <c:pt idx="334">
                  <c:v>473.8535</c:v>
                </c:pt>
                <c:pt idx="335">
                  <c:v>475.56200000000001</c:v>
                </c:pt>
                <c:pt idx="336">
                  <c:v>477.47489999999999</c:v>
                </c:pt>
                <c:pt idx="337">
                  <c:v>479.832799999999</c:v>
                </c:pt>
                <c:pt idx="338">
                  <c:v>480.4479</c:v>
                </c:pt>
                <c:pt idx="339">
                  <c:v>482.2713</c:v>
                </c:pt>
                <c:pt idx="340">
                  <c:v>483.12049999999999</c:v>
                </c:pt>
                <c:pt idx="341">
                  <c:v>484.51679999999999</c:v>
                </c:pt>
                <c:pt idx="342">
                  <c:v>486.14580000000001</c:v>
                </c:pt>
                <c:pt idx="343">
                  <c:v>487.65280000000001</c:v>
                </c:pt>
                <c:pt idx="344">
                  <c:v>488.91109999999998</c:v>
                </c:pt>
                <c:pt idx="345">
                  <c:v>490.30189999999999</c:v>
                </c:pt>
                <c:pt idx="346">
                  <c:v>491.96959999999899</c:v>
                </c:pt>
                <c:pt idx="347">
                  <c:v>493.29039999999998</c:v>
                </c:pt>
                <c:pt idx="348">
                  <c:v>494.65469999999999</c:v>
                </c:pt>
                <c:pt idx="349">
                  <c:v>496.17399999999998</c:v>
                </c:pt>
                <c:pt idx="350">
                  <c:v>497.6841</c:v>
                </c:pt>
                <c:pt idx="351">
                  <c:v>498.95319999999998</c:v>
                </c:pt>
                <c:pt idx="352">
                  <c:v>500.05259999999998</c:v>
                </c:pt>
                <c:pt idx="353">
                  <c:v>500.05259999999998</c:v>
                </c:pt>
                <c:pt idx="354">
                  <c:v>500.73090000000002</c:v>
                </c:pt>
                <c:pt idx="355">
                  <c:v>500.73090000000002</c:v>
                </c:pt>
                <c:pt idx="356">
                  <c:v>506.27019999999999</c:v>
                </c:pt>
                <c:pt idx="357">
                  <c:v>508.599099999999</c:v>
                </c:pt>
                <c:pt idx="358">
                  <c:v>510.61759999999998</c:v>
                </c:pt>
                <c:pt idx="359">
                  <c:v>512.59040000000005</c:v>
                </c:pt>
                <c:pt idx="360">
                  <c:v>514.41849999999999</c:v>
                </c:pt>
                <c:pt idx="361">
                  <c:v>515.89109999999903</c:v>
                </c:pt>
                <c:pt idx="362">
                  <c:v>517.77009999999996</c:v>
                </c:pt>
                <c:pt idx="363">
                  <c:v>519.60490000000004</c:v>
                </c:pt>
                <c:pt idx="364">
                  <c:v>521.25369999999998</c:v>
                </c:pt>
                <c:pt idx="365">
                  <c:v>522.69459999999901</c:v>
                </c:pt>
                <c:pt idx="366">
                  <c:v>523.46320000000003</c:v>
                </c:pt>
                <c:pt idx="367">
                  <c:v>523.46320000000003</c:v>
                </c:pt>
                <c:pt idx="368">
                  <c:v>523.46320000000003</c:v>
                </c:pt>
                <c:pt idx="369">
                  <c:v>524.61490000000003</c:v>
                </c:pt>
                <c:pt idx="370">
                  <c:v>526.819199999999</c:v>
                </c:pt>
                <c:pt idx="371">
                  <c:v>530.62059999999997</c:v>
                </c:pt>
                <c:pt idx="372">
                  <c:v>532.30959999999902</c:v>
                </c:pt>
                <c:pt idx="373">
                  <c:v>534.00559999999996</c:v>
                </c:pt>
                <c:pt idx="374">
                  <c:v>534.14059999999995</c:v>
                </c:pt>
                <c:pt idx="375">
                  <c:v>534.14059999999995</c:v>
                </c:pt>
                <c:pt idx="376">
                  <c:v>537.23669999999902</c:v>
                </c:pt>
                <c:pt idx="377">
                  <c:v>539.79969999999901</c:v>
                </c:pt>
                <c:pt idx="378">
                  <c:v>539.83609999999999</c:v>
                </c:pt>
                <c:pt idx="379">
                  <c:v>539.83609999999999</c:v>
                </c:pt>
                <c:pt idx="380">
                  <c:v>539.83609999999999</c:v>
                </c:pt>
                <c:pt idx="381">
                  <c:v>539.83609999999999</c:v>
                </c:pt>
                <c:pt idx="382">
                  <c:v>541.01909999999998</c:v>
                </c:pt>
                <c:pt idx="383">
                  <c:v>545.75540000000001</c:v>
                </c:pt>
                <c:pt idx="384">
                  <c:v>549.51919999999996</c:v>
                </c:pt>
                <c:pt idx="385">
                  <c:v>550.92059999999901</c:v>
                </c:pt>
                <c:pt idx="386">
                  <c:v>551.72569999999996</c:v>
                </c:pt>
                <c:pt idx="387">
                  <c:v>554.2088</c:v>
                </c:pt>
                <c:pt idx="388">
                  <c:v>555.17449999999997</c:v>
                </c:pt>
                <c:pt idx="389">
                  <c:v>557.37760000000003</c:v>
                </c:pt>
                <c:pt idx="390">
                  <c:v>559.62890000000004</c:v>
                </c:pt>
                <c:pt idx="391">
                  <c:v>561.76430000000005</c:v>
                </c:pt>
                <c:pt idx="392">
                  <c:v>563.07579999999996</c:v>
                </c:pt>
                <c:pt idx="393">
                  <c:v>565.4778</c:v>
                </c:pt>
                <c:pt idx="394">
                  <c:v>565.87950000000001</c:v>
                </c:pt>
                <c:pt idx="395">
                  <c:v>567.49159999999995</c:v>
                </c:pt>
                <c:pt idx="396">
                  <c:v>568.76519999999903</c:v>
                </c:pt>
                <c:pt idx="397">
                  <c:v>569.93690000000004</c:v>
                </c:pt>
                <c:pt idx="398">
                  <c:v>571.63419999999996</c:v>
                </c:pt>
                <c:pt idx="399">
                  <c:v>573.09119999999996</c:v>
                </c:pt>
                <c:pt idx="400">
                  <c:v>574.27189999999996</c:v>
                </c:pt>
                <c:pt idx="401">
                  <c:v>575.6644</c:v>
                </c:pt>
                <c:pt idx="402">
                  <c:v>577.23329999999999</c:v>
                </c:pt>
                <c:pt idx="403">
                  <c:v>577.81619999999998</c:v>
                </c:pt>
                <c:pt idx="404">
                  <c:v>579.29489999999998</c:v>
                </c:pt>
                <c:pt idx="405">
                  <c:v>580.54939999999999</c:v>
                </c:pt>
                <c:pt idx="406">
                  <c:v>581.77660000000003</c:v>
                </c:pt>
                <c:pt idx="407">
                  <c:v>583.3854</c:v>
                </c:pt>
                <c:pt idx="408">
                  <c:v>583.61009999999999</c:v>
                </c:pt>
                <c:pt idx="409">
                  <c:v>583.61009999999999</c:v>
                </c:pt>
                <c:pt idx="410">
                  <c:v>583.96690000000001</c:v>
                </c:pt>
                <c:pt idx="411">
                  <c:v>584.68610000000001</c:v>
                </c:pt>
                <c:pt idx="412">
                  <c:v>590.48360000000002</c:v>
                </c:pt>
                <c:pt idx="413">
                  <c:v>592.31119999999999</c:v>
                </c:pt>
                <c:pt idx="414">
                  <c:v>594.40440000000001</c:v>
                </c:pt>
                <c:pt idx="415">
                  <c:v>596.33420000000001</c:v>
                </c:pt>
                <c:pt idx="416">
                  <c:v>597.77480000000003</c:v>
                </c:pt>
                <c:pt idx="417">
                  <c:v>599.57010000000002</c:v>
                </c:pt>
                <c:pt idx="418">
                  <c:v>601.23680000000002</c:v>
                </c:pt>
                <c:pt idx="419">
                  <c:v>602.91869999999994</c:v>
                </c:pt>
                <c:pt idx="420">
                  <c:v>604.70920000000001</c:v>
                </c:pt>
                <c:pt idx="421">
                  <c:v>606.27930000000003</c:v>
                </c:pt>
                <c:pt idx="422">
                  <c:v>606.50530000000003</c:v>
                </c:pt>
                <c:pt idx="423">
                  <c:v>606.50530000000003</c:v>
                </c:pt>
                <c:pt idx="424">
                  <c:v>606.82409999999902</c:v>
                </c:pt>
                <c:pt idx="425">
                  <c:v>609.12699999999995</c:v>
                </c:pt>
                <c:pt idx="426">
                  <c:v>611.13279999999997</c:v>
                </c:pt>
                <c:pt idx="427">
                  <c:v>614.46309999999903</c:v>
                </c:pt>
                <c:pt idx="428">
                  <c:v>615.29250000000002</c:v>
                </c:pt>
                <c:pt idx="429">
                  <c:v>616.48090000000002</c:v>
                </c:pt>
                <c:pt idx="430">
                  <c:v>616.65039999999999</c:v>
                </c:pt>
                <c:pt idx="431">
                  <c:v>616.65039999999999</c:v>
                </c:pt>
                <c:pt idx="432">
                  <c:v>618.2346</c:v>
                </c:pt>
                <c:pt idx="433">
                  <c:v>622.22109999999998</c:v>
                </c:pt>
                <c:pt idx="434">
                  <c:v>622.25580000000002</c:v>
                </c:pt>
                <c:pt idx="435">
                  <c:v>622.25580000000002</c:v>
                </c:pt>
                <c:pt idx="436">
                  <c:v>622.25580000000002</c:v>
                </c:pt>
                <c:pt idx="437">
                  <c:v>622.25580000000002</c:v>
                </c:pt>
                <c:pt idx="438">
                  <c:v>623.98040000000003</c:v>
                </c:pt>
                <c:pt idx="439">
                  <c:v>628.38099999999997</c:v>
                </c:pt>
                <c:pt idx="440">
                  <c:v>634.04869999999903</c:v>
                </c:pt>
                <c:pt idx="441">
                  <c:v>634.04869999999903</c:v>
                </c:pt>
                <c:pt idx="442">
                  <c:v>634.04869999999903</c:v>
                </c:pt>
                <c:pt idx="443">
                  <c:v>636.08659999999998</c:v>
                </c:pt>
                <c:pt idx="444">
                  <c:v>637.2654</c:v>
                </c:pt>
                <c:pt idx="445">
                  <c:v>639.45769999999902</c:v>
                </c:pt>
                <c:pt idx="446">
                  <c:v>641.2106</c:v>
                </c:pt>
                <c:pt idx="447">
                  <c:v>643.42229999999995</c:v>
                </c:pt>
                <c:pt idx="448">
                  <c:v>645.73500000000001</c:v>
                </c:pt>
                <c:pt idx="449">
                  <c:v>646.7672</c:v>
                </c:pt>
                <c:pt idx="450">
                  <c:v>647.90109999999902</c:v>
                </c:pt>
                <c:pt idx="451">
                  <c:v>649.54160000000002</c:v>
                </c:pt>
                <c:pt idx="452">
                  <c:v>650.90409999999997</c:v>
                </c:pt>
                <c:pt idx="453">
                  <c:v>652.09900000000005</c:v>
                </c:pt>
                <c:pt idx="454">
                  <c:v>653.646199999999</c:v>
                </c:pt>
                <c:pt idx="455">
                  <c:v>655.18899999999996</c:v>
                </c:pt>
                <c:pt idx="456">
                  <c:v>656.42759999999998</c:v>
                </c:pt>
                <c:pt idx="457">
                  <c:v>657.71569999999997</c:v>
                </c:pt>
                <c:pt idx="458">
                  <c:v>659.4117</c:v>
                </c:pt>
                <c:pt idx="459">
                  <c:v>660.77290000000005</c:v>
                </c:pt>
                <c:pt idx="460">
                  <c:v>661.99069999999995</c:v>
                </c:pt>
                <c:pt idx="461">
                  <c:v>663.45230000000004</c:v>
                </c:pt>
                <c:pt idx="462">
                  <c:v>664.97269999999901</c:v>
                </c:pt>
                <c:pt idx="463">
                  <c:v>665.29480000000001</c:v>
                </c:pt>
                <c:pt idx="464">
                  <c:v>665.29480000000001</c:v>
                </c:pt>
                <c:pt idx="465">
                  <c:v>665.29480000000001</c:v>
                </c:pt>
                <c:pt idx="466">
                  <c:v>667.49300000000005</c:v>
                </c:pt>
                <c:pt idx="467">
                  <c:v>672.91229999999996</c:v>
                </c:pt>
                <c:pt idx="468">
                  <c:v>674.23469999999998</c:v>
                </c:pt>
                <c:pt idx="469">
                  <c:v>676.08199999999999</c:v>
                </c:pt>
                <c:pt idx="470">
                  <c:v>678.040199999999</c:v>
                </c:pt>
                <c:pt idx="471">
                  <c:v>679.81600000000003</c:v>
                </c:pt>
                <c:pt idx="472">
                  <c:v>681.62729999999999</c:v>
                </c:pt>
                <c:pt idx="473">
                  <c:v>683.38589999999999</c:v>
                </c:pt>
                <c:pt idx="474">
                  <c:v>685.02359999999999</c:v>
                </c:pt>
                <c:pt idx="475">
                  <c:v>686.67780000000005</c:v>
                </c:pt>
                <c:pt idx="476">
                  <c:v>688.348199999999</c:v>
                </c:pt>
                <c:pt idx="477">
                  <c:v>688.42399999999998</c:v>
                </c:pt>
                <c:pt idx="478">
                  <c:v>688.42399999999998</c:v>
                </c:pt>
                <c:pt idx="479">
                  <c:v>688.66729999999995</c:v>
                </c:pt>
                <c:pt idx="480">
                  <c:v>690.55799999999999</c:v>
                </c:pt>
                <c:pt idx="481">
                  <c:v>692.63319999999999</c:v>
                </c:pt>
                <c:pt idx="482">
                  <c:v>696.15109999999902</c:v>
                </c:pt>
                <c:pt idx="483">
                  <c:v>697.70010000000002</c:v>
                </c:pt>
                <c:pt idx="484">
                  <c:v>699.26599999999996</c:v>
                </c:pt>
                <c:pt idx="485">
                  <c:v>699.26599999999996</c:v>
                </c:pt>
                <c:pt idx="486">
                  <c:v>701.53869999999995</c:v>
                </c:pt>
                <c:pt idx="487">
                  <c:v>703.81819999999902</c:v>
                </c:pt>
                <c:pt idx="488">
                  <c:v>704.26760000000002</c:v>
                </c:pt>
                <c:pt idx="489">
                  <c:v>704.26760000000002</c:v>
                </c:pt>
                <c:pt idx="490">
                  <c:v>704.26760000000002</c:v>
                </c:pt>
                <c:pt idx="491">
                  <c:v>704.26760000000002</c:v>
                </c:pt>
                <c:pt idx="492">
                  <c:v>704.8673</c:v>
                </c:pt>
                <c:pt idx="493">
                  <c:v>706.64189999999996</c:v>
                </c:pt>
                <c:pt idx="494">
                  <c:v>713.75490000000002</c:v>
                </c:pt>
                <c:pt idx="495">
                  <c:v>716.42819999999995</c:v>
                </c:pt>
                <c:pt idx="496">
                  <c:v>716.42819999999995</c:v>
                </c:pt>
                <c:pt idx="497">
                  <c:v>716.42819999999995</c:v>
                </c:pt>
                <c:pt idx="498">
                  <c:v>717.01729999999998</c:v>
                </c:pt>
                <c:pt idx="499">
                  <c:v>719.46450000000004</c:v>
                </c:pt>
                <c:pt idx="500">
                  <c:v>721.64159999999902</c:v>
                </c:pt>
                <c:pt idx="501">
                  <c:v>723.63130000000001</c:v>
                </c:pt>
                <c:pt idx="502">
                  <c:v>725.66809999999998</c:v>
                </c:pt>
                <c:pt idx="503">
                  <c:v>727.63919999999996</c:v>
                </c:pt>
                <c:pt idx="504">
                  <c:v>729.8021</c:v>
                </c:pt>
                <c:pt idx="505">
                  <c:v>730.95129999999995</c:v>
                </c:pt>
                <c:pt idx="506">
                  <c:v>731.47819999999899</c:v>
                </c:pt>
                <c:pt idx="507">
                  <c:v>733.098199999999</c:v>
                </c:pt>
                <c:pt idx="508">
                  <c:v>734.68200000000002</c:v>
                </c:pt>
                <c:pt idx="509">
                  <c:v>735.97860000000003</c:v>
                </c:pt>
                <c:pt idx="510">
                  <c:v>737.2731</c:v>
                </c:pt>
                <c:pt idx="511">
                  <c:v>738.94299999999998</c:v>
                </c:pt>
                <c:pt idx="512">
                  <c:v>740.40210000000002</c:v>
                </c:pt>
                <c:pt idx="513">
                  <c:v>741.63499999999999</c:v>
                </c:pt>
                <c:pt idx="514">
                  <c:v>743.15989999999999</c:v>
                </c:pt>
                <c:pt idx="515">
                  <c:v>744.69690000000003</c:v>
                </c:pt>
                <c:pt idx="516">
                  <c:v>746.19780000000003</c:v>
                </c:pt>
                <c:pt idx="517">
                  <c:v>747.31330000000003</c:v>
                </c:pt>
                <c:pt idx="518">
                  <c:v>748.6712</c:v>
                </c:pt>
                <c:pt idx="519">
                  <c:v>748.67240000000004</c:v>
                </c:pt>
                <c:pt idx="520">
                  <c:v>748.67240000000004</c:v>
                </c:pt>
                <c:pt idx="521">
                  <c:v>749.48569999999995</c:v>
                </c:pt>
                <c:pt idx="522">
                  <c:v>754.90969999999902</c:v>
                </c:pt>
                <c:pt idx="523">
                  <c:v>756.61599999999999</c:v>
                </c:pt>
                <c:pt idx="524">
                  <c:v>758.73769999999899</c:v>
                </c:pt>
                <c:pt idx="525">
                  <c:v>760.69659999999999</c:v>
                </c:pt>
                <c:pt idx="526">
                  <c:v>762.52940000000001</c:v>
                </c:pt>
                <c:pt idx="527">
                  <c:v>764.170199999999</c:v>
                </c:pt>
                <c:pt idx="528">
                  <c:v>766.01310000000001</c:v>
                </c:pt>
                <c:pt idx="529">
                  <c:v>767.82039999999995</c:v>
                </c:pt>
                <c:pt idx="530">
                  <c:v>769.46569999999997</c:v>
                </c:pt>
                <c:pt idx="531">
                  <c:v>771.160699999999</c:v>
                </c:pt>
                <c:pt idx="532">
                  <c:v>772.68579999999997</c:v>
                </c:pt>
                <c:pt idx="533">
                  <c:v>772.99779999999998</c:v>
                </c:pt>
                <c:pt idx="534">
                  <c:v>772.99779999999998</c:v>
                </c:pt>
                <c:pt idx="535">
                  <c:v>773.38139999999999</c:v>
                </c:pt>
                <c:pt idx="536">
                  <c:v>775.03859999999997</c:v>
                </c:pt>
                <c:pt idx="537">
                  <c:v>779.86749999999995</c:v>
                </c:pt>
                <c:pt idx="538">
                  <c:v>780.76139999999998</c:v>
                </c:pt>
                <c:pt idx="539">
                  <c:v>781.44600000000003</c:v>
                </c:pt>
                <c:pt idx="540">
                  <c:v>782.48889999999994</c:v>
                </c:pt>
                <c:pt idx="541">
                  <c:v>783.03909999999996</c:v>
                </c:pt>
                <c:pt idx="542">
                  <c:v>784.33299999999997</c:v>
                </c:pt>
                <c:pt idx="543">
                  <c:v>788.18029999999999</c:v>
                </c:pt>
                <c:pt idx="544">
                  <c:v>788.67899999999997</c:v>
                </c:pt>
                <c:pt idx="545">
                  <c:v>788.67899999999997</c:v>
                </c:pt>
                <c:pt idx="546">
                  <c:v>788.67899999999997</c:v>
                </c:pt>
                <c:pt idx="547">
                  <c:v>788.67899999999997</c:v>
                </c:pt>
                <c:pt idx="548">
                  <c:v>789.69730000000004</c:v>
                </c:pt>
                <c:pt idx="549">
                  <c:v>794.3356</c:v>
                </c:pt>
                <c:pt idx="550">
                  <c:v>799.81230000000005</c:v>
                </c:pt>
                <c:pt idx="551">
                  <c:v>799.81230000000005</c:v>
                </c:pt>
                <c:pt idx="552">
                  <c:v>799.81230000000005</c:v>
                </c:pt>
                <c:pt idx="553">
                  <c:v>801.13869999999997</c:v>
                </c:pt>
                <c:pt idx="554">
                  <c:v>802.40840000000003</c:v>
                </c:pt>
                <c:pt idx="555">
                  <c:v>804.22919999999999</c:v>
                </c:pt>
                <c:pt idx="556">
                  <c:v>805.95929999999998</c:v>
                </c:pt>
                <c:pt idx="557">
                  <c:v>808.5172</c:v>
                </c:pt>
                <c:pt idx="558">
                  <c:v>810.20259999999996</c:v>
                </c:pt>
                <c:pt idx="559">
                  <c:v>812.25300000000004</c:v>
                </c:pt>
                <c:pt idx="560">
                  <c:v>814.00030000000004</c:v>
                </c:pt>
                <c:pt idx="561">
                  <c:v>815.35799999999995</c:v>
                </c:pt>
                <c:pt idx="562">
                  <c:v>816.79330000000004</c:v>
                </c:pt>
                <c:pt idx="563">
                  <c:v>818.42780000000005</c:v>
                </c:pt>
                <c:pt idx="564">
                  <c:v>819.03459999999995</c:v>
                </c:pt>
                <c:pt idx="565">
                  <c:v>820.90119999999899</c:v>
                </c:pt>
                <c:pt idx="566">
                  <c:v>822.31590000000006</c:v>
                </c:pt>
                <c:pt idx="567">
                  <c:v>823.56319999999903</c:v>
                </c:pt>
                <c:pt idx="568">
                  <c:v>825.11279999999999</c:v>
                </c:pt>
                <c:pt idx="569">
                  <c:v>826.7577</c:v>
                </c:pt>
                <c:pt idx="570">
                  <c:v>828.04809999999998</c:v>
                </c:pt>
                <c:pt idx="571">
                  <c:v>829.18650000000002</c:v>
                </c:pt>
                <c:pt idx="572">
                  <c:v>830.84299999999996</c:v>
                </c:pt>
                <c:pt idx="573">
                  <c:v>832.22709999999995</c:v>
                </c:pt>
                <c:pt idx="574">
                  <c:v>832.72559999999999</c:v>
                </c:pt>
                <c:pt idx="575">
                  <c:v>832.72559999999999</c:v>
                </c:pt>
                <c:pt idx="576">
                  <c:v>832.72559999999999</c:v>
                </c:pt>
                <c:pt idx="577">
                  <c:v>833.91790000000003</c:v>
                </c:pt>
                <c:pt idx="578">
                  <c:v>839.72469999999998</c:v>
                </c:pt>
                <c:pt idx="579">
                  <c:v>841.84349999999995</c:v>
                </c:pt>
                <c:pt idx="580">
                  <c:v>843.71299999999997</c:v>
                </c:pt>
                <c:pt idx="581">
                  <c:v>845.74890000000005</c:v>
                </c:pt>
                <c:pt idx="582">
                  <c:v>847.36369999999999</c:v>
                </c:pt>
                <c:pt idx="583">
                  <c:v>849.15250000000003</c:v>
                </c:pt>
                <c:pt idx="584">
                  <c:v>850.852699999999</c:v>
                </c:pt>
                <c:pt idx="585">
                  <c:v>852.37840000000006</c:v>
                </c:pt>
                <c:pt idx="586">
                  <c:v>854.25019999999995</c:v>
                </c:pt>
                <c:pt idx="587">
                  <c:v>855.75310000000002</c:v>
                </c:pt>
                <c:pt idx="588">
                  <c:v>855.75310000000002</c:v>
                </c:pt>
                <c:pt idx="589">
                  <c:v>855.75310000000002</c:v>
                </c:pt>
                <c:pt idx="590">
                  <c:v>855.75310000000002</c:v>
                </c:pt>
                <c:pt idx="591">
                  <c:v>855.75310000000002</c:v>
                </c:pt>
                <c:pt idx="592">
                  <c:v>855.75310000000002</c:v>
                </c:pt>
                <c:pt idx="593">
                  <c:v>855.75310000000002</c:v>
                </c:pt>
                <c:pt idx="594">
                  <c:v>855.75310000000002</c:v>
                </c:pt>
                <c:pt idx="595">
                  <c:v>855.75310000000002</c:v>
                </c:pt>
                <c:pt idx="596">
                  <c:v>855.75310000000002</c:v>
                </c:pt>
                <c:pt idx="597">
                  <c:v>855.75310000000002</c:v>
                </c:pt>
                <c:pt idx="598">
                  <c:v>855.75310000000002</c:v>
                </c:pt>
                <c:pt idx="599">
                  <c:v>855.75310000000002</c:v>
                </c:pt>
                <c:pt idx="600">
                  <c:v>855.75310000000002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66-42DA-A208-3EB5CF062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593008"/>
        <c:axId val="1575586768"/>
      </c:scatterChart>
      <c:valAx>
        <c:axId val="1575593008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86768"/>
        <c:crosses val="autoZero"/>
        <c:crossBetween val="midCat"/>
        <c:majorUnit val="50"/>
      </c:valAx>
      <c:valAx>
        <c:axId val="15755867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93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09142607174102"/>
          <c:y val="3.7615193934091573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5.0925925925925923E-2"/>
          <c:w val="0.89019685039370078"/>
          <c:h val="0.864822834645669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'pr-results'!$B$22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'pr-results'!$A$23:$A$27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'pr-results'!$B$23:$B$27</c:f>
              <c:numCache>
                <c:formatCode>General</c:formatCode>
                <c:ptCount val="5"/>
                <c:pt idx="0">
                  <c:v>492</c:v>
                </c:pt>
                <c:pt idx="1">
                  <c:v>426</c:v>
                </c:pt>
                <c:pt idx="2">
                  <c:v>322</c:v>
                </c:pt>
                <c:pt idx="3">
                  <c:v>284</c:v>
                </c:pt>
                <c:pt idx="4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5-4D1C-8500-B5D0D0BF3B9A}"/>
            </c:ext>
          </c:extLst>
        </c:ser>
        <c:ser>
          <c:idx val="1"/>
          <c:order val="1"/>
          <c:tx>
            <c:strRef>
              <c:f>'pr-results'!$C$22</c:f>
              <c:strCache>
                <c:ptCount val="1"/>
                <c:pt idx="0">
                  <c:v>SODA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'pr-results'!$A$23:$A$27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'pr-results'!$C$23:$C$27</c:f>
              <c:numCache>
                <c:formatCode>General</c:formatCode>
                <c:ptCount val="5"/>
                <c:pt idx="0">
                  <c:v>472</c:v>
                </c:pt>
                <c:pt idx="1">
                  <c:v>440</c:v>
                </c:pt>
                <c:pt idx="2">
                  <c:v>342</c:v>
                </c:pt>
                <c:pt idx="3">
                  <c:v>296</c:v>
                </c:pt>
                <c:pt idx="4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A5-4D1C-8500-B5D0D0BF3B9A}"/>
            </c:ext>
          </c:extLst>
        </c:ser>
        <c:ser>
          <c:idx val="2"/>
          <c:order val="2"/>
          <c:tx>
            <c:strRef>
              <c:f>'pr-results'!$D$22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'pr-results'!$A$23:$A$27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'pr-results'!$D$23:$D$27</c:f>
              <c:numCache>
                <c:formatCode>General</c:formatCode>
                <c:ptCount val="5"/>
                <c:pt idx="0">
                  <c:v>760</c:v>
                </c:pt>
                <c:pt idx="1">
                  <c:v>680</c:v>
                </c:pt>
                <c:pt idx="2">
                  <c:v>594</c:v>
                </c:pt>
                <c:pt idx="3">
                  <c:v>454</c:v>
                </c:pt>
                <c:pt idx="4">
                  <c:v>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A5-4D1C-8500-B5D0D0BF3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793759"/>
        <c:axId val="1310808319"/>
      </c:barChart>
      <c:catAx>
        <c:axId val="131079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808319"/>
        <c:crosses val="autoZero"/>
        <c:auto val="1"/>
        <c:lblAlgn val="ctr"/>
        <c:lblOffset val="100"/>
        <c:noMultiLvlLbl val="0"/>
      </c:catAx>
      <c:valAx>
        <c:axId val="131080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9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065857392825892"/>
          <c:y val="5.1504082822980461E-2"/>
          <c:w val="0.2653493000874890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49759405074366"/>
          <c:y val="5.0925925925925923E-2"/>
          <c:w val="0.83599781277340335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jvm.heap.usage!$B$1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jvm.heap.usage!$B$2:$B$752</c:f>
              <c:numCache>
                <c:formatCode>General</c:formatCode>
                <c:ptCount val="751"/>
                <c:pt idx="0">
                  <c:v>7.7030739264316601E-3</c:v>
                </c:pt>
                <c:pt idx="1">
                  <c:v>8.4844708148020705E-3</c:v>
                </c:pt>
                <c:pt idx="2">
                  <c:v>8.8316030274443302E-3</c:v>
                </c:pt>
                <c:pt idx="3">
                  <c:v>9.8139106228730694E-3</c:v>
                </c:pt>
                <c:pt idx="4">
                  <c:v>1.51119913186584E-2</c:v>
                </c:pt>
                <c:pt idx="5">
                  <c:v>1.04184814679429E-2</c:v>
                </c:pt>
                <c:pt idx="6">
                  <c:v>1.01785337620467E-2</c:v>
                </c:pt>
                <c:pt idx="7">
                  <c:v>2.1268019536077799E-2</c:v>
                </c:pt>
                <c:pt idx="8">
                  <c:v>2.5942728304005101E-2</c:v>
                </c:pt>
                <c:pt idx="9">
                  <c:v>3.2620654987522701E-2</c:v>
                </c:pt>
                <c:pt idx="10">
                  <c:v>4.0244772224038598E-2</c:v>
                </c:pt>
                <c:pt idx="11">
                  <c:v>4.0921516910878801E-2</c:v>
                </c:pt>
                <c:pt idx="12">
                  <c:v>5.0995716973995901E-2</c:v>
                </c:pt>
                <c:pt idx="13">
                  <c:v>8.0314703807500706E-2</c:v>
                </c:pt>
                <c:pt idx="14">
                  <c:v>0.109986083385087</c:v>
                </c:pt>
                <c:pt idx="15">
                  <c:v>0.105351598666808</c:v>
                </c:pt>
                <c:pt idx="16">
                  <c:v>6.43613857739707E-2</c:v>
                </c:pt>
                <c:pt idx="17">
                  <c:v>0.12254806692473801</c:v>
                </c:pt>
                <c:pt idx="18">
                  <c:v>0.129684305754181</c:v>
                </c:pt>
                <c:pt idx="19">
                  <c:v>7.6681485971033206E-2</c:v>
                </c:pt>
                <c:pt idx="20">
                  <c:v>7.6054099757931301E-2</c:v>
                </c:pt>
                <c:pt idx="21">
                  <c:v>0.104469929511518</c:v>
                </c:pt>
                <c:pt idx="22">
                  <c:v>7.99493975640653E-2</c:v>
                </c:pt>
                <c:pt idx="23">
                  <c:v>0.144588843442292</c:v>
                </c:pt>
                <c:pt idx="24">
                  <c:v>0.118127834924594</c:v>
                </c:pt>
                <c:pt idx="25">
                  <c:v>0.118421765678173</c:v>
                </c:pt>
                <c:pt idx="26">
                  <c:v>0.116047575001662</c:v>
                </c:pt>
                <c:pt idx="27">
                  <c:v>0.113920957758609</c:v>
                </c:pt>
                <c:pt idx="28">
                  <c:v>0.113131489343808</c:v>
                </c:pt>
                <c:pt idx="29">
                  <c:v>0.19756915483524401</c:v>
                </c:pt>
                <c:pt idx="30">
                  <c:v>0.217720344478499</c:v>
                </c:pt>
                <c:pt idx="31">
                  <c:v>0.177169424725967</c:v>
                </c:pt>
                <c:pt idx="32">
                  <c:v>0.25657333629663598</c:v>
                </c:pt>
                <c:pt idx="33">
                  <c:v>0.165064585140137</c:v>
                </c:pt>
                <c:pt idx="34">
                  <c:v>0.14187655911213801</c:v>
                </c:pt>
                <c:pt idx="35">
                  <c:v>0.14398005139005901</c:v>
                </c:pt>
                <c:pt idx="36">
                  <c:v>0.24249018905124101</c:v>
                </c:pt>
                <c:pt idx="37">
                  <c:v>0.20820607774960201</c:v>
                </c:pt>
                <c:pt idx="38">
                  <c:v>0.25900880729258302</c:v>
                </c:pt>
                <c:pt idx="39">
                  <c:v>0.29782669258065197</c:v>
                </c:pt>
                <c:pt idx="40">
                  <c:v>0.228523200961529</c:v>
                </c:pt>
                <c:pt idx="41">
                  <c:v>0.22961125613503</c:v>
                </c:pt>
                <c:pt idx="42">
                  <c:v>0.28843032262771201</c:v>
                </c:pt>
                <c:pt idx="43">
                  <c:v>0.30522388614360102</c:v>
                </c:pt>
                <c:pt idx="44">
                  <c:v>0.33001565710589997</c:v>
                </c:pt>
                <c:pt idx="45">
                  <c:v>0.35474242420191199</c:v>
                </c:pt>
                <c:pt idx="46">
                  <c:v>0.36443500366881398</c:v>
                </c:pt>
                <c:pt idx="47">
                  <c:v>0.28924617018224202</c:v>
                </c:pt>
                <c:pt idx="48">
                  <c:v>0.32078917057296102</c:v>
                </c:pt>
                <c:pt idx="49">
                  <c:v>0.43471985156638898</c:v>
                </c:pt>
                <c:pt idx="50">
                  <c:v>0.29876959595631702</c:v>
                </c:pt>
                <c:pt idx="51">
                  <c:v>0.36438571381981399</c:v>
                </c:pt>
                <c:pt idx="52">
                  <c:v>0.36785412332377099</c:v>
                </c:pt>
                <c:pt idx="53">
                  <c:v>0.41232446273975498</c:v>
                </c:pt>
                <c:pt idx="54">
                  <c:v>0.445687246073801</c:v>
                </c:pt>
                <c:pt idx="55">
                  <c:v>0.44834171903883102</c:v>
                </c:pt>
                <c:pt idx="56">
                  <c:v>0.420783630408811</c:v>
                </c:pt>
                <c:pt idx="57">
                  <c:v>0.430833571365134</c:v>
                </c:pt>
                <c:pt idx="58">
                  <c:v>0.44794345825329401</c:v>
                </c:pt>
                <c:pt idx="59">
                  <c:v>0.45006983819095597</c:v>
                </c:pt>
                <c:pt idx="60">
                  <c:v>0.42618830418134901</c:v>
                </c:pt>
                <c:pt idx="61">
                  <c:v>0.41302354032604999</c:v>
                </c:pt>
                <c:pt idx="62">
                  <c:v>0.40718250279896701</c:v>
                </c:pt>
                <c:pt idx="63">
                  <c:v>0.42781908254772699</c:v>
                </c:pt>
                <c:pt idx="64">
                  <c:v>0.44190924051730501</c:v>
                </c:pt>
                <c:pt idx="65">
                  <c:v>0.47009412864511102</c:v>
                </c:pt>
                <c:pt idx="66">
                  <c:v>0.46052320145604603</c:v>
                </c:pt>
                <c:pt idx="67">
                  <c:v>0.474337715855079</c:v>
                </c:pt>
                <c:pt idx="68">
                  <c:v>0.44964086914481499</c:v>
                </c:pt>
                <c:pt idx="69">
                  <c:v>0.43545881007864201</c:v>
                </c:pt>
                <c:pt idx="70">
                  <c:v>0.376367189176329</c:v>
                </c:pt>
                <c:pt idx="71">
                  <c:v>0.35014437345710597</c:v>
                </c:pt>
                <c:pt idx="72">
                  <c:v>0.29922921459152901</c:v>
                </c:pt>
                <c:pt idx="73">
                  <c:v>0.35191903694485999</c:v>
                </c:pt>
                <c:pt idx="74">
                  <c:v>0.370421170468056</c:v>
                </c:pt>
                <c:pt idx="75">
                  <c:v>0.33247041112935899</c:v>
                </c:pt>
                <c:pt idx="76">
                  <c:v>0.31868989321596802</c:v>
                </c:pt>
                <c:pt idx="77">
                  <c:v>0.353539619037195</c:v>
                </c:pt>
                <c:pt idx="78">
                  <c:v>0.40691223291209999</c:v>
                </c:pt>
                <c:pt idx="79">
                  <c:v>0.36775832423728999</c:v>
                </c:pt>
                <c:pt idx="80">
                  <c:v>0.37714421136861798</c:v>
                </c:pt>
                <c:pt idx="81">
                  <c:v>0.399385422934742</c:v>
                </c:pt>
                <c:pt idx="82">
                  <c:v>0.37976436620228698</c:v>
                </c:pt>
                <c:pt idx="83">
                  <c:v>0.39286696180738001</c:v>
                </c:pt>
                <c:pt idx="84">
                  <c:v>0.387242846029271</c:v>
                </c:pt>
                <c:pt idx="85">
                  <c:v>0.38885896803749198</c:v>
                </c:pt>
                <c:pt idx="86">
                  <c:v>0.396024789367524</c:v>
                </c:pt>
                <c:pt idx="87">
                  <c:v>0.40320014639301499</c:v>
                </c:pt>
                <c:pt idx="88">
                  <c:v>0.34788609048685698</c:v>
                </c:pt>
                <c:pt idx="89">
                  <c:v>0.36227867348578502</c:v>
                </c:pt>
                <c:pt idx="90">
                  <c:v>0.41256026676872598</c:v>
                </c:pt>
                <c:pt idx="91">
                  <c:v>0.43592364052696803</c:v>
                </c:pt>
                <c:pt idx="92">
                  <c:v>0.390101180041239</c:v>
                </c:pt>
                <c:pt idx="93">
                  <c:v>0.39033146789852502</c:v>
                </c:pt>
                <c:pt idx="94">
                  <c:v>0.377524841882736</c:v>
                </c:pt>
                <c:pt idx="95">
                  <c:v>0.37665365240594101</c:v>
                </c:pt>
                <c:pt idx="96">
                  <c:v>0.41407649316030698</c:v>
                </c:pt>
                <c:pt idx="97">
                  <c:v>0.40087315905915899</c:v>
                </c:pt>
                <c:pt idx="98">
                  <c:v>0.448206803327862</c:v>
                </c:pt>
                <c:pt idx="99">
                  <c:v>0.35532233362111398</c:v>
                </c:pt>
                <c:pt idx="100">
                  <c:v>0.42560987307520498</c:v>
                </c:pt>
                <c:pt idx="101">
                  <c:v>0.40338475165279303</c:v>
                </c:pt>
                <c:pt idx="102">
                  <c:v>0.35982463504547102</c:v>
                </c:pt>
                <c:pt idx="103">
                  <c:v>0.44394722183927399</c:v>
                </c:pt>
                <c:pt idx="104">
                  <c:v>0.38229641787333302</c:v>
                </c:pt>
                <c:pt idx="105">
                  <c:v>0.46729647985561501</c:v>
                </c:pt>
                <c:pt idx="106">
                  <c:v>0.418423266831219</c:v>
                </c:pt>
                <c:pt idx="107">
                  <c:v>0.40274231514410702</c:v>
                </c:pt>
                <c:pt idx="108">
                  <c:v>0.37872697075327999</c:v>
                </c:pt>
                <c:pt idx="109">
                  <c:v>0.43095196684910902</c:v>
                </c:pt>
                <c:pt idx="110">
                  <c:v>0.46625312138834801</c:v>
                </c:pt>
                <c:pt idx="111">
                  <c:v>0.44173796260072001</c:v>
                </c:pt>
                <c:pt idx="112">
                  <c:v>0.370781219847023</c:v>
                </c:pt>
                <c:pt idx="113">
                  <c:v>0.37306913194077501</c:v>
                </c:pt>
                <c:pt idx="114">
                  <c:v>0.38100121604711901</c:v>
                </c:pt>
                <c:pt idx="115">
                  <c:v>0.44586997174915399</c:v>
                </c:pt>
                <c:pt idx="116">
                  <c:v>0.38645197735550402</c:v>
                </c:pt>
                <c:pt idx="117">
                  <c:v>0.386263013639085</c:v>
                </c:pt>
                <c:pt idx="118">
                  <c:v>0.44609020739196198</c:v>
                </c:pt>
                <c:pt idx="119">
                  <c:v>0.41956577966318598</c:v>
                </c:pt>
                <c:pt idx="120">
                  <c:v>0.38094565148734599</c:v>
                </c:pt>
                <c:pt idx="121">
                  <c:v>0.46253228285783399</c:v>
                </c:pt>
                <c:pt idx="122">
                  <c:v>0.45159598216680402</c:v>
                </c:pt>
                <c:pt idx="123">
                  <c:v>0.46667076054263701</c:v>
                </c:pt>
                <c:pt idx="124">
                  <c:v>0.41350065617402798</c:v>
                </c:pt>
                <c:pt idx="125">
                  <c:v>0.47416101291722501</c:v>
                </c:pt>
                <c:pt idx="126">
                  <c:v>0.40407650420312702</c:v>
                </c:pt>
                <c:pt idx="127">
                  <c:v>0.37253056552114799</c:v>
                </c:pt>
                <c:pt idx="128">
                  <c:v>0.39829946788776299</c:v>
                </c:pt>
                <c:pt idx="129">
                  <c:v>0.45416579211160901</c:v>
                </c:pt>
                <c:pt idx="130">
                  <c:v>0.50252770892999399</c:v>
                </c:pt>
                <c:pt idx="131">
                  <c:v>0.50897537866355103</c:v>
                </c:pt>
                <c:pt idx="132">
                  <c:v>0.49562665336376299</c:v>
                </c:pt>
                <c:pt idx="133">
                  <c:v>0.49431896969303502</c:v>
                </c:pt>
                <c:pt idx="134">
                  <c:v>0.43408012652063199</c:v>
                </c:pt>
                <c:pt idx="135">
                  <c:v>0.39542309395135999</c:v>
                </c:pt>
                <c:pt idx="136">
                  <c:v>0.40691461225225101</c:v>
                </c:pt>
                <c:pt idx="137">
                  <c:v>0.38907108815022101</c:v>
                </c:pt>
                <c:pt idx="138">
                  <c:v>0.40674709455222402</c:v>
                </c:pt>
                <c:pt idx="139">
                  <c:v>0.46921461304934597</c:v>
                </c:pt>
                <c:pt idx="140">
                  <c:v>0.415923025083554</c:v>
                </c:pt>
                <c:pt idx="141">
                  <c:v>0.47829796042752698</c:v>
                </c:pt>
                <c:pt idx="142">
                  <c:v>0.50572871297507804</c:v>
                </c:pt>
                <c:pt idx="143">
                  <c:v>0.52404322279773197</c:v>
                </c:pt>
                <c:pt idx="144">
                  <c:v>0.48270342815580403</c:v>
                </c:pt>
                <c:pt idx="145">
                  <c:v>0.40758361753543798</c:v>
                </c:pt>
                <c:pt idx="146">
                  <c:v>0.46153892720344702</c:v>
                </c:pt>
                <c:pt idx="147">
                  <c:v>0.497536059691008</c:v>
                </c:pt>
                <c:pt idx="148">
                  <c:v>0.52545391586710199</c:v>
                </c:pt>
                <c:pt idx="149">
                  <c:v>0.50151047291450501</c:v>
                </c:pt>
                <c:pt idx="150">
                  <c:v>0.35735593605617699</c:v>
                </c:pt>
                <c:pt idx="151">
                  <c:v>0.40693910028279001</c:v>
                </c:pt>
                <c:pt idx="152">
                  <c:v>0.42964263828008298</c:v>
                </c:pt>
                <c:pt idx="153">
                  <c:v>0.50305354729421603</c:v>
                </c:pt>
                <c:pt idx="154">
                  <c:v>0.40415196417452498</c:v>
                </c:pt>
                <c:pt idx="155">
                  <c:v>0.41091685411662199</c:v>
                </c:pt>
                <c:pt idx="156">
                  <c:v>0.549696043538903</c:v>
                </c:pt>
                <c:pt idx="157">
                  <c:v>0.46183637510580899</c:v>
                </c:pt>
                <c:pt idx="158">
                  <c:v>0.440440169273906</c:v>
                </c:pt>
                <c:pt idx="159">
                  <c:v>0.48463594582800401</c:v>
                </c:pt>
                <c:pt idx="160">
                  <c:v>0.51477241201801505</c:v>
                </c:pt>
                <c:pt idx="161">
                  <c:v>0.41166185212966899</c:v>
                </c:pt>
                <c:pt idx="162">
                  <c:v>0.48017241214206302</c:v>
                </c:pt>
                <c:pt idx="163">
                  <c:v>0.43681023442394801</c:v>
                </c:pt>
                <c:pt idx="164">
                  <c:v>0.46200896265479802</c:v>
                </c:pt>
                <c:pt idx="165">
                  <c:v>0.46733130036196602</c:v>
                </c:pt>
                <c:pt idx="166">
                  <c:v>0.49877197655371602</c:v>
                </c:pt>
                <c:pt idx="167">
                  <c:v>0.42130378915922401</c:v>
                </c:pt>
                <c:pt idx="168">
                  <c:v>0.46276462998111201</c:v>
                </c:pt>
                <c:pt idx="169">
                  <c:v>0.495804349526832</c:v>
                </c:pt>
                <c:pt idx="170">
                  <c:v>0.48912283287896902</c:v>
                </c:pt>
                <c:pt idx="171">
                  <c:v>0.50882799315668603</c:v>
                </c:pt>
                <c:pt idx="172">
                  <c:v>0.55828001341365296</c:v>
                </c:pt>
                <c:pt idx="173">
                  <c:v>0.39348893609553698</c:v>
                </c:pt>
                <c:pt idx="174">
                  <c:v>0.55825080965875495</c:v>
                </c:pt>
                <c:pt idx="175">
                  <c:v>0.49928494594608502</c:v>
                </c:pt>
                <c:pt idx="176">
                  <c:v>0.47981777783115898</c:v>
                </c:pt>
                <c:pt idx="177">
                  <c:v>0.52137585362049599</c:v>
                </c:pt>
                <c:pt idx="178">
                  <c:v>0.53821548267040697</c:v>
                </c:pt>
                <c:pt idx="179">
                  <c:v>0.39632519232444202</c:v>
                </c:pt>
                <c:pt idx="180">
                  <c:v>0.45300078346191602</c:v>
                </c:pt>
                <c:pt idx="181">
                  <c:v>0.54059212812189505</c:v>
                </c:pt>
                <c:pt idx="182">
                  <c:v>0.44505501422080501</c:v>
                </c:pt>
                <c:pt idx="183">
                  <c:v>0.45828682025426398</c:v>
                </c:pt>
                <c:pt idx="184">
                  <c:v>0.50656270260537095</c:v>
                </c:pt>
                <c:pt idx="185">
                  <c:v>0.45220355992787298</c:v>
                </c:pt>
                <c:pt idx="186">
                  <c:v>0.42982518689313498</c:v>
                </c:pt>
                <c:pt idx="187">
                  <c:v>0.52570677550079303</c:v>
                </c:pt>
                <c:pt idx="188">
                  <c:v>0.41149846448638999</c:v>
                </c:pt>
                <c:pt idx="189">
                  <c:v>0.52971503957880905</c:v>
                </c:pt>
                <c:pt idx="190">
                  <c:v>0.49424794675622102</c:v>
                </c:pt>
                <c:pt idx="191">
                  <c:v>0.50037513058187499</c:v>
                </c:pt>
                <c:pt idx="192">
                  <c:v>0.53680658432128303</c:v>
                </c:pt>
                <c:pt idx="193">
                  <c:v>0.51700877226567798</c:v>
                </c:pt>
                <c:pt idx="194">
                  <c:v>0.53990340344167798</c:v>
                </c:pt>
                <c:pt idx="195">
                  <c:v>0.44558081381990799</c:v>
                </c:pt>
                <c:pt idx="196">
                  <c:v>0.48374522082656901</c:v>
                </c:pt>
                <c:pt idx="197">
                  <c:v>0.398123898043864</c:v>
                </c:pt>
                <c:pt idx="198">
                  <c:v>0.48339150849687801</c:v>
                </c:pt>
                <c:pt idx="199">
                  <c:v>0.57293613950356903</c:v>
                </c:pt>
                <c:pt idx="200">
                  <c:v>0.50526316380048897</c:v>
                </c:pt>
                <c:pt idx="201">
                  <c:v>0.45840763017653802</c:v>
                </c:pt>
                <c:pt idx="202">
                  <c:v>0.49951813071024798</c:v>
                </c:pt>
                <c:pt idx="203">
                  <c:v>0.42039401214943201</c:v>
                </c:pt>
                <c:pt idx="204">
                  <c:v>0.42874014544572098</c:v>
                </c:pt>
                <c:pt idx="205">
                  <c:v>0.45997733252613598</c:v>
                </c:pt>
                <c:pt idx="206">
                  <c:v>0.51009896259260701</c:v>
                </c:pt>
                <c:pt idx="207">
                  <c:v>0.53316156931612302</c:v>
                </c:pt>
                <c:pt idx="208">
                  <c:v>0.44400837748170502</c:v>
                </c:pt>
                <c:pt idx="209">
                  <c:v>0.58068668865234196</c:v>
                </c:pt>
                <c:pt idx="210">
                  <c:v>0.48372095281427502</c:v>
                </c:pt>
                <c:pt idx="211">
                  <c:v>0.52082098332514803</c:v>
                </c:pt>
                <c:pt idx="212">
                  <c:v>0.46716169301247501</c:v>
                </c:pt>
                <c:pt idx="213">
                  <c:v>0.537158215383159</c:v>
                </c:pt>
                <c:pt idx="214">
                  <c:v>0.47008192496652002</c:v>
                </c:pt>
                <c:pt idx="215">
                  <c:v>0.50175955975916697</c:v>
                </c:pt>
                <c:pt idx="216">
                  <c:v>0.542598726460646</c:v>
                </c:pt>
                <c:pt idx="217">
                  <c:v>0.47269005947013498</c:v>
                </c:pt>
                <c:pt idx="218">
                  <c:v>0.47613394898852202</c:v>
                </c:pt>
                <c:pt idx="219">
                  <c:v>0.52999722345357902</c:v>
                </c:pt>
                <c:pt idx="220">
                  <c:v>0.55231563261137395</c:v>
                </c:pt>
                <c:pt idx="221">
                  <c:v>0.46832465287323499</c:v>
                </c:pt>
                <c:pt idx="222">
                  <c:v>0.48670912168733799</c:v>
                </c:pt>
                <c:pt idx="223">
                  <c:v>0.63717812556743703</c:v>
                </c:pt>
                <c:pt idx="224">
                  <c:v>0.50627667784068697</c:v>
                </c:pt>
                <c:pt idx="225">
                  <c:v>0.45273891408113998</c:v>
                </c:pt>
                <c:pt idx="226">
                  <c:v>0.466177385870292</c:v>
                </c:pt>
                <c:pt idx="227">
                  <c:v>0.48058770181582</c:v>
                </c:pt>
                <c:pt idx="228">
                  <c:v>0.47023857638456701</c:v>
                </c:pt>
                <c:pt idx="229">
                  <c:v>0.49369185693117901</c:v>
                </c:pt>
                <c:pt idx="230">
                  <c:v>0.52391497363955097</c:v>
                </c:pt>
                <c:pt idx="231">
                  <c:v>0.42506124448789301</c:v>
                </c:pt>
                <c:pt idx="232">
                  <c:v>0.50289110101470902</c:v>
                </c:pt>
                <c:pt idx="233">
                  <c:v>0.50643085248193298</c:v>
                </c:pt>
                <c:pt idx="234">
                  <c:v>0.44597362548693997</c:v>
                </c:pt>
                <c:pt idx="235">
                  <c:v>0.53128536688498895</c:v>
                </c:pt>
                <c:pt idx="236">
                  <c:v>0.49052168058517398</c:v>
                </c:pt>
                <c:pt idx="237">
                  <c:v>0.58090555808662603</c:v>
                </c:pt>
                <c:pt idx="238">
                  <c:v>0.55096182159197504</c:v>
                </c:pt>
                <c:pt idx="239">
                  <c:v>0.47987963334114703</c:v>
                </c:pt>
                <c:pt idx="240">
                  <c:v>0.52389011000643904</c:v>
                </c:pt>
                <c:pt idx="241">
                  <c:v>0.46884536586008102</c:v>
                </c:pt>
                <c:pt idx="242">
                  <c:v>0.55100187538941103</c:v>
                </c:pt>
                <c:pt idx="243">
                  <c:v>0.53825037180149604</c:v>
                </c:pt>
                <c:pt idx="244">
                  <c:v>0.47128284740369403</c:v>
                </c:pt>
                <c:pt idx="245">
                  <c:v>0.46119215592549601</c:v>
                </c:pt>
                <c:pt idx="246">
                  <c:v>0.49292992327574098</c:v>
                </c:pt>
                <c:pt idx="247">
                  <c:v>0.450652561224413</c:v>
                </c:pt>
                <c:pt idx="248">
                  <c:v>0.46488612551376102</c:v>
                </c:pt>
                <c:pt idx="249">
                  <c:v>0.46559900505403201</c:v>
                </c:pt>
                <c:pt idx="250">
                  <c:v>0.55228374463390095</c:v>
                </c:pt>
                <c:pt idx="251">
                  <c:v>0.487373836090917</c:v>
                </c:pt>
                <c:pt idx="252">
                  <c:v>0.51558441606336602</c:v>
                </c:pt>
                <c:pt idx="253">
                  <c:v>0.43043230156818602</c:v>
                </c:pt>
                <c:pt idx="254">
                  <c:v>0.49656484049121502</c:v>
                </c:pt>
                <c:pt idx="255">
                  <c:v>0.49903251953879302</c:v>
                </c:pt>
                <c:pt idx="256">
                  <c:v>0.44731339724697</c:v>
                </c:pt>
                <c:pt idx="257">
                  <c:v>0.4489483769141</c:v>
                </c:pt>
                <c:pt idx="258">
                  <c:v>0.55831378411866905</c:v>
                </c:pt>
                <c:pt idx="259">
                  <c:v>0.57541866506792805</c:v>
                </c:pt>
                <c:pt idx="260">
                  <c:v>0.54065250165185497</c:v>
                </c:pt>
                <c:pt idx="261">
                  <c:v>0.50952364998314204</c:v>
                </c:pt>
                <c:pt idx="262">
                  <c:v>0.51433137497119996</c:v>
                </c:pt>
                <c:pt idx="263">
                  <c:v>0.53953054061927297</c:v>
                </c:pt>
                <c:pt idx="264">
                  <c:v>0.48230087963377699</c:v>
                </c:pt>
                <c:pt idx="265">
                  <c:v>0.52586995255518199</c:v>
                </c:pt>
                <c:pt idx="266">
                  <c:v>0.43962461088621102</c:v>
                </c:pt>
                <c:pt idx="267">
                  <c:v>0.49723071575295702</c:v>
                </c:pt>
                <c:pt idx="268">
                  <c:v>0.39877691847778401</c:v>
                </c:pt>
                <c:pt idx="269">
                  <c:v>0.58832562516528597</c:v>
                </c:pt>
                <c:pt idx="270">
                  <c:v>0.51407773898742004</c:v>
                </c:pt>
                <c:pt idx="271">
                  <c:v>0.46797706333695699</c:v>
                </c:pt>
                <c:pt idx="272">
                  <c:v>0.53318590490544904</c:v>
                </c:pt>
                <c:pt idx="273">
                  <c:v>0.458092846931975</c:v>
                </c:pt>
                <c:pt idx="274">
                  <c:v>0.48277401943777698</c:v>
                </c:pt>
                <c:pt idx="275">
                  <c:v>0.58182497503861597</c:v>
                </c:pt>
                <c:pt idx="276">
                  <c:v>0.46952587704971499</c:v>
                </c:pt>
                <c:pt idx="277">
                  <c:v>0.47091004482437898</c:v>
                </c:pt>
                <c:pt idx="278">
                  <c:v>0.49045603342745098</c:v>
                </c:pt>
                <c:pt idx="279">
                  <c:v>0.49703186535959598</c:v>
                </c:pt>
                <c:pt idx="280">
                  <c:v>0.53315042591592599</c:v>
                </c:pt>
                <c:pt idx="281">
                  <c:v>0.54499809036736802</c:v>
                </c:pt>
                <c:pt idx="282">
                  <c:v>0.48434669831990201</c:v>
                </c:pt>
                <c:pt idx="283">
                  <c:v>0.47636729038472098</c:v>
                </c:pt>
                <c:pt idx="284">
                  <c:v>0.49660353279480401</c:v>
                </c:pt>
                <c:pt idx="285">
                  <c:v>0.52431015155041005</c:v>
                </c:pt>
                <c:pt idx="286">
                  <c:v>0.56956953820341405</c:v>
                </c:pt>
                <c:pt idx="287">
                  <c:v>0.516856408060268</c:v>
                </c:pt>
                <c:pt idx="288">
                  <c:v>0.522098182420487</c:v>
                </c:pt>
                <c:pt idx="289">
                  <c:v>0.44770353988316303</c:v>
                </c:pt>
                <c:pt idx="290">
                  <c:v>0.41470212132286999</c:v>
                </c:pt>
                <c:pt idx="291">
                  <c:v>0.57434860267209598</c:v>
                </c:pt>
                <c:pt idx="292">
                  <c:v>0.50774335350449395</c:v>
                </c:pt>
                <c:pt idx="293">
                  <c:v>0.52046495242224899</c:v>
                </c:pt>
                <c:pt idx="294">
                  <c:v>0.46873152370604798</c:v>
                </c:pt>
                <c:pt idx="295">
                  <c:v>0.46178989677565402</c:v>
                </c:pt>
                <c:pt idx="296">
                  <c:v>0.49457474299689802</c:v>
                </c:pt>
                <c:pt idx="297">
                  <c:v>0.48663460988980001</c:v>
                </c:pt>
                <c:pt idx="298">
                  <c:v>0.56085637571129998</c:v>
                </c:pt>
                <c:pt idx="299">
                  <c:v>0.54970026107909598</c:v>
                </c:pt>
                <c:pt idx="300">
                  <c:v>0.60124138704010199</c:v>
                </c:pt>
                <c:pt idx="301">
                  <c:v>0.53489239731191096</c:v>
                </c:pt>
                <c:pt idx="302">
                  <c:v>0.41046180557464701</c:v>
                </c:pt>
                <c:pt idx="303">
                  <c:v>0.50277423308596902</c:v>
                </c:pt>
                <c:pt idx="304">
                  <c:v>0.43119109315356202</c:v>
                </c:pt>
                <c:pt idx="305">
                  <c:v>0.473441433821429</c:v>
                </c:pt>
                <c:pt idx="306">
                  <c:v>0.44054853192596299</c:v>
                </c:pt>
                <c:pt idx="307">
                  <c:v>0.476921609586754</c:v>
                </c:pt>
                <c:pt idx="308">
                  <c:v>0.43477124101805897</c:v>
                </c:pt>
                <c:pt idx="309">
                  <c:v>0.53870531138205502</c:v>
                </c:pt>
                <c:pt idx="310">
                  <c:v>0.52894405845887205</c:v>
                </c:pt>
                <c:pt idx="311">
                  <c:v>0.62813384661927196</c:v>
                </c:pt>
                <c:pt idx="312">
                  <c:v>0.54388346537165899</c:v>
                </c:pt>
                <c:pt idx="313">
                  <c:v>0.43321733859763301</c:v>
                </c:pt>
                <c:pt idx="314">
                  <c:v>0.52251932038870597</c:v>
                </c:pt>
                <c:pt idx="315">
                  <c:v>0.57121623750899797</c:v>
                </c:pt>
                <c:pt idx="316">
                  <c:v>0.51401870809260097</c:v>
                </c:pt>
                <c:pt idx="317">
                  <c:v>0.55528452055233501</c:v>
                </c:pt>
                <c:pt idx="318">
                  <c:v>0.49876708638632</c:v>
                </c:pt>
                <c:pt idx="319">
                  <c:v>0.55920597486069001</c:v>
                </c:pt>
                <c:pt idx="320">
                  <c:v>0.48268979697789299</c:v>
                </c:pt>
                <c:pt idx="321">
                  <c:v>0.48430228816123799</c:v>
                </c:pt>
                <c:pt idx="322">
                  <c:v>0.489540404980079</c:v>
                </c:pt>
                <c:pt idx="323">
                  <c:v>0.50389922198866799</c:v>
                </c:pt>
                <c:pt idx="324">
                  <c:v>0.46485084873148103</c:v>
                </c:pt>
                <c:pt idx="325">
                  <c:v>0.478942558353532</c:v>
                </c:pt>
                <c:pt idx="326">
                  <c:v>0.467625210161426</c:v>
                </c:pt>
                <c:pt idx="327">
                  <c:v>0.55576315976472601</c:v>
                </c:pt>
                <c:pt idx="328">
                  <c:v>0.501707763273746</c:v>
                </c:pt>
                <c:pt idx="329">
                  <c:v>0.53180924551528197</c:v>
                </c:pt>
                <c:pt idx="330">
                  <c:v>0.50889494575598904</c:v>
                </c:pt>
                <c:pt idx="331">
                  <c:v>0.42080793928163601</c:v>
                </c:pt>
                <c:pt idx="332">
                  <c:v>0.498233803547663</c:v>
                </c:pt>
                <c:pt idx="333">
                  <c:v>0.498877239567799</c:v>
                </c:pt>
                <c:pt idx="334">
                  <c:v>0.49970748784024099</c:v>
                </c:pt>
                <c:pt idx="335">
                  <c:v>0.56547939433595695</c:v>
                </c:pt>
                <c:pt idx="336">
                  <c:v>0.48180548184129501</c:v>
                </c:pt>
                <c:pt idx="337">
                  <c:v>0.563659985947497</c:v>
                </c:pt>
                <c:pt idx="338">
                  <c:v>0.52460026079663402</c:v>
                </c:pt>
                <c:pt idx="339">
                  <c:v>0.59825026939871895</c:v>
                </c:pt>
                <c:pt idx="340">
                  <c:v>0.62846861118734598</c:v>
                </c:pt>
                <c:pt idx="341">
                  <c:v>0.54974587557571797</c:v>
                </c:pt>
                <c:pt idx="342">
                  <c:v>0.50072697851887704</c:v>
                </c:pt>
                <c:pt idx="343">
                  <c:v>0.49754888465921099</c:v>
                </c:pt>
                <c:pt idx="344">
                  <c:v>0.43646477434995901</c:v>
                </c:pt>
                <c:pt idx="345">
                  <c:v>0.49340582273714201</c:v>
                </c:pt>
                <c:pt idx="346">
                  <c:v>0.59565826799475996</c:v>
                </c:pt>
                <c:pt idx="347">
                  <c:v>0.50761390315147203</c:v>
                </c:pt>
                <c:pt idx="348">
                  <c:v>0.50292486071881204</c:v>
                </c:pt>
                <c:pt idx="349">
                  <c:v>0.47265226976519797</c:v>
                </c:pt>
                <c:pt idx="350">
                  <c:v>0.54794733958465602</c:v>
                </c:pt>
                <c:pt idx="351">
                  <c:v>0.488417834182651</c:v>
                </c:pt>
                <c:pt idx="352">
                  <c:v>0.52032660495052896</c:v>
                </c:pt>
                <c:pt idx="353">
                  <c:v>0.55636801401424796</c:v>
                </c:pt>
                <c:pt idx="354">
                  <c:v>0.47276272049515899</c:v>
                </c:pt>
                <c:pt idx="355">
                  <c:v>0.52611902106498998</c:v>
                </c:pt>
                <c:pt idx="356">
                  <c:v>0.51305645673165601</c:v>
                </c:pt>
                <c:pt idx="357">
                  <c:v>0.50667129941970102</c:v>
                </c:pt>
                <c:pt idx="358">
                  <c:v>0.51398044534844001</c:v>
                </c:pt>
                <c:pt idx="359">
                  <c:v>0.467352806097594</c:v>
                </c:pt>
                <c:pt idx="360">
                  <c:v>0.55578722033124806</c:v>
                </c:pt>
                <c:pt idx="361">
                  <c:v>0.49608128334722201</c:v>
                </c:pt>
                <c:pt idx="362">
                  <c:v>0.51021743560681998</c:v>
                </c:pt>
                <c:pt idx="363">
                  <c:v>0.441818650100821</c:v>
                </c:pt>
                <c:pt idx="364">
                  <c:v>0.52558574032174499</c:v>
                </c:pt>
                <c:pt idx="365">
                  <c:v>0.54982995554759695</c:v>
                </c:pt>
                <c:pt idx="366">
                  <c:v>0.582520444849564</c:v>
                </c:pt>
                <c:pt idx="367">
                  <c:v>0.52783764381062903</c:v>
                </c:pt>
                <c:pt idx="368">
                  <c:v>0.49265057868402201</c:v>
                </c:pt>
                <c:pt idx="369">
                  <c:v>0.49458788018146699</c:v>
                </c:pt>
                <c:pt idx="370">
                  <c:v>0.453872417166022</c:v>
                </c:pt>
                <c:pt idx="371">
                  <c:v>0.44850895071514202</c:v>
                </c:pt>
                <c:pt idx="372">
                  <c:v>0.555552956953837</c:v>
                </c:pt>
                <c:pt idx="373">
                  <c:v>0.49026688112396599</c:v>
                </c:pt>
                <c:pt idx="374">
                  <c:v>0.48921051067298799</c:v>
                </c:pt>
                <c:pt idx="375">
                  <c:v>0.54368768737591799</c:v>
                </c:pt>
                <c:pt idx="376">
                  <c:v>0.45386563169861199</c:v>
                </c:pt>
                <c:pt idx="377">
                  <c:v>0.48667060068366702</c:v>
                </c:pt>
                <c:pt idx="378">
                  <c:v>0.53992993607032502</c:v>
                </c:pt>
                <c:pt idx="379">
                  <c:v>0.47390834134674698</c:v>
                </c:pt>
                <c:pt idx="380">
                  <c:v>0.47771288581812499</c:v>
                </c:pt>
                <c:pt idx="381">
                  <c:v>0.455105639852949</c:v>
                </c:pt>
                <c:pt idx="382">
                  <c:v>0.521460501972838</c:v>
                </c:pt>
                <c:pt idx="383">
                  <c:v>0.51089486025480402</c:v>
                </c:pt>
                <c:pt idx="384">
                  <c:v>0.54403989991458102</c:v>
                </c:pt>
                <c:pt idx="385">
                  <c:v>0.49524390281670899</c:v>
                </c:pt>
                <c:pt idx="386">
                  <c:v>0.42719554822545103</c:v>
                </c:pt>
                <c:pt idx="387">
                  <c:v>0.53126109730113602</c:v>
                </c:pt>
                <c:pt idx="388">
                  <c:v>0.53333858918501897</c:v>
                </c:pt>
                <c:pt idx="389">
                  <c:v>0.63936878226347504</c:v>
                </c:pt>
                <c:pt idx="390">
                  <c:v>0.52391934676407304</c:v>
                </c:pt>
                <c:pt idx="391">
                  <c:v>0.44869964943256901</c:v>
                </c:pt>
                <c:pt idx="392">
                  <c:v>0.48687600290601701</c:v>
                </c:pt>
                <c:pt idx="393">
                  <c:v>0.44976989622464397</c:v>
                </c:pt>
                <c:pt idx="394">
                  <c:v>0.53917476692817801</c:v>
                </c:pt>
                <c:pt idx="395">
                  <c:v>0.46826555963991301</c:v>
                </c:pt>
                <c:pt idx="396">
                  <c:v>0.49646349537343099</c:v>
                </c:pt>
                <c:pt idx="397">
                  <c:v>0.48379475217178503</c:v>
                </c:pt>
                <c:pt idx="398">
                  <c:v>0.57061671398721203</c:v>
                </c:pt>
                <c:pt idx="399">
                  <c:v>0.52025753231829097</c:v>
                </c:pt>
                <c:pt idx="400">
                  <c:v>0.52073530088705899</c:v>
                </c:pt>
                <c:pt idx="401">
                  <c:v>0.50725415079713398</c:v>
                </c:pt>
                <c:pt idx="402">
                  <c:v>0.50804402257871595</c:v>
                </c:pt>
                <c:pt idx="403">
                  <c:v>0.58805243165504095</c:v>
                </c:pt>
                <c:pt idx="404">
                  <c:v>0.55949263296360396</c:v>
                </c:pt>
                <c:pt idx="405">
                  <c:v>0.47890555338033097</c:v>
                </c:pt>
                <c:pt idx="406">
                  <c:v>0.50082787993320299</c:v>
                </c:pt>
                <c:pt idx="407">
                  <c:v>0.56862859665708998</c:v>
                </c:pt>
                <c:pt idx="408">
                  <c:v>0.46802378316332799</c:v>
                </c:pt>
                <c:pt idx="409">
                  <c:v>0.54452495580189697</c:v>
                </c:pt>
                <c:pt idx="410">
                  <c:v>0.498591026216049</c:v>
                </c:pt>
                <c:pt idx="411">
                  <c:v>0.44578560418199897</c:v>
                </c:pt>
                <c:pt idx="412">
                  <c:v>0.47189663544162103</c:v>
                </c:pt>
                <c:pt idx="413">
                  <c:v>0.55774568915530798</c:v>
                </c:pt>
                <c:pt idx="414">
                  <c:v>0.50735027991098103</c:v>
                </c:pt>
                <c:pt idx="415">
                  <c:v>0.59188810294553795</c:v>
                </c:pt>
                <c:pt idx="416">
                  <c:v>0.42585915217390402</c:v>
                </c:pt>
                <c:pt idx="417">
                  <c:v>0.453342302066223</c:v>
                </c:pt>
                <c:pt idx="418">
                  <c:v>0.43674201933900803</c:v>
                </c:pt>
                <c:pt idx="419">
                  <c:v>0.50430670415788703</c:v>
                </c:pt>
                <c:pt idx="420">
                  <c:v>0.56710995268409103</c:v>
                </c:pt>
                <c:pt idx="421">
                  <c:v>0.49042814454348699</c:v>
                </c:pt>
                <c:pt idx="422">
                  <c:v>0.54066565664742405</c:v>
                </c:pt>
                <c:pt idx="423">
                  <c:v>0.54542557062339203</c:v>
                </c:pt>
                <c:pt idx="424">
                  <c:v>0.45381874843011699</c:v>
                </c:pt>
                <c:pt idx="425">
                  <c:v>0.44003126012922</c:v>
                </c:pt>
                <c:pt idx="426">
                  <c:v>0.54985476574770697</c:v>
                </c:pt>
                <c:pt idx="427">
                  <c:v>0.49773591954902502</c:v>
                </c:pt>
                <c:pt idx="428">
                  <c:v>0.49378350133982302</c:v>
                </c:pt>
                <c:pt idx="429">
                  <c:v>0.54876474298248201</c:v>
                </c:pt>
                <c:pt idx="430">
                  <c:v>0.447453337231693</c:v>
                </c:pt>
                <c:pt idx="431">
                  <c:v>0.55696109257304904</c:v>
                </c:pt>
                <c:pt idx="432">
                  <c:v>0.57378170995128097</c:v>
                </c:pt>
                <c:pt idx="433">
                  <c:v>0.51142663649234499</c:v>
                </c:pt>
                <c:pt idx="434">
                  <c:v>0.57610593710388303</c:v>
                </c:pt>
                <c:pt idx="435">
                  <c:v>0.50616303632233794</c:v>
                </c:pt>
                <c:pt idx="436">
                  <c:v>0.449117326828124</c:v>
                </c:pt>
                <c:pt idx="437">
                  <c:v>0.51933700532187599</c:v>
                </c:pt>
                <c:pt idx="438">
                  <c:v>0.50963261506610502</c:v>
                </c:pt>
                <c:pt idx="439">
                  <c:v>0.51378459034631296</c:v>
                </c:pt>
                <c:pt idx="440">
                  <c:v>0.49803508202212998</c:v>
                </c:pt>
                <c:pt idx="441">
                  <c:v>0.52266871487167699</c:v>
                </c:pt>
                <c:pt idx="442">
                  <c:v>0.57532752146271604</c:v>
                </c:pt>
                <c:pt idx="443">
                  <c:v>0.59339044670978702</c:v>
                </c:pt>
                <c:pt idx="444">
                  <c:v>0.58310584739091997</c:v>
                </c:pt>
                <c:pt idx="445">
                  <c:v>0.49427373970448701</c:v>
                </c:pt>
                <c:pt idx="446">
                  <c:v>0.52554556865739199</c:v>
                </c:pt>
                <c:pt idx="447">
                  <c:v>0.47139601012043603</c:v>
                </c:pt>
                <c:pt idx="448">
                  <c:v>0.51607950478260101</c:v>
                </c:pt>
                <c:pt idx="449">
                  <c:v>0.60414818059412601</c:v>
                </c:pt>
                <c:pt idx="450">
                  <c:v>0.50027063501238</c:v>
                </c:pt>
                <c:pt idx="451">
                  <c:v>0.52757610707648395</c:v>
                </c:pt>
                <c:pt idx="452">
                  <c:v>0.51734894404402099</c:v>
                </c:pt>
                <c:pt idx="453">
                  <c:v>0.50826595340970704</c:v>
                </c:pt>
                <c:pt idx="454">
                  <c:v>0.51496091579153302</c:v>
                </c:pt>
                <c:pt idx="455">
                  <c:v>0.60642385705425506</c:v>
                </c:pt>
                <c:pt idx="456">
                  <c:v>0.47296401780570302</c:v>
                </c:pt>
                <c:pt idx="457">
                  <c:v>0.54195981914936198</c:v>
                </c:pt>
                <c:pt idx="458">
                  <c:v>0.57638784281273003</c:v>
                </c:pt>
                <c:pt idx="459">
                  <c:v>0.50352368018221805</c:v>
                </c:pt>
                <c:pt idx="460">
                  <c:v>0.53241671064796403</c:v>
                </c:pt>
                <c:pt idx="461">
                  <c:v>0.52859469253720204</c:v>
                </c:pt>
                <c:pt idx="462">
                  <c:v>0.64116303313731204</c:v>
                </c:pt>
                <c:pt idx="463">
                  <c:v>0.52526011855940802</c:v>
                </c:pt>
                <c:pt idx="464">
                  <c:v>0.52677850427289596</c:v>
                </c:pt>
                <c:pt idx="465">
                  <c:v>0.502186193468805</c:v>
                </c:pt>
                <c:pt idx="466">
                  <c:v>0.57716929103869097</c:v>
                </c:pt>
                <c:pt idx="467">
                  <c:v>0.43905717912069903</c:v>
                </c:pt>
                <c:pt idx="468">
                  <c:v>0.442843867016179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EC-4B43-B015-059345853F13}"/>
            </c:ext>
          </c:extLst>
        </c:ser>
        <c:ser>
          <c:idx val="1"/>
          <c:order val="1"/>
          <c:tx>
            <c:strRef>
              <c:f>jvm.heap.usage!$C$1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jvm.heap.usage!$C$2:$C$752</c:f>
              <c:numCache>
                <c:formatCode>General</c:formatCode>
                <c:ptCount val="751"/>
                <c:pt idx="0">
                  <c:v>7.1387957557483301E-3</c:v>
                </c:pt>
                <c:pt idx="1">
                  <c:v>8.2278216287874299E-3</c:v>
                </c:pt>
                <c:pt idx="2">
                  <c:v>9.2273257453832497E-3</c:v>
                </c:pt>
                <c:pt idx="3">
                  <c:v>8.0147386743157304E-3</c:v>
                </c:pt>
                <c:pt idx="4">
                  <c:v>1.77351656407977E-2</c:v>
                </c:pt>
                <c:pt idx="5">
                  <c:v>1.4457883365990401E-2</c:v>
                </c:pt>
                <c:pt idx="6">
                  <c:v>1.6490431808894899E-2</c:v>
                </c:pt>
                <c:pt idx="7">
                  <c:v>2.4441822516135601E-2</c:v>
                </c:pt>
                <c:pt idx="8">
                  <c:v>1.52108680412881E-2</c:v>
                </c:pt>
                <c:pt idx="9">
                  <c:v>3.4300344457209801E-2</c:v>
                </c:pt>
                <c:pt idx="10">
                  <c:v>3.2089864117403097E-2</c:v>
                </c:pt>
                <c:pt idx="11">
                  <c:v>3.7839814091540698E-2</c:v>
                </c:pt>
                <c:pt idx="12">
                  <c:v>8.4284093281097094E-2</c:v>
                </c:pt>
                <c:pt idx="13">
                  <c:v>9.6680366413437996E-2</c:v>
                </c:pt>
                <c:pt idx="14">
                  <c:v>5.3176995654316897E-2</c:v>
                </c:pt>
                <c:pt idx="15">
                  <c:v>5.4190034036026E-2</c:v>
                </c:pt>
                <c:pt idx="16">
                  <c:v>0.133182244849578</c:v>
                </c:pt>
                <c:pt idx="17">
                  <c:v>0.13813501110249701</c:v>
                </c:pt>
                <c:pt idx="18">
                  <c:v>0.13316373869600701</c:v>
                </c:pt>
                <c:pt idx="19">
                  <c:v>0.10465812421178899</c:v>
                </c:pt>
                <c:pt idx="20">
                  <c:v>9.52530923501307E-2</c:v>
                </c:pt>
                <c:pt idx="21">
                  <c:v>0.109267123483491</c:v>
                </c:pt>
                <c:pt idx="22">
                  <c:v>6.4914836427792805E-2</c:v>
                </c:pt>
                <c:pt idx="23">
                  <c:v>9.0553855214987197E-2</c:v>
                </c:pt>
                <c:pt idx="24">
                  <c:v>5.6290665552924501E-2</c:v>
                </c:pt>
                <c:pt idx="25">
                  <c:v>4.5445707007379002E-2</c:v>
                </c:pt>
                <c:pt idx="26">
                  <c:v>9.5661288007082901E-2</c:v>
                </c:pt>
                <c:pt idx="27">
                  <c:v>7.39435768494138E-2</c:v>
                </c:pt>
                <c:pt idx="28">
                  <c:v>0.11860531799349899</c:v>
                </c:pt>
                <c:pt idx="29">
                  <c:v>0.20480043945060999</c:v>
                </c:pt>
                <c:pt idx="30">
                  <c:v>0.25047383128991002</c:v>
                </c:pt>
                <c:pt idx="31">
                  <c:v>0.21217058438974401</c:v>
                </c:pt>
                <c:pt idx="32">
                  <c:v>0.24460649896342401</c:v>
                </c:pt>
                <c:pt idx="33">
                  <c:v>0.14050892728005601</c:v>
                </c:pt>
                <c:pt idx="34">
                  <c:v>0.141612149568351</c:v>
                </c:pt>
                <c:pt idx="35">
                  <c:v>0.18481417705448899</c:v>
                </c:pt>
                <c:pt idx="36">
                  <c:v>0.23522151966927801</c:v>
                </c:pt>
                <c:pt idx="37">
                  <c:v>0.28158729320631898</c:v>
                </c:pt>
                <c:pt idx="38">
                  <c:v>0.31996478159589298</c:v>
                </c:pt>
                <c:pt idx="39">
                  <c:v>0.221871107562954</c:v>
                </c:pt>
                <c:pt idx="40">
                  <c:v>0.22355753692484401</c:v>
                </c:pt>
                <c:pt idx="41">
                  <c:v>0.27583824530698098</c:v>
                </c:pt>
                <c:pt idx="42">
                  <c:v>0.33470982858290599</c:v>
                </c:pt>
                <c:pt idx="43">
                  <c:v>0.35524444087656298</c:v>
                </c:pt>
                <c:pt idx="44">
                  <c:v>0.36410749603581599</c:v>
                </c:pt>
                <c:pt idx="45">
                  <c:v>0.31527423727679299</c:v>
                </c:pt>
                <c:pt idx="46">
                  <c:v>0.38607069569215502</c:v>
                </c:pt>
                <c:pt idx="47">
                  <c:v>0.397620447583658</c:v>
                </c:pt>
                <c:pt idx="48">
                  <c:v>0.298463175500431</c:v>
                </c:pt>
                <c:pt idx="49">
                  <c:v>0.35146793458724301</c:v>
                </c:pt>
                <c:pt idx="50">
                  <c:v>0.371541826059058</c:v>
                </c:pt>
                <c:pt idx="51">
                  <c:v>0.37999573424437999</c:v>
                </c:pt>
                <c:pt idx="52">
                  <c:v>0.39837824018143603</c:v>
                </c:pt>
                <c:pt idx="53">
                  <c:v>0.39508166230664499</c:v>
                </c:pt>
                <c:pt idx="54">
                  <c:v>0.42583200506573299</c:v>
                </c:pt>
                <c:pt idx="55">
                  <c:v>0.42122707717924801</c:v>
                </c:pt>
                <c:pt idx="56">
                  <c:v>0.42761363213090398</c:v>
                </c:pt>
                <c:pt idx="57">
                  <c:v>0.41316478575235199</c:v>
                </c:pt>
                <c:pt idx="58">
                  <c:v>0.40679330833663402</c:v>
                </c:pt>
                <c:pt idx="59">
                  <c:v>0.44903945818080898</c:v>
                </c:pt>
                <c:pt idx="60">
                  <c:v>0.48172174604081103</c:v>
                </c:pt>
                <c:pt idx="61">
                  <c:v>0.50390506137763003</c:v>
                </c:pt>
                <c:pt idx="62">
                  <c:v>0.51055126038268095</c:v>
                </c:pt>
                <c:pt idx="63">
                  <c:v>0.414392660948248</c:v>
                </c:pt>
                <c:pt idx="64">
                  <c:v>0.442734678248002</c:v>
                </c:pt>
                <c:pt idx="65">
                  <c:v>0.441254342070519</c:v>
                </c:pt>
                <c:pt idx="66">
                  <c:v>0.38483450066352398</c:v>
                </c:pt>
                <c:pt idx="67">
                  <c:v>0.38965536545541501</c:v>
                </c:pt>
                <c:pt idx="68">
                  <c:v>0.40989198503963098</c:v>
                </c:pt>
                <c:pt idx="69">
                  <c:v>0.43239132358097299</c:v>
                </c:pt>
                <c:pt idx="70">
                  <c:v>0.449478938336622</c:v>
                </c:pt>
                <c:pt idx="71">
                  <c:v>0.45660069525094499</c:v>
                </c:pt>
                <c:pt idx="72">
                  <c:v>0.34428056194637502</c:v>
                </c:pt>
                <c:pt idx="73">
                  <c:v>0.31715857095359501</c:v>
                </c:pt>
                <c:pt idx="74">
                  <c:v>0.311835148870797</c:v>
                </c:pt>
                <c:pt idx="75">
                  <c:v>0.32994799992436302</c:v>
                </c:pt>
                <c:pt idx="76">
                  <c:v>0.31938831860532602</c:v>
                </c:pt>
                <c:pt idx="77">
                  <c:v>0.32920675007925598</c:v>
                </c:pt>
                <c:pt idx="78">
                  <c:v>0.31352103656872499</c:v>
                </c:pt>
                <c:pt idx="79">
                  <c:v>0.31883045501415602</c:v>
                </c:pt>
                <c:pt idx="80">
                  <c:v>0.31305940476658201</c:v>
                </c:pt>
                <c:pt idx="81">
                  <c:v>0.33934949001615</c:v>
                </c:pt>
                <c:pt idx="82">
                  <c:v>0.39927721953398498</c:v>
                </c:pt>
                <c:pt idx="83">
                  <c:v>0.37166344585801098</c:v>
                </c:pt>
                <c:pt idx="84">
                  <c:v>0.423898742474621</c:v>
                </c:pt>
                <c:pt idx="85">
                  <c:v>0.40018433379917401</c:v>
                </c:pt>
                <c:pt idx="86">
                  <c:v>0.36566183430190502</c:v>
                </c:pt>
                <c:pt idx="87">
                  <c:v>0.41050934627860802</c:v>
                </c:pt>
                <c:pt idx="88">
                  <c:v>0.39806407298795499</c:v>
                </c:pt>
                <c:pt idx="89">
                  <c:v>0.414305662067667</c:v>
                </c:pt>
                <c:pt idx="90">
                  <c:v>0.44369691965573999</c:v>
                </c:pt>
                <c:pt idx="91">
                  <c:v>0.40614920335626598</c:v>
                </c:pt>
                <c:pt idx="92">
                  <c:v>0.41516133606744898</c:v>
                </c:pt>
                <c:pt idx="93">
                  <c:v>0.37224328717632699</c:v>
                </c:pt>
                <c:pt idx="94">
                  <c:v>0.38848234552238298</c:v>
                </c:pt>
                <c:pt idx="95">
                  <c:v>0.42342114782503598</c:v>
                </c:pt>
                <c:pt idx="96">
                  <c:v>0.445500560070059</c:v>
                </c:pt>
                <c:pt idx="97">
                  <c:v>0.41575039719788698</c:v>
                </c:pt>
                <c:pt idx="98">
                  <c:v>0.426215751981119</c:v>
                </c:pt>
                <c:pt idx="99">
                  <c:v>0.43755583748716598</c:v>
                </c:pt>
                <c:pt idx="100">
                  <c:v>0.409132122698802</c:v>
                </c:pt>
                <c:pt idx="101">
                  <c:v>0.40290341407379798</c:v>
                </c:pt>
                <c:pt idx="102">
                  <c:v>0.39762823622948901</c:v>
                </c:pt>
                <c:pt idx="103">
                  <c:v>0.39085812871189601</c:v>
                </c:pt>
                <c:pt idx="104">
                  <c:v>0.388130963814517</c:v>
                </c:pt>
                <c:pt idx="105">
                  <c:v>0.46599216560713602</c:v>
                </c:pt>
                <c:pt idx="106">
                  <c:v>0.515978100993285</c:v>
                </c:pt>
                <c:pt idx="107">
                  <c:v>0.48523961669368598</c:v>
                </c:pt>
                <c:pt idx="108">
                  <c:v>0.46972667408067997</c:v>
                </c:pt>
                <c:pt idx="109">
                  <c:v>0.48779337840301501</c:v>
                </c:pt>
                <c:pt idx="110">
                  <c:v>0.41090729380007501</c:v>
                </c:pt>
                <c:pt idx="111">
                  <c:v>0.425780371498583</c:v>
                </c:pt>
                <c:pt idx="112">
                  <c:v>0.43632696435137802</c:v>
                </c:pt>
                <c:pt idx="113">
                  <c:v>0.49022282247063997</c:v>
                </c:pt>
                <c:pt idx="114">
                  <c:v>0.41104818876874599</c:v>
                </c:pt>
                <c:pt idx="115">
                  <c:v>0.40317727287730398</c:v>
                </c:pt>
                <c:pt idx="116">
                  <c:v>0.44124884318598201</c:v>
                </c:pt>
                <c:pt idx="117">
                  <c:v>0.51789884716558798</c:v>
                </c:pt>
                <c:pt idx="118">
                  <c:v>0.47595117773796197</c:v>
                </c:pt>
                <c:pt idx="119">
                  <c:v>0.45833327920186001</c:v>
                </c:pt>
                <c:pt idx="120">
                  <c:v>0.37680662375693402</c:v>
                </c:pt>
                <c:pt idx="121">
                  <c:v>0.48992104911437501</c:v>
                </c:pt>
                <c:pt idx="122">
                  <c:v>0.42045709609461501</c:v>
                </c:pt>
                <c:pt idx="123">
                  <c:v>0.45896107716339002</c:v>
                </c:pt>
                <c:pt idx="124">
                  <c:v>0.41918024640920099</c:v>
                </c:pt>
                <c:pt idx="125">
                  <c:v>0.51442074061946097</c:v>
                </c:pt>
                <c:pt idx="126">
                  <c:v>0.493969303079765</c:v>
                </c:pt>
                <c:pt idx="127">
                  <c:v>0.44850738387093397</c:v>
                </c:pt>
                <c:pt idx="128">
                  <c:v>0.48784620949803498</c:v>
                </c:pt>
                <c:pt idx="129">
                  <c:v>0.55651233183816995</c:v>
                </c:pt>
                <c:pt idx="130">
                  <c:v>0.464832647984187</c:v>
                </c:pt>
                <c:pt idx="131">
                  <c:v>0.46016398343172898</c:v>
                </c:pt>
                <c:pt idx="132">
                  <c:v>0.37922856886941497</c:v>
                </c:pt>
                <c:pt idx="133">
                  <c:v>0.56605721515340102</c:v>
                </c:pt>
                <c:pt idx="134">
                  <c:v>0.45501524797673698</c:v>
                </c:pt>
                <c:pt idx="135">
                  <c:v>0.57273763380545695</c:v>
                </c:pt>
                <c:pt idx="136">
                  <c:v>0.48776566029511698</c:v>
                </c:pt>
                <c:pt idx="137">
                  <c:v>0.425646670602632</c:v>
                </c:pt>
                <c:pt idx="138">
                  <c:v>0.446943228076493</c:v>
                </c:pt>
                <c:pt idx="139">
                  <c:v>0.47741903940487301</c:v>
                </c:pt>
                <c:pt idx="140">
                  <c:v>0.440244292793808</c:v>
                </c:pt>
                <c:pt idx="141">
                  <c:v>0.53054287865148098</c:v>
                </c:pt>
                <c:pt idx="142">
                  <c:v>0.46674259597539403</c:v>
                </c:pt>
                <c:pt idx="143">
                  <c:v>0.56513987894537498</c:v>
                </c:pt>
                <c:pt idx="144">
                  <c:v>0.43417805978407797</c:v>
                </c:pt>
                <c:pt idx="145">
                  <c:v>0.47234871740427598</c:v>
                </c:pt>
                <c:pt idx="146">
                  <c:v>0.55486050453594604</c:v>
                </c:pt>
                <c:pt idx="147">
                  <c:v>0.43780982864325402</c:v>
                </c:pt>
                <c:pt idx="148">
                  <c:v>0.47314156362297299</c:v>
                </c:pt>
                <c:pt idx="149">
                  <c:v>0.46119767000176798</c:v>
                </c:pt>
                <c:pt idx="150">
                  <c:v>0.47399428571131602</c:v>
                </c:pt>
                <c:pt idx="151">
                  <c:v>0.57337524929533801</c:v>
                </c:pt>
                <c:pt idx="152">
                  <c:v>0.43599860440961102</c:v>
                </c:pt>
                <c:pt idx="153">
                  <c:v>0.44169318260186502</c:v>
                </c:pt>
                <c:pt idx="154">
                  <c:v>0.51800409970261196</c:v>
                </c:pt>
                <c:pt idx="155">
                  <c:v>0.42895501892961502</c:v>
                </c:pt>
                <c:pt idx="156">
                  <c:v>0.48737162438371401</c:v>
                </c:pt>
                <c:pt idx="157">
                  <c:v>0.54396765744807196</c:v>
                </c:pt>
                <c:pt idx="158">
                  <c:v>0.466070823700864</c:v>
                </c:pt>
                <c:pt idx="159">
                  <c:v>0.50915946111807397</c:v>
                </c:pt>
                <c:pt idx="160">
                  <c:v>0.47867974341816</c:v>
                </c:pt>
                <c:pt idx="161">
                  <c:v>0.368948446921809</c:v>
                </c:pt>
                <c:pt idx="162">
                  <c:v>0.55753957973145996</c:v>
                </c:pt>
                <c:pt idx="163">
                  <c:v>0.55301842169590099</c:v>
                </c:pt>
                <c:pt idx="164">
                  <c:v>0.48121208635145202</c:v>
                </c:pt>
                <c:pt idx="165">
                  <c:v>0.55279898126188798</c:v>
                </c:pt>
                <c:pt idx="166">
                  <c:v>0.52118810209983002</c:v>
                </c:pt>
                <c:pt idx="167">
                  <c:v>0.55262935976836702</c:v>
                </c:pt>
                <c:pt idx="168">
                  <c:v>0.49584628971878297</c:v>
                </c:pt>
                <c:pt idx="169">
                  <c:v>0.56761879411512395</c:v>
                </c:pt>
                <c:pt idx="170">
                  <c:v>0.63931604912895901</c:v>
                </c:pt>
                <c:pt idx="171">
                  <c:v>0.46566324776196599</c:v>
                </c:pt>
                <c:pt idx="172">
                  <c:v>0.48469996065989901</c:v>
                </c:pt>
                <c:pt idx="173">
                  <c:v>0.42299020071011301</c:v>
                </c:pt>
                <c:pt idx="174">
                  <c:v>0.50874468586792498</c:v>
                </c:pt>
                <c:pt idx="175">
                  <c:v>0.525708135946934</c:v>
                </c:pt>
                <c:pt idx="176">
                  <c:v>0.58082150064042404</c:v>
                </c:pt>
                <c:pt idx="177">
                  <c:v>0.55309665546872899</c:v>
                </c:pt>
                <c:pt idx="178">
                  <c:v>0.43180466641177501</c:v>
                </c:pt>
                <c:pt idx="179">
                  <c:v>0.52641666488836003</c:v>
                </c:pt>
                <c:pt idx="180">
                  <c:v>0.51322529611270595</c:v>
                </c:pt>
                <c:pt idx="181">
                  <c:v>0.50042453043999702</c:v>
                </c:pt>
                <c:pt idx="182">
                  <c:v>0.48510089885792301</c:v>
                </c:pt>
                <c:pt idx="183">
                  <c:v>0.50571366267949402</c:v>
                </c:pt>
                <c:pt idx="184">
                  <c:v>0.52946330937210295</c:v>
                </c:pt>
                <c:pt idx="185">
                  <c:v>0.455946143594818</c:v>
                </c:pt>
                <c:pt idx="186">
                  <c:v>0.41836578287419501</c:v>
                </c:pt>
                <c:pt idx="187">
                  <c:v>0.480323426902245</c:v>
                </c:pt>
                <c:pt idx="188">
                  <c:v>0.53451977231875103</c:v>
                </c:pt>
                <c:pt idx="189">
                  <c:v>0.44038131596524099</c:v>
                </c:pt>
                <c:pt idx="190">
                  <c:v>0.51686279592327999</c:v>
                </c:pt>
                <c:pt idx="191">
                  <c:v>0.41385902817581199</c:v>
                </c:pt>
                <c:pt idx="192">
                  <c:v>0.54299116514436896</c:v>
                </c:pt>
                <c:pt idx="193">
                  <c:v>0.46850627845736897</c:v>
                </c:pt>
                <c:pt idx="194">
                  <c:v>0.42144904572765302</c:v>
                </c:pt>
                <c:pt idx="195">
                  <c:v>0.51316856598009297</c:v>
                </c:pt>
                <c:pt idx="196">
                  <c:v>0.54661660166894699</c:v>
                </c:pt>
                <c:pt idx="197">
                  <c:v>0.52969123255712103</c:v>
                </c:pt>
                <c:pt idx="198">
                  <c:v>0.50356669165347501</c:v>
                </c:pt>
                <c:pt idx="199">
                  <c:v>0.534427881175363</c:v>
                </c:pt>
                <c:pt idx="200">
                  <c:v>0.47336136656323402</c:v>
                </c:pt>
                <c:pt idx="201">
                  <c:v>0.47338432075230102</c:v>
                </c:pt>
                <c:pt idx="202">
                  <c:v>0.57578582994167105</c:v>
                </c:pt>
                <c:pt idx="203">
                  <c:v>0.522376435302633</c:v>
                </c:pt>
                <c:pt idx="204">
                  <c:v>0.58039351539014605</c:v>
                </c:pt>
                <c:pt idx="205">
                  <c:v>0.47252865094334401</c:v>
                </c:pt>
                <c:pt idx="206">
                  <c:v>0.53052022567786705</c:v>
                </c:pt>
                <c:pt idx="207">
                  <c:v>0.53698562835802299</c:v>
                </c:pt>
                <c:pt idx="208">
                  <c:v>0.48821263940607301</c:v>
                </c:pt>
                <c:pt idx="209">
                  <c:v>0.53738892494207902</c:v>
                </c:pt>
                <c:pt idx="210">
                  <c:v>0.53327590441579298</c:v>
                </c:pt>
                <c:pt idx="211">
                  <c:v>0.54509944543835798</c:v>
                </c:pt>
                <c:pt idx="212">
                  <c:v>0.53842516267604101</c:v>
                </c:pt>
                <c:pt idx="213">
                  <c:v>0.47574469637851102</c:v>
                </c:pt>
                <c:pt idx="214">
                  <c:v>0.50102484707516703</c:v>
                </c:pt>
                <c:pt idx="215">
                  <c:v>0.51065943654308399</c:v>
                </c:pt>
                <c:pt idx="216">
                  <c:v>0.54576775347325401</c:v>
                </c:pt>
                <c:pt idx="217">
                  <c:v>0.47259124299059502</c:v>
                </c:pt>
                <c:pt idx="218">
                  <c:v>0.47219314459947598</c:v>
                </c:pt>
                <c:pt idx="219">
                  <c:v>0.47227377395189801</c:v>
                </c:pt>
                <c:pt idx="220">
                  <c:v>0.50361961023193902</c:v>
                </c:pt>
                <c:pt idx="221">
                  <c:v>0.56433377557978204</c:v>
                </c:pt>
                <c:pt idx="222">
                  <c:v>0.60035383030137801</c:v>
                </c:pt>
                <c:pt idx="223">
                  <c:v>0.58417516539169501</c:v>
                </c:pt>
                <c:pt idx="224">
                  <c:v>0.48573042920119602</c:v>
                </c:pt>
                <c:pt idx="225">
                  <c:v>0.42498473209589599</c:v>
                </c:pt>
                <c:pt idx="226">
                  <c:v>0.54821914278914097</c:v>
                </c:pt>
                <c:pt idx="227">
                  <c:v>0.51135669374033699</c:v>
                </c:pt>
                <c:pt idx="228">
                  <c:v>0.568490551448529</c:v>
                </c:pt>
                <c:pt idx="229">
                  <c:v>0.55849177154398499</c:v>
                </c:pt>
                <c:pt idx="230">
                  <c:v>0.50576800456645499</c:v>
                </c:pt>
                <c:pt idx="231">
                  <c:v>0.54336168005780106</c:v>
                </c:pt>
                <c:pt idx="232">
                  <c:v>0.41524294816802598</c:v>
                </c:pt>
                <c:pt idx="233">
                  <c:v>0.45977888707111397</c:v>
                </c:pt>
                <c:pt idx="234">
                  <c:v>0.56827086899444901</c:v>
                </c:pt>
                <c:pt idx="235">
                  <c:v>0.61309771811493896</c:v>
                </c:pt>
                <c:pt idx="236">
                  <c:v>0.56885449357885298</c:v>
                </c:pt>
                <c:pt idx="237">
                  <c:v>0.52140127620471699</c:v>
                </c:pt>
                <c:pt idx="238">
                  <c:v>0.50619533185741405</c:v>
                </c:pt>
                <c:pt idx="239">
                  <c:v>0.50831190998231401</c:v>
                </c:pt>
                <c:pt idx="240">
                  <c:v>0.44527004014591098</c:v>
                </c:pt>
                <c:pt idx="241">
                  <c:v>0.5198268120317</c:v>
                </c:pt>
                <c:pt idx="242">
                  <c:v>0.59117077065509405</c:v>
                </c:pt>
                <c:pt idx="243">
                  <c:v>0.58797624300417395</c:v>
                </c:pt>
                <c:pt idx="244">
                  <c:v>0.57596506047006502</c:v>
                </c:pt>
                <c:pt idx="245">
                  <c:v>0.50328532498932499</c:v>
                </c:pt>
                <c:pt idx="246">
                  <c:v>0.56577493436583304</c:v>
                </c:pt>
                <c:pt idx="247">
                  <c:v>0.54935981794491895</c:v>
                </c:pt>
                <c:pt idx="248">
                  <c:v>0.50255864925745897</c:v>
                </c:pt>
                <c:pt idx="249">
                  <c:v>0.58143333575451095</c:v>
                </c:pt>
                <c:pt idx="250">
                  <c:v>0.56015278670330004</c:v>
                </c:pt>
                <c:pt idx="251">
                  <c:v>0.43696545781882301</c:v>
                </c:pt>
                <c:pt idx="252">
                  <c:v>0.491418662486381</c:v>
                </c:pt>
                <c:pt idx="253">
                  <c:v>0.457079240169802</c:v>
                </c:pt>
                <c:pt idx="254">
                  <c:v>0.50062559149285502</c:v>
                </c:pt>
                <c:pt idx="255">
                  <c:v>0.56746346594965802</c:v>
                </c:pt>
                <c:pt idx="256">
                  <c:v>0.60055302381842901</c:v>
                </c:pt>
                <c:pt idx="257">
                  <c:v>0.43865066503175298</c:v>
                </c:pt>
                <c:pt idx="258">
                  <c:v>0.53361281154247997</c:v>
                </c:pt>
                <c:pt idx="259">
                  <c:v>0.53429700646613898</c:v>
                </c:pt>
                <c:pt idx="260">
                  <c:v>0.51426030436376702</c:v>
                </c:pt>
                <c:pt idx="261">
                  <c:v>0.52385662270587596</c:v>
                </c:pt>
                <c:pt idx="262">
                  <c:v>0.50957915901450201</c:v>
                </c:pt>
                <c:pt idx="263">
                  <c:v>0.56189449826821702</c:v>
                </c:pt>
                <c:pt idx="264">
                  <c:v>0.58971829559736799</c:v>
                </c:pt>
                <c:pt idx="265">
                  <c:v>0.55320200963322796</c:v>
                </c:pt>
                <c:pt idx="266">
                  <c:v>0.50788763308714902</c:v>
                </c:pt>
                <c:pt idx="267">
                  <c:v>0.57839702531813997</c:v>
                </c:pt>
                <c:pt idx="268">
                  <c:v>0.509321060851195</c:v>
                </c:pt>
                <c:pt idx="269">
                  <c:v>0.59247887078892603</c:v>
                </c:pt>
                <c:pt idx="270">
                  <c:v>0.55762515949436797</c:v>
                </c:pt>
                <c:pt idx="271">
                  <c:v>0.59666266961269199</c:v>
                </c:pt>
                <c:pt idx="272">
                  <c:v>0.402444563407028</c:v>
                </c:pt>
                <c:pt idx="273">
                  <c:v>0.54025660082390903</c:v>
                </c:pt>
                <c:pt idx="274">
                  <c:v>0.55498452620072802</c:v>
                </c:pt>
                <c:pt idx="275">
                  <c:v>0.60618831233250103</c:v>
                </c:pt>
                <c:pt idx="276">
                  <c:v>0.56290565968476503</c:v>
                </c:pt>
                <c:pt idx="277">
                  <c:v>0.49044534892244801</c:v>
                </c:pt>
                <c:pt idx="278">
                  <c:v>0.60165611357192506</c:v>
                </c:pt>
                <c:pt idx="279">
                  <c:v>0.59153252255618605</c:v>
                </c:pt>
                <c:pt idx="280">
                  <c:v>0.624164278511816</c:v>
                </c:pt>
                <c:pt idx="281">
                  <c:v>0.56791112764102303</c:v>
                </c:pt>
                <c:pt idx="282">
                  <c:v>0.56408162838611797</c:v>
                </c:pt>
                <c:pt idx="283">
                  <c:v>0.489884580566607</c:v>
                </c:pt>
                <c:pt idx="284">
                  <c:v>0.57232759680534495</c:v>
                </c:pt>
                <c:pt idx="285">
                  <c:v>0.43058992525732998</c:v>
                </c:pt>
                <c:pt idx="286">
                  <c:v>0.52032135384844302</c:v>
                </c:pt>
                <c:pt idx="287">
                  <c:v>0.53761298523535905</c:v>
                </c:pt>
                <c:pt idx="288">
                  <c:v>0.56037436183813105</c:v>
                </c:pt>
                <c:pt idx="289">
                  <c:v>0.55888789448558596</c:v>
                </c:pt>
                <c:pt idx="290">
                  <c:v>0.50404734193738499</c:v>
                </c:pt>
                <c:pt idx="291">
                  <c:v>0.58395396585943804</c:v>
                </c:pt>
                <c:pt idx="292">
                  <c:v>0.51401749327758295</c:v>
                </c:pt>
                <c:pt idx="293">
                  <c:v>0.66506939934885301</c:v>
                </c:pt>
                <c:pt idx="294">
                  <c:v>0.44618972897758702</c:v>
                </c:pt>
                <c:pt idx="295">
                  <c:v>0.57920884601495504</c:v>
                </c:pt>
                <c:pt idx="296">
                  <c:v>0.47096967029231002</c:v>
                </c:pt>
                <c:pt idx="297">
                  <c:v>0.47471056034262998</c:v>
                </c:pt>
                <c:pt idx="298">
                  <c:v>0.59732136861271501</c:v>
                </c:pt>
                <c:pt idx="299">
                  <c:v>0.54307919287216599</c:v>
                </c:pt>
                <c:pt idx="300">
                  <c:v>0.59449948586136703</c:v>
                </c:pt>
                <c:pt idx="301">
                  <c:v>0.55854740996702501</c:v>
                </c:pt>
                <c:pt idx="302">
                  <c:v>0.51934152617293405</c:v>
                </c:pt>
                <c:pt idx="303">
                  <c:v>0.51766735287493104</c:v>
                </c:pt>
                <c:pt idx="304">
                  <c:v>0.62201392077640005</c:v>
                </c:pt>
                <c:pt idx="305">
                  <c:v>0.51727618924931595</c:v>
                </c:pt>
                <c:pt idx="306">
                  <c:v>0.57729652444597901</c:v>
                </c:pt>
                <c:pt idx="307">
                  <c:v>0.64287900990164204</c:v>
                </c:pt>
                <c:pt idx="308">
                  <c:v>0.552741436014068</c:v>
                </c:pt>
                <c:pt idx="309">
                  <c:v>0.492139072412974</c:v>
                </c:pt>
                <c:pt idx="310">
                  <c:v>0.53278008387397102</c:v>
                </c:pt>
                <c:pt idx="311">
                  <c:v>0.54119349351069301</c:v>
                </c:pt>
                <c:pt idx="312">
                  <c:v>0.54754827730408795</c:v>
                </c:pt>
                <c:pt idx="313">
                  <c:v>0.54801037166839495</c:v>
                </c:pt>
                <c:pt idx="314">
                  <c:v>0.45109309903935502</c:v>
                </c:pt>
                <c:pt idx="315">
                  <c:v>0.629614419578294</c:v>
                </c:pt>
                <c:pt idx="316">
                  <c:v>0.45266402668102901</c:v>
                </c:pt>
                <c:pt idx="317">
                  <c:v>0.46621965556575501</c:v>
                </c:pt>
                <c:pt idx="318">
                  <c:v>0.58948492067458003</c:v>
                </c:pt>
                <c:pt idx="319">
                  <c:v>0.656412748018813</c:v>
                </c:pt>
                <c:pt idx="320">
                  <c:v>0.586983827665853</c:v>
                </c:pt>
                <c:pt idx="321">
                  <c:v>0.58112431698793598</c:v>
                </c:pt>
                <c:pt idx="322">
                  <c:v>0.525807951414071</c:v>
                </c:pt>
                <c:pt idx="323">
                  <c:v>0.53269629306892696</c:v>
                </c:pt>
                <c:pt idx="324">
                  <c:v>0.57642512123717604</c:v>
                </c:pt>
                <c:pt idx="325">
                  <c:v>0.51739759060158497</c:v>
                </c:pt>
                <c:pt idx="326">
                  <c:v>0.59074570588507602</c:v>
                </c:pt>
                <c:pt idx="327">
                  <c:v>0.61080674095750997</c:v>
                </c:pt>
                <c:pt idx="328">
                  <c:v>0.55070757793875902</c:v>
                </c:pt>
                <c:pt idx="329">
                  <c:v>0.47188536998368402</c:v>
                </c:pt>
                <c:pt idx="330">
                  <c:v>0.48915036449521399</c:v>
                </c:pt>
                <c:pt idx="331">
                  <c:v>0.57083682861998597</c:v>
                </c:pt>
                <c:pt idx="332">
                  <c:v>0.59133113147596195</c:v>
                </c:pt>
                <c:pt idx="333">
                  <c:v>0.58733918017916698</c:v>
                </c:pt>
                <c:pt idx="334">
                  <c:v>0.51021940634166096</c:v>
                </c:pt>
                <c:pt idx="335">
                  <c:v>0.55324229549752602</c:v>
                </c:pt>
                <c:pt idx="336">
                  <c:v>0.45862723405267503</c:v>
                </c:pt>
                <c:pt idx="337">
                  <c:v>0.50356435893623697</c:v>
                </c:pt>
                <c:pt idx="338">
                  <c:v>0.58178552157667296</c:v>
                </c:pt>
                <c:pt idx="339">
                  <c:v>0.68473257805023502</c:v>
                </c:pt>
                <c:pt idx="340">
                  <c:v>0.60584286902180595</c:v>
                </c:pt>
                <c:pt idx="341">
                  <c:v>0.47491098491414102</c:v>
                </c:pt>
                <c:pt idx="342">
                  <c:v>0.516803993952205</c:v>
                </c:pt>
                <c:pt idx="343">
                  <c:v>0.51392746128835498</c:v>
                </c:pt>
                <c:pt idx="344">
                  <c:v>0.59949219380718899</c:v>
                </c:pt>
                <c:pt idx="345">
                  <c:v>0.56708706397664499</c:v>
                </c:pt>
                <c:pt idx="346">
                  <c:v>0.57248753120990203</c:v>
                </c:pt>
                <c:pt idx="347">
                  <c:v>0.62196088695028395</c:v>
                </c:pt>
                <c:pt idx="348">
                  <c:v>0.50469751837357602</c:v>
                </c:pt>
                <c:pt idx="349">
                  <c:v>0.54400220031235302</c:v>
                </c:pt>
                <c:pt idx="350">
                  <c:v>0.53455347073205794</c:v>
                </c:pt>
                <c:pt idx="351">
                  <c:v>0.55382563510591898</c:v>
                </c:pt>
                <c:pt idx="352">
                  <c:v>0.69658083445552399</c:v>
                </c:pt>
                <c:pt idx="353">
                  <c:v>0.59412933031106696</c:v>
                </c:pt>
                <c:pt idx="354">
                  <c:v>0.59415029071576297</c:v>
                </c:pt>
                <c:pt idx="355">
                  <c:v>0.48749049447847198</c:v>
                </c:pt>
                <c:pt idx="356">
                  <c:v>0.51276390633063096</c:v>
                </c:pt>
                <c:pt idx="357">
                  <c:v>0.46958731085806799</c:v>
                </c:pt>
                <c:pt idx="358">
                  <c:v>0.48106272539507</c:v>
                </c:pt>
                <c:pt idx="359">
                  <c:v>0.473132852995929</c:v>
                </c:pt>
                <c:pt idx="360">
                  <c:v>0.46742389556373398</c:v>
                </c:pt>
                <c:pt idx="361">
                  <c:v>0.57378348371740895</c:v>
                </c:pt>
                <c:pt idx="362">
                  <c:v>0.423182747580788</c:v>
                </c:pt>
                <c:pt idx="363">
                  <c:v>0.48854732330079198</c:v>
                </c:pt>
                <c:pt idx="364">
                  <c:v>0.44078693583718098</c:v>
                </c:pt>
                <c:pt idx="365">
                  <c:v>0.54330538943782303</c:v>
                </c:pt>
                <c:pt idx="366">
                  <c:v>0.44808945869292799</c:v>
                </c:pt>
                <c:pt idx="367">
                  <c:v>0.547827220624438</c:v>
                </c:pt>
                <c:pt idx="368">
                  <c:v>0.452086891063259</c:v>
                </c:pt>
                <c:pt idx="369">
                  <c:v>0.473693559537121</c:v>
                </c:pt>
                <c:pt idx="370">
                  <c:v>0.45969167812549599</c:v>
                </c:pt>
                <c:pt idx="371">
                  <c:v>0.45299539720576598</c:v>
                </c:pt>
                <c:pt idx="372">
                  <c:v>0.579247885109205</c:v>
                </c:pt>
                <c:pt idx="373">
                  <c:v>0.48568421436907999</c:v>
                </c:pt>
                <c:pt idx="374">
                  <c:v>0.45144111080111998</c:v>
                </c:pt>
                <c:pt idx="375">
                  <c:v>0.44028107827261698</c:v>
                </c:pt>
                <c:pt idx="376">
                  <c:v>0.54763276588127696</c:v>
                </c:pt>
                <c:pt idx="377">
                  <c:v>0.46466146698039901</c:v>
                </c:pt>
                <c:pt idx="378">
                  <c:v>0.50398419512984705</c:v>
                </c:pt>
                <c:pt idx="379">
                  <c:v>0.46445984383331301</c:v>
                </c:pt>
                <c:pt idx="380">
                  <c:v>0.50344328813518802</c:v>
                </c:pt>
                <c:pt idx="381">
                  <c:v>0.47420390390229999</c:v>
                </c:pt>
                <c:pt idx="382">
                  <c:v>0.60894357722658798</c:v>
                </c:pt>
                <c:pt idx="383">
                  <c:v>0.58344170052544797</c:v>
                </c:pt>
                <c:pt idx="384">
                  <c:v>0.49889323332256602</c:v>
                </c:pt>
                <c:pt idx="385">
                  <c:v>0.50862872577636797</c:v>
                </c:pt>
                <c:pt idx="386">
                  <c:v>0.48377284306937601</c:v>
                </c:pt>
                <c:pt idx="387">
                  <c:v>0.56444955546592002</c:v>
                </c:pt>
                <c:pt idx="388">
                  <c:v>0.478575129981749</c:v>
                </c:pt>
                <c:pt idx="389">
                  <c:v>0.48079540637193602</c:v>
                </c:pt>
                <c:pt idx="390">
                  <c:v>0.49792433583909901</c:v>
                </c:pt>
                <c:pt idx="391">
                  <c:v>0.55047225637836605</c:v>
                </c:pt>
                <c:pt idx="392">
                  <c:v>0.51333348589328498</c:v>
                </c:pt>
                <c:pt idx="393">
                  <c:v>0.48280573663918402</c:v>
                </c:pt>
                <c:pt idx="394">
                  <c:v>0.38670682134421303</c:v>
                </c:pt>
                <c:pt idx="395">
                  <c:v>0.53362783616926901</c:v>
                </c:pt>
                <c:pt idx="396">
                  <c:v>0.53470868679299099</c:v>
                </c:pt>
                <c:pt idx="397">
                  <c:v>0.51601035252471295</c:v>
                </c:pt>
                <c:pt idx="398">
                  <c:v>0.48052178330226297</c:v>
                </c:pt>
                <c:pt idx="399">
                  <c:v>0.57977336149102998</c:v>
                </c:pt>
                <c:pt idx="400">
                  <c:v>0.453352780173159</c:v>
                </c:pt>
                <c:pt idx="401">
                  <c:v>0.48830358394716</c:v>
                </c:pt>
                <c:pt idx="402">
                  <c:v>0.57494706853475197</c:v>
                </c:pt>
                <c:pt idx="403">
                  <c:v>0.49430046301561198</c:v>
                </c:pt>
                <c:pt idx="404">
                  <c:v>0.56834405072931704</c:v>
                </c:pt>
                <c:pt idx="405">
                  <c:v>0.52825904842000504</c:v>
                </c:pt>
                <c:pt idx="406">
                  <c:v>0.45320677135187698</c:v>
                </c:pt>
                <c:pt idx="407">
                  <c:v>0.441010828497513</c:v>
                </c:pt>
                <c:pt idx="408">
                  <c:v>0.45529332693969998</c:v>
                </c:pt>
                <c:pt idx="409">
                  <c:v>0.48169076328125598</c:v>
                </c:pt>
                <c:pt idx="410">
                  <c:v>0.54829448751288701</c:v>
                </c:pt>
                <c:pt idx="411">
                  <c:v>0.57198055469541198</c:v>
                </c:pt>
                <c:pt idx="412">
                  <c:v>0.52628125256478397</c:v>
                </c:pt>
                <c:pt idx="413">
                  <c:v>0.47402423438512498</c:v>
                </c:pt>
                <c:pt idx="414">
                  <c:v>0.3988938000267</c:v>
                </c:pt>
                <c:pt idx="415">
                  <c:v>0.38274266254243799</c:v>
                </c:pt>
                <c:pt idx="416">
                  <c:v>0.51725958677740802</c:v>
                </c:pt>
                <c:pt idx="417">
                  <c:v>0.51336959664948001</c:v>
                </c:pt>
                <c:pt idx="418">
                  <c:v>0.55713335585705503</c:v>
                </c:pt>
                <c:pt idx="419">
                  <c:v>0.45727565831386302</c:v>
                </c:pt>
                <c:pt idx="420">
                  <c:v>0.47949672616205802</c:v>
                </c:pt>
                <c:pt idx="421">
                  <c:v>0.47317362761504</c:v>
                </c:pt>
                <c:pt idx="422">
                  <c:v>0.49588429106031501</c:v>
                </c:pt>
                <c:pt idx="423">
                  <c:v>0.54985890575766205</c:v>
                </c:pt>
                <c:pt idx="424">
                  <c:v>0.50701052669115498</c:v>
                </c:pt>
                <c:pt idx="425">
                  <c:v>0.40293254448928101</c:v>
                </c:pt>
                <c:pt idx="426">
                  <c:v>0.51903632524674204</c:v>
                </c:pt>
                <c:pt idx="427">
                  <c:v>0.46678193523739098</c:v>
                </c:pt>
                <c:pt idx="428">
                  <c:v>0.46931596288180699</c:v>
                </c:pt>
                <c:pt idx="429">
                  <c:v>0.55698731979541904</c:v>
                </c:pt>
                <c:pt idx="430">
                  <c:v>0.514757815902948</c:v>
                </c:pt>
                <c:pt idx="431">
                  <c:v>0.51030062555251798</c:v>
                </c:pt>
                <c:pt idx="432">
                  <c:v>0.55707062708417998</c:v>
                </c:pt>
                <c:pt idx="433">
                  <c:v>0.450758815892153</c:v>
                </c:pt>
                <c:pt idx="434">
                  <c:v>0.57046938767573296</c:v>
                </c:pt>
                <c:pt idx="435">
                  <c:v>0.53522174314495197</c:v>
                </c:pt>
                <c:pt idx="436">
                  <c:v>0.59909569526301398</c:v>
                </c:pt>
                <c:pt idx="437">
                  <c:v>0.484397001824382</c:v>
                </c:pt>
                <c:pt idx="438">
                  <c:v>0.49147904282642901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5EC-4B43-B015-059345853F13}"/>
            </c:ext>
          </c:extLst>
        </c:ser>
        <c:ser>
          <c:idx val="2"/>
          <c:order val="2"/>
          <c:tx>
            <c:strRef>
              <c:f>jvm.heap.usage!$D$1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jvm.heap.usage!$D$2:$D$752</c:f>
              <c:numCache>
                <c:formatCode>General</c:formatCode>
                <c:ptCount val="751"/>
                <c:pt idx="0">
                  <c:v>7.4793719485774504E-3</c:v>
                </c:pt>
                <c:pt idx="1">
                  <c:v>8.2602449839863593E-3</c:v>
                </c:pt>
                <c:pt idx="2">
                  <c:v>8.6068407711960403E-3</c:v>
                </c:pt>
                <c:pt idx="3">
                  <c:v>1.0254885855038001E-2</c:v>
                </c:pt>
                <c:pt idx="4">
                  <c:v>1.62887269407469E-2</c:v>
                </c:pt>
                <c:pt idx="5">
                  <c:v>1.14735181892812E-2</c:v>
                </c:pt>
                <c:pt idx="6">
                  <c:v>1.1151107121744899E-2</c:v>
                </c:pt>
                <c:pt idx="7">
                  <c:v>1.9222624123145501E-2</c:v>
                </c:pt>
                <c:pt idx="8">
                  <c:v>2.6143340938728402E-2</c:v>
                </c:pt>
                <c:pt idx="9">
                  <c:v>3.8239617624049697E-2</c:v>
                </c:pt>
                <c:pt idx="10">
                  <c:v>2.5968647500834101E-2</c:v>
                </c:pt>
                <c:pt idx="11">
                  <c:v>2.93134759003498E-2</c:v>
                </c:pt>
                <c:pt idx="12">
                  <c:v>6.8937742196082799E-2</c:v>
                </c:pt>
                <c:pt idx="13">
                  <c:v>0.103597478596792</c:v>
                </c:pt>
                <c:pt idx="14">
                  <c:v>0.115121870242576</c:v>
                </c:pt>
                <c:pt idx="15">
                  <c:v>5.0505525232245302E-2</c:v>
                </c:pt>
                <c:pt idx="16">
                  <c:v>0.113402287274459</c:v>
                </c:pt>
                <c:pt idx="17">
                  <c:v>8.4550497656960696E-2</c:v>
                </c:pt>
                <c:pt idx="18">
                  <c:v>0.112440053724515</c:v>
                </c:pt>
                <c:pt idx="19">
                  <c:v>0.134547942616526</c:v>
                </c:pt>
                <c:pt idx="20">
                  <c:v>0.129348055539108</c:v>
                </c:pt>
                <c:pt idx="21">
                  <c:v>0.109396370581564</c:v>
                </c:pt>
                <c:pt idx="22">
                  <c:v>7.4593601368246901E-2</c:v>
                </c:pt>
                <c:pt idx="23">
                  <c:v>0.13540206915465899</c:v>
                </c:pt>
                <c:pt idx="24">
                  <c:v>0.10408837754004099</c:v>
                </c:pt>
                <c:pt idx="25">
                  <c:v>0.15938796777052</c:v>
                </c:pt>
                <c:pt idx="26">
                  <c:v>0.15085881177424901</c:v>
                </c:pt>
                <c:pt idx="27">
                  <c:v>0.141825574074954</c:v>
                </c:pt>
                <c:pt idx="28">
                  <c:v>4.7849371223062001E-2</c:v>
                </c:pt>
                <c:pt idx="29">
                  <c:v>0.18698656647390599</c:v>
                </c:pt>
                <c:pt idx="30">
                  <c:v>0.27692753939273601</c:v>
                </c:pt>
                <c:pt idx="31">
                  <c:v>0.28013257501021199</c:v>
                </c:pt>
                <c:pt idx="32">
                  <c:v>0.18271169162195999</c:v>
                </c:pt>
                <c:pt idx="33">
                  <c:v>0.14110401638652201</c:v>
                </c:pt>
                <c:pt idx="34">
                  <c:v>0.142674553233887</c:v>
                </c:pt>
                <c:pt idx="35">
                  <c:v>0.20779692972796601</c:v>
                </c:pt>
                <c:pt idx="36">
                  <c:v>0.16854462156057401</c:v>
                </c:pt>
                <c:pt idx="37">
                  <c:v>0.26540377584665298</c:v>
                </c:pt>
                <c:pt idx="38">
                  <c:v>0.228589773767435</c:v>
                </c:pt>
                <c:pt idx="39">
                  <c:v>0.25145304762901299</c:v>
                </c:pt>
                <c:pt idx="40">
                  <c:v>0.21982808939476101</c:v>
                </c:pt>
                <c:pt idx="41">
                  <c:v>0.28484639044942101</c:v>
                </c:pt>
                <c:pt idx="42">
                  <c:v>0.35137128581125898</c:v>
                </c:pt>
                <c:pt idx="43">
                  <c:v>0.40553818126197499</c:v>
                </c:pt>
                <c:pt idx="44">
                  <c:v>0.39717856137119301</c:v>
                </c:pt>
                <c:pt idx="45">
                  <c:v>0.35109303816764098</c:v>
                </c:pt>
                <c:pt idx="46">
                  <c:v>0.38116848491699001</c:v>
                </c:pt>
                <c:pt idx="47">
                  <c:v>0.257230735093608</c:v>
                </c:pt>
                <c:pt idx="48">
                  <c:v>0.27980273885079898</c:v>
                </c:pt>
                <c:pt idx="49">
                  <c:v>0.36741112078064497</c:v>
                </c:pt>
                <c:pt idx="50">
                  <c:v>0.37050033093677398</c:v>
                </c:pt>
                <c:pt idx="51">
                  <c:v>0.38165296980457802</c:v>
                </c:pt>
                <c:pt idx="52">
                  <c:v>0.30971673778438502</c:v>
                </c:pt>
                <c:pt idx="53">
                  <c:v>0.34538965348325101</c:v>
                </c:pt>
                <c:pt idx="54">
                  <c:v>0.37853157569405399</c:v>
                </c:pt>
                <c:pt idx="55">
                  <c:v>0.408816514385823</c:v>
                </c:pt>
                <c:pt idx="56">
                  <c:v>0.28334047138870999</c:v>
                </c:pt>
                <c:pt idx="57">
                  <c:v>0.31605375824770798</c:v>
                </c:pt>
                <c:pt idx="58">
                  <c:v>0.362595985368593</c:v>
                </c:pt>
                <c:pt idx="59">
                  <c:v>0.38797474562286899</c:v>
                </c:pt>
                <c:pt idx="60">
                  <c:v>0.34207068718059203</c:v>
                </c:pt>
                <c:pt idx="61">
                  <c:v>0.22693157169852199</c:v>
                </c:pt>
                <c:pt idx="62">
                  <c:v>0.26196213470517599</c:v>
                </c:pt>
                <c:pt idx="63">
                  <c:v>0.29453488595863497</c:v>
                </c:pt>
                <c:pt idx="64">
                  <c:v>0.33588686332503498</c:v>
                </c:pt>
                <c:pt idx="65">
                  <c:v>0.288062733956923</c:v>
                </c:pt>
                <c:pt idx="66">
                  <c:v>0.28321827639920499</c:v>
                </c:pt>
                <c:pt idx="67">
                  <c:v>0.28369426282019899</c:v>
                </c:pt>
                <c:pt idx="68">
                  <c:v>0.28416903547388001</c:v>
                </c:pt>
                <c:pt idx="69">
                  <c:v>0.285446126655509</c:v>
                </c:pt>
                <c:pt idx="70">
                  <c:v>0.29019757935844298</c:v>
                </c:pt>
                <c:pt idx="71">
                  <c:v>0.37643085302674001</c:v>
                </c:pt>
                <c:pt idx="72">
                  <c:v>0.20308922974822999</c:v>
                </c:pt>
                <c:pt idx="73">
                  <c:v>0.160696862589294</c:v>
                </c:pt>
                <c:pt idx="74">
                  <c:v>0.197935689513875</c:v>
                </c:pt>
                <c:pt idx="75">
                  <c:v>0.371769049376519</c:v>
                </c:pt>
                <c:pt idx="76">
                  <c:v>0.33411327949823499</c:v>
                </c:pt>
                <c:pt idx="77">
                  <c:v>0.25249393351030203</c:v>
                </c:pt>
                <c:pt idx="78">
                  <c:v>0.216357157538795</c:v>
                </c:pt>
                <c:pt idx="79">
                  <c:v>0.19995691854198699</c:v>
                </c:pt>
                <c:pt idx="80">
                  <c:v>0.20511805831125399</c:v>
                </c:pt>
                <c:pt idx="81">
                  <c:v>0.20524412457414501</c:v>
                </c:pt>
                <c:pt idx="82">
                  <c:v>0.338417069985951</c:v>
                </c:pt>
                <c:pt idx="83">
                  <c:v>0.177810647991194</c:v>
                </c:pt>
                <c:pt idx="84">
                  <c:v>0.27926884572344202</c:v>
                </c:pt>
                <c:pt idx="85">
                  <c:v>0.27008038829624298</c:v>
                </c:pt>
                <c:pt idx="86">
                  <c:v>0.330200961185529</c:v>
                </c:pt>
                <c:pt idx="87">
                  <c:v>0.23676350705409499</c:v>
                </c:pt>
                <c:pt idx="88">
                  <c:v>0.21339207643730501</c:v>
                </c:pt>
                <c:pt idx="89">
                  <c:v>0.25804648835460597</c:v>
                </c:pt>
                <c:pt idx="90">
                  <c:v>0.26513561865877999</c:v>
                </c:pt>
                <c:pt idx="91">
                  <c:v>0.25660505873657302</c:v>
                </c:pt>
                <c:pt idx="92">
                  <c:v>0.36709655074423603</c:v>
                </c:pt>
                <c:pt idx="93">
                  <c:v>0.23366891902346201</c:v>
                </c:pt>
                <c:pt idx="94">
                  <c:v>0.33440188842957802</c:v>
                </c:pt>
                <c:pt idx="95">
                  <c:v>0.218783450630856</c:v>
                </c:pt>
                <c:pt idx="96">
                  <c:v>0.32335929430568899</c:v>
                </c:pt>
                <c:pt idx="97">
                  <c:v>0.33753947797826001</c:v>
                </c:pt>
                <c:pt idx="98">
                  <c:v>0.34328208353387801</c:v>
                </c:pt>
                <c:pt idx="99">
                  <c:v>0.35546969031606501</c:v>
                </c:pt>
                <c:pt idx="100">
                  <c:v>0.39817999117127501</c:v>
                </c:pt>
                <c:pt idx="101">
                  <c:v>0.42847933320022102</c:v>
                </c:pt>
                <c:pt idx="102">
                  <c:v>0.53165404569379104</c:v>
                </c:pt>
                <c:pt idx="103">
                  <c:v>0.27350937053090502</c:v>
                </c:pt>
                <c:pt idx="104">
                  <c:v>0.35328588718832299</c:v>
                </c:pt>
                <c:pt idx="105">
                  <c:v>0.40160226965958901</c:v>
                </c:pt>
                <c:pt idx="106">
                  <c:v>0.35929346019113101</c:v>
                </c:pt>
                <c:pt idx="107">
                  <c:v>0.55531431102255002</c:v>
                </c:pt>
                <c:pt idx="108">
                  <c:v>0.62943550702864803</c:v>
                </c:pt>
                <c:pt idx="109">
                  <c:v>0.22638699511386801</c:v>
                </c:pt>
                <c:pt idx="110">
                  <c:v>0.27413646076708398</c:v>
                </c:pt>
                <c:pt idx="111">
                  <c:v>0.27126030265810203</c:v>
                </c:pt>
                <c:pt idx="112">
                  <c:v>0.23460513960689799</c:v>
                </c:pt>
                <c:pt idx="113">
                  <c:v>0.226586970219537</c:v>
                </c:pt>
                <c:pt idx="114">
                  <c:v>0.422238907556028</c:v>
                </c:pt>
                <c:pt idx="115">
                  <c:v>0.50778619524739099</c:v>
                </c:pt>
                <c:pt idx="116">
                  <c:v>0.24171167283030601</c:v>
                </c:pt>
                <c:pt idx="117">
                  <c:v>0.30451861923456602</c:v>
                </c:pt>
                <c:pt idx="118">
                  <c:v>0.39323975967201802</c:v>
                </c:pt>
                <c:pt idx="119">
                  <c:v>0.37921132310606898</c:v>
                </c:pt>
                <c:pt idx="120">
                  <c:v>0.40442441905209398</c:v>
                </c:pt>
                <c:pt idx="121">
                  <c:v>0.434607473057529</c:v>
                </c:pt>
                <c:pt idx="122">
                  <c:v>0.42220509022809799</c:v>
                </c:pt>
                <c:pt idx="123">
                  <c:v>0.352087461958217</c:v>
                </c:pt>
                <c:pt idx="124">
                  <c:v>0.44104787118812699</c:v>
                </c:pt>
                <c:pt idx="125">
                  <c:v>0.31011907466981598</c:v>
                </c:pt>
                <c:pt idx="126">
                  <c:v>0.313182182804433</c:v>
                </c:pt>
                <c:pt idx="127">
                  <c:v>0.39049373502031898</c:v>
                </c:pt>
                <c:pt idx="128">
                  <c:v>0.43227779888183399</c:v>
                </c:pt>
                <c:pt idx="129">
                  <c:v>0.396608063494298</c:v>
                </c:pt>
                <c:pt idx="130">
                  <c:v>0.46690176922159798</c:v>
                </c:pt>
                <c:pt idx="131">
                  <c:v>0.28892419600807601</c:v>
                </c:pt>
                <c:pt idx="132">
                  <c:v>0.305899116371529</c:v>
                </c:pt>
                <c:pt idx="133">
                  <c:v>0.29167894752626</c:v>
                </c:pt>
                <c:pt idx="134">
                  <c:v>0.31033005645005901</c:v>
                </c:pt>
                <c:pt idx="135">
                  <c:v>0.34791059528068902</c:v>
                </c:pt>
                <c:pt idx="136">
                  <c:v>0.42986430456532898</c:v>
                </c:pt>
                <c:pt idx="137">
                  <c:v>0.558412292572666</c:v>
                </c:pt>
                <c:pt idx="138">
                  <c:v>0.25659191002723902</c:v>
                </c:pt>
                <c:pt idx="139">
                  <c:v>0.26590063047422102</c:v>
                </c:pt>
                <c:pt idx="140">
                  <c:v>0.25419530368250698</c:v>
                </c:pt>
                <c:pt idx="141">
                  <c:v>0.42959165743372302</c:v>
                </c:pt>
                <c:pt idx="142">
                  <c:v>0.429355308073819</c:v>
                </c:pt>
                <c:pt idx="143">
                  <c:v>0.42505688445969397</c:v>
                </c:pt>
                <c:pt idx="144">
                  <c:v>0.49539396783147199</c:v>
                </c:pt>
                <c:pt idx="145">
                  <c:v>0.248772117994015</c:v>
                </c:pt>
                <c:pt idx="146">
                  <c:v>0.29375285573203402</c:v>
                </c:pt>
                <c:pt idx="147">
                  <c:v>0.31572153279493798</c:v>
                </c:pt>
                <c:pt idx="148">
                  <c:v>0.456152967554106</c:v>
                </c:pt>
                <c:pt idx="149">
                  <c:v>0.45106846694925301</c:v>
                </c:pt>
                <c:pt idx="150">
                  <c:v>0.32320580853108799</c:v>
                </c:pt>
                <c:pt idx="151">
                  <c:v>0.458348281302972</c:v>
                </c:pt>
                <c:pt idx="152">
                  <c:v>0.31122634581765102</c:v>
                </c:pt>
                <c:pt idx="153">
                  <c:v>0.32172947197096602</c:v>
                </c:pt>
                <c:pt idx="154">
                  <c:v>0.42008528516895599</c:v>
                </c:pt>
                <c:pt idx="155">
                  <c:v>0.54252140262041104</c:v>
                </c:pt>
                <c:pt idx="156">
                  <c:v>0.55718940969549402</c:v>
                </c:pt>
                <c:pt idx="157">
                  <c:v>0.29361517826825201</c:v>
                </c:pt>
                <c:pt idx="158">
                  <c:v>0.36957713648107998</c:v>
                </c:pt>
                <c:pt idx="159">
                  <c:v>0.386117559054237</c:v>
                </c:pt>
                <c:pt idx="160">
                  <c:v>0.40824343338997499</c:v>
                </c:pt>
                <c:pt idx="161">
                  <c:v>0.52131868135598403</c:v>
                </c:pt>
                <c:pt idx="162">
                  <c:v>0.53254861106128604</c:v>
                </c:pt>
                <c:pt idx="163">
                  <c:v>0.59601233916372998</c:v>
                </c:pt>
                <c:pt idx="164">
                  <c:v>0.26833560800067802</c:v>
                </c:pt>
                <c:pt idx="165">
                  <c:v>0.26040006436937502</c:v>
                </c:pt>
                <c:pt idx="166">
                  <c:v>0.24731393084359701</c:v>
                </c:pt>
                <c:pt idx="167">
                  <c:v>0.30690418590198798</c:v>
                </c:pt>
                <c:pt idx="168">
                  <c:v>0.43641247182257698</c:v>
                </c:pt>
                <c:pt idx="169">
                  <c:v>0.485733121805418</c:v>
                </c:pt>
                <c:pt idx="170">
                  <c:v>0.56026952995503498</c:v>
                </c:pt>
                <c:pt idx="171">
                  <c:v>0.24845802204453701</c:v>
                </c:pt>
                <c:pt idx="172">
                  <c:v>0.37009030650913299</c:v>
                </c:pt>
                <c:pt idx="173">
                  <c:v>0.37447889831425601</c:v>
                </c:pt>
                <c:pt idx="174">
                  <c:v>0.41311238474061401</c:v>
                </c:pt>
                <c:pt idx="175">
                  <c:v>0.54683807046162602</c:v>
                </c:pt>
                <c:pt idx="176">
                  <c:v>0.498858584639987</c:v>
                </c:pt>
                <c:pt idx="177">
                  <c:v>0.51235827441007198</c:v>
                </c:pt>
                <c:pt idx="178">
                  <c:v>0.31664752357774101</c:v>
                </c:pt>
                <c:pt idx="179">
                  <c:v>0.37321887897678901</c:v>
                </c:pt>
                <c:pt idx="180">
                  <c:v>0.359318950876237</c:v>
                </c:pt>
                <c:pt idx="181">
                  <c:v>0.39992293902918102</c:v>
                </c:pt>
                <c:pt idx="182">
                  <c:v>0.39312660009839301</c:v>
                </c:pt>
                <c:pt idx="183">
                  <c:v>0.49999560644521102</c:v>
                </c:pt>
                <c:pt idx="184">
                  <c:v>0.36839990738950101</c:v>
                </c:pt>
                <c:pt idx="185">
                  <c:v>0.37319823707469502</c:v>
                </c:pt>
                <c:pt idx="186">
                  <c:v>0.36164762292121699</c:v>
                </c:pt>
                <c:pt idx="187">
                  <c:v>0.36965994191870299</c:v>
                </c:pt>
                <c:pt idx="188">
                  <c:v>0.51819439872022899</c:v>
                </c:pt>
                <c:pt idx="189">
                  <c:v>0.41335016369524902</c:v>
                </c:pt>
                <c:pt idx="190">
                  <c:v>0.39706203080376101</c:v>
                </c:pt>
                <c:pt idx="191">
                  <c:v>0.30318277218092299</c:v>
                </c:pt>
                <c:pt idx="192">
                  <c:v>0.43607576166460399</c:v>
                </c:pt>
                <c:pt idx="193">
                  <c:v>0.46770544767183297</c:v>
                </c:pt>
                <c:pt idx="194">
                  <c:v>0.44898114077372397</c:v>
                </c:pt>
                <c:pt idx="195">
                  <c:v>0.60066402983252898</c:v>
                </c:pt>
                <c:pt idx="196">
                  <c:v>0.69149530343189503</c:v>
                </c:pt>
                <c:pt idx="197">
                  <c:v>0.68751287682964601</c:v>
                </c:pt>
                <c:pt idx="198">
                  <c:v>0.191132584498237</c:v>
                </c:pt>
                <c:pt idx="199">
                  <c:v>0.34142408551700898</c:v>
                </c:pt>
                <c:pt idx="200">
                  <c:v>0.30986136153843702</c:v>
                </c:pt>
                <c:pt idx="201">
                  <c:v>0.32630286757614002</c:v>
                </c:pt>
                <c:pt idx="202">
                  <c:v>0.50737189722729004</c:v>
                </c:pt>
                <c:pt idx="203">
                  <c:v>0.53365432165114901</c:v>
                </c:pt>
                <c:pt idx="204">
                  <c:v>0.44811869859367998</c:v>
                </c:pt>
                <c:pt idx="205">
                  <c:v>0.54179969301462105</c:v>
                </c:pt>
                <c:pt idx="206">
                  <c:v>0.295537583482884</c:v>
                </c:pt>
                <c:pt idx="207">
                  <c:v>0.32925153007811098</c:v>
                </c:pt>
                <c:pt idx="208">
                  <c:v>0.34471771874546597</c:v>
                </c:pt>
                <c:pt idx="209">
                  <c:v>0.425574840932257</c:v>
                </c:pt>
                <c:pt idx="210">
                  <c:v>0.28776581462219902</c:v>
                </c:pt>
                <c:pt idx="211">
                  <c:v>0.485029850776167</c:v>
                </c:pt>
                <c:pt idx="212">
                  <c:v>0.48766024483982201</c:v>
                </c:pt>
                <c:pt idx="213">
                  <c:v>0.35270292161094402</c:v>
                </c:pt>
                <c:pt idx="214">
                  <c:v>0.324310625951652</c:v>
                </c:pt>
                <c:pt idx="215">
                  <c:v>0.50151433790165501</c:v>
                </c:pt>
                <c:pt idx="216">
                  <c:v>0.46795840474217498</c:v>
                </c:pt>
                <c:pt idx="217">
                  <c:v>0.40325627199930902</c:v>
                </c:pt>
                <c:pt idx="218">
                  <c:v>0.33591540807290698</c:v>
                </c:pt>
                <c:pt idx="219">
                  <c:v>0.437583395296058</c:v>
                </c:pt>
                <c:pt idx="220">
                  <c:v>0.47977095637731298</c:v>
                </c:pt>
                <c:pt idx="221">
                  <c:v>0.48083840422301499</c:v>
                </c:pt>
                <c:pt idx="222">
                  <c:v>0.51529847817442898</c:v>
                </c:pt>
                <c:pt idx="223">
                  <c:v>0.48391525773548899</c:v>
                </c:pt>
                <c:pt idx="224">
                  <c:v>0.233159452635847</c:v>
                </c:pt>
                <c:pt idx="225">
                  <c:v>0.31700331665139603</c:v>
                </c:pt>
                <c:pt idx="226">
                  <c:v>0.332606893684536</c:v>
                </c:pt>
                <c:pt idx="227">
                  <c:v>0.37867343744177301</c:v>
                </c:pt>
                <c:pt idx="228">
                  <c:v>0.46306087564092702</c:v>
                </c:pt>
                <c:pt idx="229">
                  <c:v>0.40505170363772203</c:v>
                </c:pt>
                <c:pt idx="230">
                  <c:v>0.38072444881197098</c:v>
                </c:pt>
                <c:pt idx="231">
                  <c:v>0.35329104713999399</c:v>
                </c:pt>
                <c:pt idx="232">
                  <c:v>0.390547226693924</c:v>
                </c:pt>
                <c:pt idx="233">
                  <c:v>0.36614898193409601</c:v>
                </c:pt>
                <c:pt idx="234">
                  <c:v>0.381228176781577</c:v>
                </c:pt>
                <c:pt idx="235">
                  <c:v>0.37465439481874002</c:v>
                </c:pt>
                <c:pt idx="236">
                  <c:v>0.386165441834183</c:v>
                </c:pt>
                <c:pt idx="237">
                  <c:v>0.38440258284906398</c:v>
                </c:pt>
                <c:pt idx="238">
                  <c:v>0.38306517733286</c:v>
                </c:pt>
                <c:pt idx="239">
                  <c:v>0.38308368453413699</c:v>
                </c:pt>
                <c:pt idx="240">
                  <c:v>0.38265199983424403</c:v>
                </c:pt>
                <c:pt idx="241">
                  <c:v>0.423348185584558</c:v>
                </c:pt>
                <c:pt idx="242">
                  <c:v>0.40473928820854399</c:v>
                </c:pt>
                <c:pt idx="243">
                  <c:v>0.41394458803230799</c:v>
                </c:pt>
                <c:pt idx="244">
                  <c:v>0.43372450841386601</c:v>
                </c:pt>
                <c:pt idx="245">
                  <c:v>0.369873375330806</c:v>
                </c:pt>
                <c:pt idx="246">
                  <c:v>0.406634245623405</c:v>
                </c:pt>
                <c:pt idx="247">
                  <c:v>0.40464945685499998</c:v>
                </c:pt>
                <c:pt idx="248">
                  <c:v>0.410719895880158</c:v>
                </c:pt>
                <c:pt idx="249">
                  <c:v>0.47028665560937299</c:v>
                </c:pt>
                <c:pt idx="250">
                  <c:v>0.38969006966640901</c:v>
                </c:pt>
                <c:pt idx="251">
                  <c:v>0.47169631406914497</c:v>
                </c:pt>
                <c:pt idx="252">
                  <c:v>0.27595648992130301</c:v>
                </c:pt>
                <c:pt idx="253">
                  <c:v>0.299567454924003</c:v>
                </c:pt>
                <c:pt idx="254">
                  <c:v>0.30206379984766502</c:v>
                </c:pt>
                <c:pt idx="255">
                  <c:v>0.404803482722005</c:v>
                </c:pt>
                <c:pt idx="256">
                  <c:v>0.44490902425822998</c:v>
                </c:pt>
                <c:pt idx="257">
                  <c:v>0.41442597485348198</c:v>
                </c:pt>
                <c:pt idx="258">
                  <c:v>0.55406967619885705</c:v>
                </c:pt>
                <c:pt idx="259">
                  <c:v>0.40602204538380399</c:v>
                </c:pt>
                <c:pt idx="260">
                  <c:v>0.41618874268818601</c:v>
                </c:pt>
                <c:pt idx="261">
                  <c:v>0.58853739796350102</c:v>
                </c:pt>
                <c:pt idx="262">
                  <c:v>0.56518286841480703</c:v>
                </c:pt>
                <c:pt idx="263">
                  <c:v>0.26663093703096302</c:v>
                </c:pt>
                <c:pt idx="264">
                  <c:v>0.36558872590645097</c:v>
                </c:pt>
                <c:pt idx="265">
                  <c:v>0.44450056772250301</c:v>
                </c:pt>
                <c:pt idx="266">
                  <c:v>0.43901930559928898</c:v>
                </c:pt>
                <c:pt idx="267">
                  <c:v>0.473415661451838</c:v>
                </c:pt>
                <c:pt idx="268">
                  <c:v>0.405167939107347</c:v>
                </c:pt>
                <c:pt idx="269">
                  <c:v>0.48876085257798602</c:v>
                </c:pt>
                <c:pt idx="270">
                  <c:v>0.36322413361781702</c:v>
                </c:pt>
                <c:pt idx="271">
                  <c:v>0.35075602780132797</c:v>
                </c:pt>
                <c:pt idx="272">
                  <c:v>0.36175716214702502</c:v>
                </c:pt>
                <c:pt idx="273">
                  <c:v>0.38236467720586498</c:v>
                </c:pt>
                <c:pt idx="274">
                  <c:v>0.34388633954331799</c:v>
                </c:pt>
                <c:pt idx="275">
                  <c:v>0.45953822869362898</c:v>
                </c:pt>
                <c:pt idx="276">
                  <c:v>0.38819921556916398</c:v>
                </c:pt>
                <c:pt idx="277">
                  <c:v>0.46896789873474598</c:v>
                </c:pt>
                <c:pt idx="278">
                  <c:v>0.40096762598755897</c:v>
                </c:pt>
                <c:pt idx="279">
                  <c:v>0.38192619684141299</c:v>
                </c:pt>
                <c:pt idx="280">
                  <c:v>0.42512687959699802</c:v>
                </c:pt>
                <c:pt idx="281">
                  <c:v>0.56079914687066801</c:v>
                </c:pt>
                <c:pt idx="282">
                  <c:v>0.49567007763115301</c:v>
                </c:pt>
                <c:pt idx="283">
                  <c:v>0.27687108323522303</c:v>
                </c:pt>
                <c:pt idx="284">
                  <c:v>0.35652941814067401</c:v>
                </c:pt>
                <c:pt idx="285">
                  <c:v>0.392730266567901</c:v>
                </c:pt>
                <c:pt idx="286">
                  <c:v>0.39022337345918501</c:v>
                </c:pt>
                <c:pt idx="287">
                  <c:v>0.51296849239006703</c:v>
                </c:pt>
                <c:pt idx="288">
                  <c:v>0.526782973262511</c:v>
                </c:pt>
                <c:pt idx="289">
                  <c:v>0.53462482369623798</c:v>
                </c:pt>
                <c:pt idx="290">
                  <c:v>0.45262260457965803</c:v>
                </c:pt>
                <c:pt idx="291">
                  <c:v>0.33789353919402398</c:v>
                </c:pt>
                <c:pt idx="292">
                  <c:v>0.32270648969919002</c:v>
                </c:pt>
                <c:pt idx="293">
                  <c:v>0.29077619067000599</c:v>
                </c:pt>
                <c:pt idx="294">
                  <c:v>0.42232789812556798</c:v>
                </c:pt>
                <c:pt idx="295">
                  <c:v>0.41133513237152403</c:v>
                </c:pt>
                <c:pt idx="296">
                  <c:v>0.49199117143479498</c:v>
                </c:pt>
                <c:pt idx="297">
                  <c:v>0.45951132759947</c:v>
                </c:pt>
                <c:pt idx="298">
                  <c:v>0.45076366415131103</c:v>
                </c:pt>
                <c:pt idx="299">
                  <c:v>0.494380877588319</c:v>
                </c:pt>
                <c:pt idx="300">
                  <c:v>0.60802388629949999</c:v>
                </c:pt>
                <c:pt idx="301">
                  <c:v>0.53708752299756402</c:v>
                </c:pt>
                <c:pt idx="302">
                  <c:v>0.22832896047422899</c:v>
                </c:pt>
                <c:pt idx="303">
                  <c:v>0.37067727484699098</c:v>
                </c:pt>
                <c:pt idx="304">
                  <c:v>0.38257351146887603</c:v>
                </c:pt>
                <c:pt idx="305">
                  <c:v>0.35681699620945601</c:v>
                </c:pt>
                <c:pt idx="306">
                  <c:v>0.47755285734713698</c:v>
                </c:pt>
                <c:pt idx="307">
                  <c:v>0.48485806117821001</c:v>
                </c:pt>
                <c:pt idx="308">
                  <c:v>0.39019777115697402</c:v>
                </c:pt>
                <c:pt idx="309">
                  <c:v>0.33528362336522</c:v>
                </c:pt>
                <c:pt idx="310">
                  <c:v>0.39494374793465797</c:v>
                </c:pt>
                <c:pt idx="311">
                  <c:v>0.374785110894789</c:v>
                </c:pt>
                <c:pt idx="312">
                  <c:v>0.51372577545738396</c:v>
                </c:pt>
                <c:pt idx="313">
                  <c:v>0.56506765376601498</c:v>
                </c:pt>
                <c:pt idx="314">
                  <c:v>0.44266210470642198</c:v>
                </c:pt>
                <c:pt idx="315">
                  <c:v>0.48605761990315299</c:v>
                </c:pt>
                <c:pt idx="316">
                  <c:v>0.26025319433382499</c:v>
                </c:pt>
                <c:pt idx="317">
                  <c:v>0.29917107005592097</c:v>
                </c:pt>
                <c:pt idx="318">
                  <c:v>0.31103246888430702</c:v>
                </c:pt>
                <c:pt idx="319">
                  <c:v>0.452293017250402</c:v>
                </c:pt>
                <c:pt idx="320">
                  <c:v>0.458037217938287</c:v>
                </c:pt>
                <c:pt idx="321">
                  <c:v>0.41800602580518098</c:v>
                </c:pt>
                <c:pt idx="322">
                  <c:v>0.412248174556825</c:v>
                </c:pt>
                <c:pt idx="323">
                  <c:v>0.408621827051947</c:v>
                </c:pt>
                <c:pt idx="324">
                  <c:v>0.403331927367862</c:v>
                </c:pt>
                <c:pt idx="325">
                  <c:v>0.42632024126437801</c:v>
                </c:pt>
                <c:pt idx="326">
                  <c:v>0.39575538698116203</c:v>
                </c:pt>
                <c:pt idx="327">
                  <c:v>0.36349369594927</c:v>
                </c:pt>
                <c:pt idx="328">
                  <c:v>0.496517009572713</c:v>
                </c:pt>
                <c:pt idx="329">
                  <c:v>0.44983196022811001</c:v>
                </c:pt>
                <c:pt idx="330">
                  <c:v>0.47443247037875502</c:v>
                </c:pt>
                <c:pt idx="331">
                  <c:v>0.39920654653095</c:v>
                </c:pt>
                <c:pt idx="332">
                  <c:v>0.47832972896652398</c:v>
                </c:pt>
                <c:pt idx="333">
                  <c:v>0.33557502046714399</c:v>
                </c:pt>
                <c:pt idx="334">
                  <c:v>0.43620478769672699</c:v>
                </c:pt>
                <c:pt idx="335">
                  <c:v>0.42739937469809303</c:v>
                </c:pt>
                <c:pt idx="336">
                  <c:v>0.47195923639437298</c:v>
                </c:pt>
                <c:pt idx="337">
                  <c:v>0.58667705937159997</c:v>
                </c:pt>
                <c:pt idx="338">
                  <c:v>0.55962210531845002</c:v>
                </c:pt>
                <c:pt idx="339">
                  <c:v>0.34807130551148302</c:v>
                </c:pt>
                <c:pt idx="340">
                  <c:v>0.25765008358011099</c:v>
                </c:pt>
                <c:pt idx="341">
                  <c:v>0.39419073090714302</c:v>
                </c:pt>
                <c:pt idx="342">
                  <c:v>0.39205094766760801</c:v>
                </c:pt>
                <c:pt idx="343">
                  <c:v>0.40533285552215698</c:v>
                </c:pt>
                <c:pt idx="344">
                  <c:v>0.42306138237437402</c:v>
                </c:pt>
                <c:pt idx="345">
                  <c:v>0.462223036739073</c:v>
                </c:pt>
                <c:pt idx="346">
                  <c:v>0.52292229480318997</c:v>
                </c:pt>
                <c:pt idx="347">
                  <c:v>0.53980661374924699</c:v>
                </c:pt>
                <c:pt idx="348">
                  <c:v>0.52491874034769404</c:v>
                </c:pt>
                <c:pt idx="349">
                  <c:v>0.50110226258966994</c:v>
                </c:pt>
                <c:pt idx="350">
                  <c:v>0.47993652534432402</c:v>
                </c:pt>
                <c:pt idx="351">
                  <c:v>0.55567437087857596</c:v>
                </c:pt>
                <c:pt idx="352">
                  <c:v>0.32286448060925899</c:v>
                </c:pt>
                <c:pt idx="353">
                  <c:v>0.300011186146598</c:v>
                </c:pt>
                <c:pt idx="354">
                  <c:v>0.30241865615404601</c:v>
                </c:pt>
                <c:pt idx="355">
                  <c:v>0.32017884782237399</c:v>
                </c:pt>
                <c:pt idx="356">
                  <c:v>0.49803753836866699</c:v>
                </c:pt>
                <c:pt idx="357">
                  <c:v>0.46670070554947501</c:v>
                </c:pt>
                <c:pt idx="358">
                  <c:v>0.35554944902486502</c:v>
                </c:pt>
                <c:pt idx="359">
                  <c:v>0.46660568176537698</c:v>
                </c:pt>
                <c:pt idx="360">
                  <c:v>0.44562194465903299</c:v>
                </c:pt>
                <c:pt idx="361">
                  <c:v>0.48995360709978503</c:v>
                </c:pt>
                <c:pt idx="362">
                  <c:v>0.59322848342270995</c:v>
                </c:pt>
                <c:pt idx="363">
                  <c:v>0.67578783640328499</c:v>
                </c:pt>
                <c:pt idx="364">
                  <c:v>0.22030327641613601</c:v>
                </c:pt>
                <c:pt idx="365">
                  <c:v>0.29874708389915</c:v>
                </c:pt>
                <c:pt idx="366">
                  <c:v>0.40808442882442397</c:v>
                </c:pt>
                <c:pt idx="367">
                  <c:v>0.41530388117294897</c:v>
                </c:pt>
                <c:pt idx="368">
                  <c:v>0.47262685241950603</c:v>
                </c:pt>
                <c:pt idx="369">
                  <c:v>0.601130169389405</c:v>
                </c:pt>
                <c:pt idx="370">
                  <c:v>0.64892362821432803</c:v>
                </c:pt>
                <c:pt idx="371">
                  <c:v>0.41778230706403202</c:v>
                </c:pt>
                <c:pt idx="372">
                  <c:v>0.20689745638207399</c:v>
                </c:pt>
                <c:pt idx="373">
                  <c:v>0.24757359270799301</c:v>
                </c:pt>
                <c:pt idx="374">
                  <c:v>0.22466495527536101</c:v>
                </c:pt>
                <c:pt idx="375">
                  <c:v>0.429806327138815</c:v>
                </c:pt>
                <c:pt idx="376">
                  <c:v>0.40564607716104301</c:v>
                </c:pt>
                <c:pt idx="377">
                  <c:v>0.59147274831401397</c:v>
                </c:pt>
                <c:pt idx="378">
                  <c:v>0.19605455343555001</c:v>
                </c:pt>
                <c:pt idx="379">
                  <c:v>0.26344508019426099</c:v>
                </c:pt>
                <c:pt idx="380">
                  <c:v>0.24461718818310399</c:v>
                </c:pt>
                <c:pt idx="381">
                  <c:v>0.38840256690717001</c:v>
                </c:pt>
                <c:pt idx="382">
                  <c:v>0.39178584087552998</c:v>
                </c:pt>
                <c:pt idx="383">
                  <c:v>0.26358124529454302</c:v>
                </c:pt>
                <c:pt idx="384">
                  <c:v>0.37367896174572501</c:v>
                </c:pt>
                <c:pt idx="385">
                  <c:v>0.38209447203282298</c:v>
                </c:pt>
                <c:pt idx="386">
                  <c:v>0.405256193308213</c:v>
                </c:pt>
                <c:pt idx="387">
                  <c:v>0.52187729353303602</c:v>
                </c:pt>
                <c:pt idx="388">
                  <c:v>0.47056032634966599</c:v>
                </c:pt>
                <c:pt idx="389">
                  <c:v>0.376070107447187</c:v>
                </c:pt>
                <c:pt idx="390">
                  <c:v>0.33472662959508698</c:v>
                </c:pt>
                <c:pt idx="391">
                  <c:v>0.221271783105294</c:v>
                </c:pt>
                <c:pt idx="392">
                  <c:v>0.26465042237887099</c:v>
                </c:pt>
                <c:pt idx="393">
                  <c:v>0.30882528777045198</c:v>
                </c:pt>
                <c:pt idx="394">
                  <c:v>0.39349037511962198</c:v>
                </c:pt>
                <c:pt idx="395">
                  <c:v>0.29620993094796499</c:v>
                </c:pt>
                <c:pt idx="396">
                  <c:v>0.37734235456048099</c:v>
                </c:pt>
                <c:pt idx="397">
                  <c:v>0.48953841224341399</c:v>
                </c:pt>
                <c:pt idx="398">
                  <c:v>0.48093384499407099</c:v>
                </c:pt>
                <c:pt idx="399">
                  <c:v>0.49095433179378101</c:v>
                </c:pt>
                <c:pt idx="400">
                  <c:v>0.57841040766589502</c:v>
                </c:pt>
                <c:pt idx="401">
                  <c:v>0.58821807919999602</c:v>
                </c:pt>
                <c:pt idx="402">
                  <c:v>0.28094542979277298</c:v>
                </c:pt>
                <c:pt idx="403">
                  <c:v>0.25093094224099499</c:v>
                </c:pt>
                <c:pt idx="404">
                  <c:v>0.28874042838918201</c:v>
                </c:pt>
                <c:pt idx="405">
                  <c:v>0.26236594623669401</c:v>
                </c:pt>
                <c:pt idx="406">
                  <c:v>0.45388156154331799</c:v>
                </c:pt>
                <c:pt idx="407">
                  <c:v>0.44719296554653398</c:v>
                </c:pt>
                <c:pt idx="408">
                  <c:v>0.42947909243320898</c:v>
                </c:pt>
                <c:pt idx="409">
                  <c:v>0.55749264564922696</c:v>
                </c:pt>
                <c:pt idx="410">
                  <c:v>0.39676422458597299</c:v>
                </c:pt>
                <c:pt idx="411">
                  <c:v>0.44602325269724702</c:v>
                </c:pt>
                <c:pt idx="412">
                  <c:v>0.56014129336932506</c:v>
                </c:pt>
                <c:pt idx="413">
                  <c:v>0.438201029462429</c:v>
                </c:pt>
                <c:pt idx="414">
                  <c:v>0.611968437284926</c:v>
                </c:pt>
                <c:pt idx="415">
                  <c:v>0.36215332961612801</c:v>
                </c:pt>
                <c:pt idx="416">
                  <c:v>0.47527182373951998</c:v>
                </c:pt>
                <c:pt idx="417">
                  <c:v>0.46560397222781302</c:v>
                </c:pt>
                <c:pt idx="418">
                  <c:v>0.499064080108164</c:v>
                </c:pt>
                <c:pt idx="419">
                  <c:v>0.26581840494182601</c:v>
                </c:pt>
                <c:pt idx="420">
                  <c:v>0.32736472171991898</c:v>
                </c:pt>
                <c:pt idx="421">
                  <c:v>0.36756216068576802</c:v>
                </c:pt>
                <c:pt idx="422">
                  <c:v>0.495140231267923</c:v>
                </c:pt>
                <c:pt idx="423">
                  <c:v>0.46875131487093302</c:v>
                </c:pt>
                <c:pt idx="424">
                  <c:v>0.47719326611240898</c:v>
                </c:pt>
                <c:pt idx="425">
                  <c:v>0.62356000469137496</c:v>
                </c:pt>
                <c:pt idx="426">
                  <c:v>0.607058912474714</c:v>
                </c:pt>
                <c:pt idx="427">
                  <c:v>0.30086454314473099</c:v>
                </c:pt>
                <c:pt idx="428">
                  <c:v>0.25147217978687197</c:v>
                </c:pt>
                <c:pt idx="429">
                  <c:v>0.25121387522549898</c:v>
                </c:pt>
                <c:pt idx="430">
                  <c:v>0.27627325490162002</c:v>
                </c:pt>
                <c:pt idx="431">
                  <c:v>0.42222795850528</c:v>
                </c:pt>
                <c:pt idx="432">
                  <c:v>0.271437273808672</c:v>
                </c:pt>
                <c:pt idx="433">
                  <c:v>0.419954820636601</c:v>
                </c:pt>
                <c:pt idx="434">
                  <c:v>0.53732240504532203</c:v>
                </c:pt>
                <c:pt idx="435">
                  <c:v>0.58505278359203305</c:v>
                </c:pt>
                <c:pt idx="436">
                  <c:v>0.56717575647384999</c:v>
                </c:pt>
                <c:pt idx="437">
                  <c:v>0.70298658233198297</c:v>
                </c:pt>
                <c:pt idx="438">
                  <c:v>0.69819548286536404</c:v>
                </c:pt>
                <c:pt idx="439">
                  <c:v>0.59064551586307201</c:v>
                </c:pt>
                <c:pt idx="440">
                  <c:v>0.18822914674628399</c:v>
                </c:pt>
                <c:pt idx="441">
                  <c:v>0.32502004387155398</c:v>
                </c:pt>
                <c:pt idx="442">
                  <c:v>0.318275856598495</c:v>
                </c:pt>
                <c:pt idx="443">
                  <c:v>0.35549174819271501</c:v>
                </c:pt>
                <c:pt idx="444">
                  <c:v>0.42908443837531202</c:v>
                </c:pt>
                <c:pt idx="445">
                  <c:v>0.444141909173149</c:v>
                </c:pt>
                <c:pt idx="446">
                  <c:v>0.55377914472714496</c:v>
                </c:pt>
                <c:pt idx="447">
                  <c:v>0.34914997847844398</c:v>
                </c:pt>
                <c:pt idx="448">
                  <c:v>0.37979173647182002</c:v>
                </c:pt>
                <c:pt idx="449">
                  <c:v>0.40245888135617103</c:v>
                </c:pt>
                <c:pt idx="450">
                  <c:v>0.34642018750616799</c:v>
                </c:pt>
                <c:pt idx="451">
                  <c:v>0.48354712949614997</c:v>
                </c:pt>
                <c:pt idx="452">
                  <c:v>0.39380926222828699</c:v>
                </c:pt>
                <c:pt idx="453">
                  <c:v>0.45103677698819999</c:v>
                </c:pt>
                <c:pt idx="454">
                  <c:v>0.23723494800294101</c:v>
                </c:pt>
                <c:pt idx="455">
                  <c:v>0.25134304688874498</c:v>
                </c:pt>
                <c:pt idx="456">
                  <c:v>0.36267766504620302</c:v>
                </c:pt>
                <c:pt idx="457">
                  <c:v>0.46509057956225103</c:v>
                </c:pt>
                <c:pt idx="458">
                  <c:v>0.57588574389316505</c:v>
                </c:pt>
                <c:pt idx="459">
                  <c:v>0.51541958167200896</c:v>
                </c:pt>
                <c:pt idx="460">
                  <c:v>0.282552931800513</c:v>
                </c:pt>
                <c:pt idx="461">
                  <c:v>0.31533567789523498</c:v>
                </c:pt>
                <c:pt idx="462">
                  <c:v>0.35071483256888197</c:v>
                </c:pt>
                <c:pt idx="463">
                  <c:v>0.48560504078836197</c:v>
                </c:pt>
                <c:pt idx="464">
                  <c:v>0.49100235915714402</c:v>
                </c:pt>
                <c:pt idx="465">
                  <c:v>0.40960837157012903</c:v>
                </c:pt>
                <c:pt idx="466">
                  <c:v>0.33310615791071002</c:v>
                </c:pt>
                <c:pt idx="467">
                  <c:v>0.37573252556763198</c:v>
                </c:pt>
                <c:pt idx="468">
                  <c:v>0.36660123781593401</c:v>
                </c:pt>
                <c:pt idx="469">
                  <c:v>0.52798336751657804</c:v>
                </c:pt>
                <c:pt idx="470">
                  <c:v>0.53250166178731795</c:v>
                </c:pt>
                <c:pt idx="471">
                  <c:v>0.36309159322611301</c:v>
                </c:pt>
                <c:pt idx="472">
                  <c:v>0.20665152260838701</c:v>
                </c:pt>
                <c:pt idx="473">
                  <c:v>0.17963245038768799</c:v>
                </c:pt>
                <c:pt idx="474">
                  <c:v>0.24420242026689701</c:v>
                </c:pt>
                <c:pt idx="475">
                  <c:v>0.35753572867879801</c:v>
                </c:pt>
                <c:pt idx="476">
                  <c:v>0.295934556113989</c:v>
                </c:pt>
                <c:pt idx="477">
                  <c:v>0.481611381222736</c:v>
                </c:pt>
                <c:pt idx="478">
                  <c:v>0.54593809997927301</c:v>
                </c:pt>
                <c:pt idx="479">
                  <c:v>0.56212278238792601</c:v>
                </c:pt>
                <c:pt idx="480">
                  <c:v>0.57684001121112305</c:v>
                </c:pt>
                <c:pt idx="481">
                  <c:v>0.55969957478980803</c:v>
                </c:pt>
                <c:pt idx="482">
                  <c:v>0.48164467679311601</c:v>
                </c:pt>
                <c:pt idx="483">
                  <c:v>0.56420282334031902</c:v>
                </c:pt>
                <c:pt idx="484">
                  <c:v>0.35766701042177301</c:v>
                </c:pt>
                <c:pt idx="485">
                  <c:v>0.37129895682519498</c:v>
                </c:pt>
                <c:pt idx="486">
                  <c:v>0.35445586825032599</c:v>
                </c:pt>
                <c:pt idx="487">
                  <c:v>0.36497742564623797</c:v>
                </c:pt>
                <c:pt idx="488">
                  <c:v>0.43997322455502802</c:v>
                </c:pt>
                <c:pt idx="489">
                  <c:v>0.45453715304757297</c:v>
                </c:pt>
                <c:pt idx="490">
                  <c:v>0.41405489732196898</c:v>
                </c:pt>
                <c:pt idx="491">
                  <c:v>0.39921212451728399</c:v>
                </c:pt>
                <c:pt idx="492">
                  <c:v>0.43294272806512801</c:v>
                </c:pt>
                <c:pt idx="493">
                  <c:v>0.43386079452418203</c:v>
                </c:pt>
                <c:pt idx="494">
                  <c:v>0.49511194268414899</c:v>
                </c:pt>
                <c:pt idx="495">
                  <c:v>0.391356503036905</c:v>
                </c:pt>
                <c:pt idx="496">
                  <c:v>0.44624751362621101</c:v>
                </c:pt>
                <c:pt idx="497">
                  <c:v>0.49648598490492102</c:v>
                </c:pt>
                <c:pt idx="498">
                  <c:v>0.38523145862674602</c:v>
                </c:pt>
                <c:pt idx="499">
                  <c:v>0.40705914590359299</c:v>
                </c:pt>
                <c:pt idx="500">
                  <c:v>0.38414075118570101</c:v>
                </c:pt>
                <c:pt idx="501">
                  <c:v>0.45350896012354103</c:v>
                </c:pt>
                <c:pt idx="502">
                  <c:v>0.35054731277344198</c:v>
                </c:pt>
                <c:pt idx="503">
                  <c:v>0.43398005384169103</c:v>
                </c:pt>
                <c:pt idx="504">
                  <c:v>0.402327726909466</c:v>
                </c:pt>
                <c:pt idx="505">
                  <c:v>0.40490789709428998</c:v>
                </c:pt>
                <c:pt idx="506">
                  <c:v>0.38868910242849097</c:v>
                </c:pt>
                <c:pt idx="507">
                  <c:v>0.532271608092306</c:v>
                </c:pt>
                <c:pt idx="508">
                  <c:v>0.52970561651173798</c:v>
                </c:pt>
                <c:pt idx="509">
                  <c:v>0.32510799249755301</c:v>
                </c:pt>
                <c:pt idx="510">
                  <c:v>0.32306578682530401</c:v>
                </c:pt>
                <c:pt idx="511">
                  <c:v>0.32852020410350702</c:v>
                </c:pt>
                <c:pt idx="512">
                  <c:v>0.34010109171962899</c:v>
                </c:pt>
                <c:pt idx="513">
                  <c:v>0.46126874532387802</c:v>
                </c:pt>
                <c:pt idx="514">
                  <c:v>0.481491157491925</c:v>
                </c:pt>
                <c:pt idx="515">
                  <c:v>0.48389762117783403</c:v>
                </c:pt>
                <c:pt idx="516">
                  <c:v>0.56226695719998898</c:v>
                </c:pt>
                <c:pt idx="517">
                  <c:v>0.27287558178690802</c:v>
                </c:pt>
                <c:pt idx="518">
                  <c:v>0.28170035481944</c:v>
                </c:pt>
                <c:pt idx="519">
                  <c:v>0.43369354765613599</c:v>
                </c:pt>
                <c:pt idx="520">
                  <c:v>0.39849471260118902</c:v>
                </c:pt>
                <c:pt idx="521">
                  <c:v>0.391489423915797</c:v>
                </c:pt>
                <c:pt idx="522">
                  <c:v>0.448383792813287</c:v>
                </c:pt>
                <c:pt idx="523">
                  <c:v>0.51393688016460304</c:v>
                </c:pt>
                <c:pt idx="524">
                  <c:v>0.55369517738365304</c:v>
                </c:pt>
                <c:pt idx="525">
                  <c:v>0.59028653723955804</c:v>
                </c:pt>
                <c:pt idx="526">
                  <c:v>0.56958990036802803</c:v>
                </c:pt>
                <c:pt idx="527">
                  <c:v>0.52637507043936405</c:v>
                </c:pt>
                <c:pt idx="528">
                  <c:v>0.37296473642719602</c:v>
                </c:pt>
                <c:pt idx="529">
                  <c:v>0.30436258124833698</c:v>
                </c:pt>
                <c:pt idx="530">
                  <c:v>0.36388848987590799</c:v>
                </c:pt>
                <c:pt idx="531">
                  <c:v>0.36494348206974497</c:v>
                </c:pt>
                <c:pt idx="532">
                  <c:v>0.43156324405979202</c:v>
                </c:pt>
                <c:pt idx="533">
                  <c:v>0.51839414856912502</c:v>
                </c:pt>
                <c:pt idx="534">
                  <c:v>0.341355965249455</c:v>
                </c:pt>
                <c:pt idx="535">
                  <c:v>0.475192576835064</c:v>
                </c:pt>
                <c:pt idx="536">
                  <c:v>0.444925842033706</c:v>
                </c:pt>
                <c:pt idx="537">
                  <c:v>0.47652575433401501</c:v>
                </c:pt>
                <c:pt idx="538">
                  <c:v>0.60665126319640095</c:v>
                </c:pt>
                <c:pt idx="539">
                  <c:v>0.56415393214342302</c:v>
                </c:pt>
                <c:pt idx="540">
                  <c:v>0.249141309654866</c:v>
                </c:pt>
                <c:pt idx="541">
                  <c:v>0.31690251162601502</c:v>
                </c:pt>
                <c:pt idx="542">
                  <c:v>0.39091292268396299</c:v>
                </c:pt>
                <c:pt idx="543">
                  <c:v>0.40143547435279597</c:v>
                </c:pt>
                <c:pt idx="544">
                  <c:v>0.49580931617676</c:v>
                </c:pt>
                <c:pt idx="545">
                  <c:v>0.52317766421641998</c:v>
                </c:pt>
                <c:pt idx="546">
                  <c:v>0.57376291410702296</c:v>
                </c:pt>
                <c:pt idx="547">
                  <c:v>0.37682552961031501</c:v>
                </c:pt>
                <c:pt idx="548">
                  <c:v>0.47181923878582499</c:v>
                </c:pt>
                <c:pt idx="549">
                  <c:v>0.50233164491053595</c:v>
                </c:pt>
                <c:pt idx="550">
                  <c:v>0.52283292758337097</c:v>
                </c:pt>
                <c:pt idx="551">
                  <c:v>0.47876931074981099</c:v>
                </c:pt>
                <c:pt idx="552">
                  <c:v>0.49075086730353501</c:v>
                </c:pt>
                <c:pt idx="553">
                  <c:v>0.33597666953363697</c:v>
                </c:pt>
                <c:pt idx="554">
                  <c:v>0.44406896002899598</c:v>
                </c:pt>
                <c:pt idx="555">
                  <c:v>0.477166242109684</c:v>
                </c:pt>
                <c:pt idx="556">
                  <c:v>0.47533543887160601</c:v>
                </c:pt>
                <c:pt idx="557">
                  <c:v>0.594277448164372</c:v>
                </c:pt>
                <c:pt idx="558">
                  <c:v>0.64832379195232404</c:v>
                </c:pt>
                <c:pt idx="559">
                  <c:v>0.31916857538430099</c:v>
                </c:pt>
                <c:pt idx="560">
                  <c:v>0.38226339313493402</c:v>
                </c:pt>
                <c:pt idx="561">
                  <c:v>0.43804238635542198</c:v>
                </c:pt>
                <c:pt idx="562">
                  <c:v>0.41986490337117199</c:v>
                </c:pt>
                <c:pt idx="563">
                  <c:v>0.56283450473700503</c:v>
                </c:pt>
                <c:pt idx="564">
                  <c:v>0.58988585049095599</c:v>
                </c:pt>
                <c:pt idx="565">
                  <c:v>0.47285151042901502</c:v>
                </c:pt>
                <c:pt idx="566">
                  <c:v>0.52876199126669199</c:v>
                </c:pt>
                <c:pt idx="567">
                  <c:v>0.31654573894732202</c:v>
                </c:pt>
                <c:pt idx="568">
                  <c:v>0.322262794622449</c:v>
                </c:pt>
                <c:pt idx="569">
                  <c:v>0.39203516764484903</c:v>
                </c:pt>
                <c:pt idx="570">
                  <c:v>0.41654048795000698</c:v>
                </c:pt>
                <c:pt idx="571">
                  <c:v>0.49548414440411698</c:v>
                </c:pt>
                <c:pt idx="572">
                  <c:v>0.46044567907553902</c:v>
                </c:pt>
                <c:pt idx="573">
                  <c:v>0.39307056459480799</c:v>
                </c:pt>
                <c:pt idx="574">
                  <c:v>0.41916386081241802</c:v>
                </c:pt>
                <c:pt idx="575">
                  <c:v>0.441484773463516</c:v>
                </c:pt>
                <c:pt idx="576">
                  <c:v>0.515406183474864</c:v>
                </c:pt>
                <c:pt idx="577">
                  <c:v>0.58679490428611203</c:v>
                </c:pt>
                <c:pt idx="578">
                  <c:v>0.28616890754060598</c:v>
                </c:pt>
                <c:pt idx="579">
                  <c:v>0.36029864916006499</c:v>
                </c:pt>
                <c:pt idx="580">
                  <c:v>0.34863455326339099</c:v>
                </c:pt>
                <c:pt idx="581">
                  <c:v>0.40538064558012898</c:v>
                </c:pt>
                <c:pt idx="582">
                  <c:v>0.52332592298617098</c:v>
                </c:pt>
                <c:pt idx="583">
                  <c:v>0.51359439138461205</c:v>
                </c:pt>
                <c:pt idx="584">
                  <c:v>0.61841282141270804</c:v>
                </c:pt>
                <c:pt idx="585">
                  <c:v>0.488848520418799</c:v>
                </c:pt>
                <c:pt idx="586">
                  <c:v>0.282610470762098</c:v>
                </c:pt>
                <c:pt idx="587">
                  <c:v>0.32394469579933899</c:v>
                </c:pt>
                <c:pt idx="588">
                  <c:v>0.38593875179903597</c:v>
                </c:pt>
                <c:pt idx="589">
                  <c:v>0.43371450596541899</c:v>
                </c:pt>
                <c:pt idx="590">
                  <c:v>0.33160459795550801</c:v>
                </c:pt>
                <c:pt idx="591">
                  <c:v>0.40767288312778399</c:v>
                </c:pt>
                <c:pt idx="592">
                  <c:v>0.49305633318617398</c:v>
                </c:pt>
                <c:pt idx="593">
                  <c:v>0.54589649295780696</c:v>
                </c:pt>
                <c:pt idx="594">
                  <c:v>0.57742352892952398</c:v>
                </c:pt>
                <c:pt idx="595">
                  <c:v>0.63465585108806499</c:v>
                </c:pt>
                <c:pt idx="596">
                  <c:v>0.49357388210113201</c:v>
                </c:pt>
                <c:pt idx="597">
                  <c:v>0.28255391716793299</c:v>
                </c:pt>
                <c:pt idx="598">
                  <c:v>0.40900483114383401</c:v>
                </c:pt>
                <c:pt idx="599">
                  <c:v>0.40754989397718899</c:v>
                </c:pt>
                <c:pt idx="600">
                  <c:v>0.39225653533390697</c:v>
                </c:pt>
                <c:pt idx="601">
                  <c:v>0.58854953825588296</c:v>
                </c:pt>
                <c:pt idx="602">
                  <c:v>0.55721680144299701</c:v>
                </c:pt>
                <c:pt idx="603">
                  <c:v>0.398929226630927</c:v>
                </c:pt>
                <c:pt idx="604">
                  <c:v>0.46848676755381802</c:v>
                </c:pt>
                <c:pt idx="605">
                  <c:v>0.34519180312519399</c:v>
                </c:pt>
                <c:pt idx="606">
                  <c:v>0.37041830080153298</c:v>
                </c:pt>
                <c:pt idx="607">
                  <c:v>0.48563631482584002</c:v>
                </c:pt>
                <c:pt idx="608">
                  <c:v>0.55012114864559902</c:v>
                </c:pt>
                <c:pt idx="609">
                  <c:v>0.51918682296405005</c:v>
                </c:pt>
                <c:pt idx="610">
                  <c:v>0.26790581650538797</c:v>
                </c:pt>
                <c:pt idx="611">
                  <c:v>0.43156861721961798</c:v>
                </c:pt>
                <c:pt idx="612">
                  <c:v>0.40150406294489699</c:v>
                </c:pt>
                <c:pt idx="613">
                  <c:v>0.45226833853738602</c:v>
                </c:pt>
                <c:pt idx="614">
                  <c:v>0.33537169113096299</c:v>
                </c:pt>
                <c:pt idx="615">
                  <c:v>0.40072001693210102</c:v>
                </c:pt>
                <c:pt idx="616">
                  <c:v>0.36789386228557702</c:v>
                </c:pt>
                <c:pt idx="617">
                  <c:v>0.44730152307189203</c:v>
                </c:pt>
                <c:pt idx="618">
                  <c:v>0.48006901142525799</c:v>
                </c:pt>
                <c:pt idx="619">
                  <c:v>0.49122883231716402</c:v>
                </c:pt>
                <c:pt idx="620">
                  <c:v>0.64094780814808106</c:v>
                </c:pt>
                <c:pt idx="621">
                  <c:v>0.60273145850102205</c:v>
                </c:pt>
                <c:pt idx="622">
                  <c:v>0.18023091886960901</c:v>
                </c:pt>
                <c:pt idx="623">
                  <c:v>0.306959485392163</c:v>
                </c:pt>
                <c:pt idx="624">
                  <c:v>0.29047699100334001</c:v>
                </c:pt>
                <c:pt idx="625">
                  <c:v>0.34609003703497898</c:v>
                </c:pt>
                <c:pt idx="626">
                  <c:v>0.40675536042810301</c:v>
                </c:pt>
                <c:pt idx="627">
                  <c:v>0.42585278604447802</c:v>
                </c:pt>
                <c:pt idx="628">
                  <c:v>0.43330499229441599</c:v>
                </c:pt>
                <c:pt idx="629">
                  <c:v>0.47646905301331599</c:v>
                </c:pt>
                <c:pt idx="630">
                  <c:v>0.55457159438915005</c:v>
                </c:pt>
                <c:pt idx="631">
                  <c:v>0.59139225673492102</c:v>
                </c:pt>
                <c:pt idx="632">
                  <c:v>0.49082150677998099</c:v>
                </c:pt>
                <c:pt idx="633">
                  <c:v>0.37312422241361798</c:v>
                </c:pt>
                <c:pt idx="634">
                  <c:v>0.48735143351901899</c:v>
                </c:pt>
                <c:pt idx="635">
                  <c:v>0.43671762769741501</c:v>
                </c:pt>
                <c:pt idx="636">
                  <c:v>0.42178705399326399</c:v>
                </c:pt>
                <c:pt idx="637">
                  <c:v>0.43025173521474003</c:v>
                </c:pt>
                <c:pt idx="638">
                  <c:v>0.407692474704691</c:v>
                </c:pt>
                <c:pt idx="639">
                  <c:v>0.38745599603692199</c:v>
                </c:pt>
                <c:pt idx="640">
                  <c:v>0.38585763212024199</c:v>
                </c:pt>
                <c:pt idx="641">
                  <c:v>0.40143605373417102</c:v>
                </c:pt>
                <c:pt idx="642">
                  <c:v>0.52481638890837101</c:v>
                </c:pt>
                <c:pt idx="643">
                  <c:v>0.53107353331983098</c:v>
                </c:pt>
                <c:pt idx="644">
                  <c:v>0.49561920365079698</c:v>
                </c:pt>
                <c:pt idx="645">
                  <c:v>0.50690485350020198</c:v>
                </c:pt>
                <c:pt idx="646">
                  <c:v>0.48492680627937601</c:v>
                </c:pt>
                <c:pt idx="647">
                  <c:v>0.52995232454010199</c:v>
                </c:pt>
                <c:pt idx="648">
                  <c:v>0.404426478841939</c:v>
                </c:pt>
                <c:pt idx="649">
                  <c:v>0.32000642319165601</c:v>
                </c:pt>
                <c:pt idx="650">
                  <c:v>0.39243664855454102</c:v>
                </c:pt>
                <c:pt idx="651">
                  <c:v>0.41429475911598002</c:v>
                </c:pt>
                <c:pt idx="652">
                  <c:v>0.49865116296446999</c:v>
                </c:pt>
                <c:pt idx="653">
                  <c:v>0.51628420923280705</c:v>
                </c:pt>
                <c:pt idx="654">
                  <c:v>0.46209195144095899</c:v>
                </c:pt>
                <c:pt idx="655">
                  <c:v>0.40888953582168502</c:v>
                </c:pt>
                <c:pt idx="656">
                  <c:v>0.46455226616360401</c:v>
                </c:pt>
                <c:pt idx="657">
                  <c:v>0.44449102678851599</c:v>
                </c:pt>
                <c:pt idx="658">
                  <c:v>0.51141419341295002</c:v>
                </c:pt>
                <c:pt idx="659">
                  <c:v>0.54867205977341604</c:v>
                </c:pt>
                <c:pt idx="660">
                  <c:v>0.37408435164621501</c:v>
                </c:pt>
                <c:pt idx="661">
                  <c:v>0.48492386903582002</c:v>
                </c:pt>
                <c:pt idx="662">
                  <c:v>0.30976227213150498</c:v>
                </c:pt>
                <c:pt idx="663">
                  <c:v>0.339518708666744</c:v>
                </c:pt>
                <c:pt idx="664">
                  <c:v>0.48388345514604902</c:v>
                </c:pt>
                <c:pt idx="665">
                  <c:v>0.32531554566016402</c:v>
                </c:pt>
                <c:pt idx="666">
                  <c:v>0.47270463410722902</c:v>
                </c:pt>
                <c:pt idx="667">
                  <c:v>0.51324678141806801</c:v>
                </c:pt>
                <c:pt idx="668">
                  <c:v>0.55174471198513797</c:v>
                </c:pt>
                <c:pt idx="669">
                  <c:v>0.58664792424143997</c:v>
                </c:pt>
                <c:pt idx="670">
                  <c:v>0.67104784036461895</c:v>
                </c:pt>
                <c:pt idx="671">
                  <c:v>0.75552409443675805</c:v>
                </c:pt>
                <c:pt idx="672">
                  <c:v>0.60503138987712202</c:v>
                </c:pt>
                <c:pt idx="673">
                  <c:v>0.22518277659385999</c:v>
                </c:pt>
                <c:pt idx="674">
                  <c:v>0.357309541542495</c:v>
                </c:pt>
                <c:pt idx="675">
                  <c:v>0.35333037749648999</c:v>
                </c:pt>
                <c:pt idx="676">
                  <c:v>0.29123125126059901</c:v>
                </c:pt>
                <c:pt idx="677">
                  <c:v>0.45960577304989902</c:v>
                </c:pt>
                <c:pt idx="678">
                  <c:v>0.50555308445964797</c:v>
                </c:pt>
                <c:pt idx="679">
                  <c:v>0.441322662973757</c:v>
                </c:pt>
                <c:pt idx="680">
                  <c:v>0.55437887464699798</c:v>
                </c:pt>
                <c:pt idx="681">
                  <c:v>0.41226472359573202</c:v>
                </c:pt>
                <c:pt idx="682">
                  <c:v>0.45778342375091302</c:v>
                </c:pt>
                <c:pt idx="683">
                  <c:v>0.58484578466585602</c:v>
                </c:pt>
                <c:pt idx="684">
                  <c:v>0.43562499562058898</c:v>
                </c:pt>
                <c:pt idx="685">
                  <c:v>0.29629219943630403</c:v>
                </c:pt>
                <c:pt idx="686">
                  <c:v>0.37363354055084502</c:v>
                </c:pt>
                <c:pt idx="687">
                  <c:v>0.31215285783415098</c:v>
                </c:pt>
                <c:pt idx="688">
                  <c:v>0.31336013041692401</c:v>
                </c:pt>
                <c:pt idx="689">
                  <c:v>0.41469333630870597</c:v>
                </c:pt>
                <c:pt idx="690">
                  <c:v>0.38381087940428699</c:v>
                </c:pt>
                <c:pt idx="691">
                  <c:v>0.51239714901449196</c:v>
                </c:pt>
                <c:pt idx="692">
                  <c:v>0.43792607580623399</c:v>
                </c:pt>
                <c:pt idx="693">
                  <c:v>0.33544548053526602</c:v>
                </c:pt>
                <c:pt idx="694">
                  <c:v>0.389645909385607</c:v>
                </c:pt>
                <c:pt idx="695">
                  <c:v>0.41348449583401897</c:v>
                </c:pt>
                <c:pt idx="696">
                  <c:v>0.54250945143894702</c:v>
                </c:pt>
                <c:pt idx="697">
                  <c:v>0.53921777892328804</c:v>
                </c:pt>
                <c:pt idx="698">
                  <c:v>0.33316552786341203</c:v>
                </c:pt>
                <c:pt idx="699">
                  <c:v>0.28343992277803798</c:v>
                </c:pt>
                <c:pt idx="700">
                  <c:v>0.30651812355651198</c:v>
                </c:pt>
                <c:pt idx="701">
                  <c:v>0.32264792084268201</c:v>
                </c:pt>
                <c:pt idx="702">
                  <c:v>0.44910122358808802</c:v>
                </c:pt>
                <c:pt idx="703">
                  <c:v>0.446334738811271</c:v>
                </c:pt>
                <c:pt idx="704">
                  <c:v>0.44618822342417602</c:v>
                </c:pt>
                <c:pt idx="705">
                  <c:v>0.56744324889231401</c:v>
                </c:pt>
                <c:pt idx="706">
                  <c:v>0.43055830234945602</c:v>
                </c:pt>
                <c:pt idx="707">
                  <c:v>0.45504356065774698</c:v>
                </c:pt>
                <c:pt idx="708">
                  <c:v>0.39376657449815999</c:v>
                </c:pt>
                <c:pt idx="709">
                  <c:v>0.47325418834272398</c:v>
                </c:pt>
                <c:pt idx="710">
                  <c:v>0.40557041393469601</c:v>
                </c:pt>
                <c:pt idx="711">
                  <c:v>0.47117700710364702</c:v>
                </c:pt>
                <c:pt idx="712">
                  <c:v>0.42516269228085801</c:v>
                </c:pt>
                <c:pt idx="713">
                  <c:v>0.412932624073023</c:v>
                </c:pt>
                <c:pt idx="714">
                  <c:v>0.46159074202372202</c:v>
                </c:pt>
                <c:pt idx="715">
                  <c:v>0.54828327024942303</c:v>
                </c:pt>
                <c:pt idx="716">
                  <c:v>0.48925902941042898</c:v>
                </c:pt>
                <c:pt idx="717">
                  <c:v>0.34320962157297902</c:v>
                </c:pt>
                <c:pt idx="718">
                  <c:v>0.444700516111671</c:v>
                </c:pt>
                <c:pt idx="719">
                  <c:v>0.478007128788068</c:v>
                </c:pt>
                <c:pt idx="720">
                  <c:v>0.47922078975770699</c:v>
                </c:pt>
                <c:pt idx="721">
                  <c:v>0.43484113452788797</c:v>
                </c:pt>
                <c:pt idx="722">
                  <c:v>0.48366744961590602</c:v>
                </c:pt>
                <c:pt idx="723">
                  <c:v>0.49213190505675503</c:v>
                </c:pt>
                <c:pt idx="724">
                  <c:v>0.42362493134173501</c:v>
                </c:pt>
                <c:pt idx="725">
                  <c:v>0.33635037052077998</c:v>
                </c:pt>
                <c:pt idx="726">
                  <c:v>0.34265926165162902</c:v>
                </c:pt>
                <c:pt idx="727">
                  <c:v>0.29882006499833402</c:v>
                </c:pt>
                <c:pt idx="728">
                  <c:v>0.33961455647154998</c:v>
                </c:pt>
                <c:pt idx="729">
                  <c:v>0.306260977234037</c:v>
                </c:pt>
                <c:pt idx="730">
                  <c:v>0.30711168615544898</c:v>
                </c:pt>
                <c:pt idx="731">
                  <c:v>0.30944538142647698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5EC-4B43-B015-059345853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4192400"/>
        <c:axId val="2034194480"/>
      </c:scatterChart>
      <c:valAx>
        <c:axId val="2034192400"/>
        <c:scaling>
          <c:orientation val="minMax"/>
          <c:max val="7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94480"/>
        <c:crosses val="autoZero"/>
        <c:crossBetween val="midCat"/>
        <c:majorUnit val="50"/>
      </c:valAx>
      <c:valAx>
        <c:axId val="2034194480"/>
        <c:scaling>
          <c:orientation val="minMax"/>
          <c:max val="0.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JVM</a:t>
                </a:r>
                <a:r>
                  <a:rPr lang="en-US" baseline="0"/>
                  <a:t> Heap usage (%)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3657042869641297E-3"/>
              <c:y val="0.26158391659375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9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09142607174102"/>
          <c:y val="2.8355934674832307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91426071741032"/>
          <c:y val="5.0925925925925923E-2"/>
          <c:w val="0.80255336832895874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Storage!$B$1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Storage!$B$2:$B$752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0.110092878341674</c:v>
                </c:pt>
                <c:pt idx="11">
                  <c:v>0.112975478172302</c:v>
                </c:pt>
                <c:pt idx="12">
                  <c:v>0.112975478172302</c:v>
                </c:pt>
                <c:pt idx="13">
                  <c:v>0.167042136192321</c:v>
                </c:pt>
                <c:pt idx="14">
                  <c:v>0.167042136192321</c:v>
                </c:pt>
                <c:pt idx="15">
                  <c:v>0.167042136192321</c:v>
                </c:pt>
                <c:pt idx="16">
                  <c:v>0.167042136192321</c:v>
                </c:pt>
                <c:pt idx="17">
                  <c:v>0.167042136192321</c:v>
                </c:pt>
                <c:pt idx="18">
                  <c:v>0.167042136192321</c:v>
                </c:pt>
                <c:pt idx="19">
                  <c:v>0.167042136192321</c:v>
                </c:pt>
                <c:pt idx="20">
                  <c:v>0.21822619438171301</c:v>
                </c:pt>
                <c:pt idx="21">
                  <c:v>0.26941025257110501</c:v>
                </c:pt>
                <c:pt idx="22">
                  <c:v>0.26941025257110501</c:v>
                </c:pt>
                <c:pt idx="23">
                  <c:v>0.26941025257110501</c:v>
                </c:pt>
                <c:pt idx="24">
                  <c:v>0.26941025257110501</c:v>
                </c:pt>
                <c:pt idx="25">
                  <c:v>0.26941025257110501</c:v>
                </c:pt>
                <c:pt idx="26">
                  <c:v>0.26941025257110501</c:v>
                </c:pt>
                <c:pt idx="27">
                  <c:v>0.26941025257110501</c:v>
                </c:pt>
                <c:pt idx="28">
                  <c:v>0.26941025257110501</c:v>
                </c:pt>
                <c:pt idx="29">
                  <c:v>0.26941025257110501</c:v>
                </c:pt>
                <c:pt idx="30">
                  <c:v>0.35741198062896701</c:v>
                </c:pt>
                <c:pt idx="31">
                  <c:v>0.40141284465789701</c:v>
                </c:pt>
                <c:pt idx="32">
                  <c:v>0.40141284465789701</c:v>
                </c:pt>
                <c:pt idx="33">
                  <c:v>0.445413708686828</c:v>
                </c:pt>
                <c:pt idx="34">
                  <c:v>0.445413708686828</c:v>
                </c:pt>
                <c:pt idx="35">
                  <c:v>0.445413708686828</c:v>
                </c:pt>
                <c:pt idx="36">
                  <c:v>0.445413708686828</c:v>
                </c:pt>
                <c:pt idx="37">
                  <c:v>0.445413708686828</c:v>
                </c:pt>
                <c:pt idx="38">
                  <c:v>0.445413708686828</c:v>
                </c:pt>
                <c:pt idx="39">
                  <c:v>0.445413708686828</c:v>
                </c:pt>
                <c:pt idx="40">
                  <c:v>0.445413708686828</c:v>
                </c:pt>
                <c:pt idx="41">
                  <c:v>0.445413708686828</c:v>
                </c:pt>
                <c:pt idx="42">
                  <c:v>0.445413708686828</c:v>
                </c:pt>
                <c:pt idx="43">
                  <c:v>0.445413708686828</c:v>
                </c:pt>
                <c:pt idx="44">
                  <c:v>0.445413708686828</c:v>
                </c:pt>
                <c:pt idx="45">
                  <c:v>0.445413708686828</c:v>
                </c:pt>
                <c:pt idx="46">
                  <c:v>0.445413708686828</c:v>
                </c:pt>
                <c:pt idx="47">
                  <c:v>19.8467789888381</c:v>
                </c:pt>
                <c:pt idx="48">
                  <c:v>19.8467789888381</c:v>
                </c:pt>
                <c:pt idx="49">
                  <c:v>19.8467789888381</c:v>
                </c:pt>
                <c:pt idx="50">
                  <c:v>61.830421566963103</c:v>
                </c:pt>
                <c:pt idx="51">
                  <c:v>103.76946079730899</c:v>
                </c:pt>
                <c:pt idx="52">
                  <c:v>103.76946079730899</c:v>
                </c:pt>
                <c:pt idx="53">
                  <c:v>145.94041931629101</c:v>
                </c:pt>
                <c:pt idx="54">
                  <c:v>145.94041931629101</c:v>
                </c:pt>
                <c:pt idx="55">
                  <c:v>145.94041931629101</c:v>
                </c:pt>
                <c:pt idx="56">
                  <c:v>145.94041931629101</c:v>
                </c:pt>
                <c:pt idx="57">
                  <c:v>145.94041931629101</c:v>
                </c:pt>
                <c:pt idx="58">
                  <c:v>145.94041931629101</c:v>
                </c:pt>
                <c:pt idx="59">
                  <c:v>145.94041931629101</c:v>
                </c:pt>
                <c:pt idx="60">
                  <c:v>166.97375214099799</c:v>
                </c:pt>
                <c:pt idx="61">
                  <c:v>182.33506405353501</c:v>
                </c:pt>
                <c:pt idx="62">
                  <c:v>182.33506405353501</c:v>
                </c:pt>
                <c:pt idx="63">
                  <c:v>182.33506405353501</c:v>
                </c:pt>
                <c:pt idx="64">
                  <c:v>182.33506405353501</c:v>
                </c:pt>
                <c:pt idx="65">
                  <c:v>182.33506405353501</c:v>
                </c:pt>
                <c:pt idx="66">
                  <c:v>182.33506405353501</c:v>
                </c:pt>
                <c:pt idx="67">
                  <c:v>182.33506405353501</c:v>
                </c:pt>
                <c:pt idx="68">
                  <c:v>182.33506405353501</c:v>
                </c:pt>
                <c:pt idx="69">
                  <c:v>182.33506405353501</c:v>
                </c:pt>
                <c:pt idx="70">
                  <c:v>245.43770349025701</c:v>
                </c:pt>
                <c:pt idx="71">
                  <c:v>245.44050550460801</c:v>
                </c:pt>
                <c:pt idx="72">
                  <c:v>245.44050550460801</c:v>
                </c:pt>
                <c:pt idx="73">
                  <c:v>266.47386515140499</c:v>
                </c:pt>
                <c:pt idx="74">
                  <c:v>266.47386515140499</c:v>
                </c:pt>
                <c:pt idx="75">
                  <c:v>266.47386515140499</c:v>
                </c:pt>
                <c:pt idx="76">
                  <c:v>266.47386515140499</c:v>
                </c:pt>
                <c:pt idx="77">
                  <c:v>266.47386515140499</c:v>
                </c:pt>
                <c:pt idx="78">
                  <c:v>266.47386515140499</c:v>
                </c:pt>
                <c:pt idx="79">
                  <c:v>266.47386515140499</c:v>
                </c:pt>
                <c:pt idx="80">
                  <c:v>494.72099554538698</c:v>
                </c:pt>
                <c:pt idx="81">
                  <c:v>630.76233720779396</c:v>
                </c:pt>
                <c:pt idx="82">
                  <c:v>630.76233720779396</c:v>
                </c:pt>
                <c:pt idx="83">
                  <c:v>782.61125123500801</c:v>
                </c:pt>
                <c:pt idx="84">
                  <c:v>782.61125123500801</c:v>
                </c:pt>
                <c:pt idx="85">
                  <c:v>782.61125123500801</c:v>
                </c:pt>
                <c:pt idx="86">
                  <c:v>782.61125123500801</c:v>
                </c:pt>
                <c:pt idx="87">
                  <c:v>782.61125123500801</c:v>
                </c:pt>
                <c:pt idx="88">
                  <c:v>782.61125123500801</c:v>
                </c:pt>
                <c:pt idx="89">
                  <c:v>782.61125123500801</c:v>
                </c:pt>
                <c:pt idx="90">
                  <c:v>687.84343314170803</c:v>
                </c:pt>
                <c:pt idx="91">
                  <c:v>643.71579360961903</c:v>
                </c:pt>
                <c:pt idx="92">
                  <c:v>643.71579360961903</c:v>
                </c:pt>
                <c:pt idx="93">
                  <c:v>571.77336525916996</c:v>
                </c:pt>
                <c:pt idx="94">
                  <c:v>571.77336525916996</c:v>
                </c:pt>
                <c:pt idx="95">
                  <c:v>571.77336525916996</c:v>
                </c:pt>
                <c:pt idx="96">
                  <c:v>571.77336525916996</c:v>
                </c:pt>
                <c:pt idx="97">
                  <c:v>571.77336525916996</c:v>
                </c:pt>
                <c:pt idx="98">
                  <c:v>571.77336525916996</c:v>
                </c:pt>
                <c:pt idx="99">
                  <c:v>571.77336525916996</c:v>
                </c:pt>
                <c:pt idx="100">
                  <c:v>564.93801140785195</c:v>
                </c:pt>
                <c:pt idx="101">
                  <c:v>564.95103037357296</c:v>
                </c:pt>
                <c:pt idx="102">
                  <c:v>564.95103037357296</c:v>
                </c:pt>
                <c:pt idx="103">
                  <c:v>567.25498795509304</c:v>
                </c:pt>
                <c:pt idx="104">
                  <c:v>567.25498795509304</c:v>
                </c:pt>
                <c:pt idx="105">
                  <c:v>567.25498795509304</c:v>
                </c:pt>
                <c:pt idx="106">
                  <c:v>567.25498795509304</c:v>
                </c:pt>
                <c:pt idx="107">
                  <c:v>567.25498795509304</c:v>
                </c:pt>
                <c:pt idx="108">
                  <c:v>567.25498795509304</c:v>
                </c:pt>
                <c:pt idx="109">
                  <c:v>567.25498795509304</c:v>
                </c:pt>
                <c:pt idx="110">
                  <c:v>567.27766311168602</c:v>
                </c:pt>
                <c:pt idx="111">
                  <c:v>569.58263432979504</c:v>
                </c:pt>
                <c:pt idx="112">
                  <c:v>569.58263432979504</c:v>
                </c:pt>
                <c:pt idx="113">
                  <c:v>595.70142734050705</c:v>
                </c:pt>
                <c:pt idx="114">
                  <c:v>595.70142734050705</c:v>
                </c:pt>
                <c:pt idx="115">
                  <c:v>595.70142734050705</c:v>
                </c:pt>
                <c:pt idx="116">
                  <c:v>595.70142734050705</c:v>
                </c:pt>
                <c:pt idx="117">
                  <c:v>595.70142734050705</c:v>
                </c:pt>
                <c:pt idx="118">
                  <c:v>595.70142734050705</c:v>
                </c:pt>
                <c:pt idx="119">
                  <c:v>595.70142734050705</c:v>
                </c:pt>
                <c:pt idx="120">
                  <c:v>595.72795629501297</c:v>
                </c:pt>
                <c:pt idx="121">
                  <c:v>625.22793495655003</c:v>
                </c:pt>
                <c:pt idx="122">
                  <c:v>625.22793495655003</c:v>
                </c:pt>
                <c:pt idx="123">
                  <c:v>596.80046021938301</c:v>
                </c:pt>
                <c:pt idx="124">
                  <c:v>596.80046021938301</c:v>
                </c:pt>
                <c:pt idx="125">
                  <c:v>596.80046021938301</c:v>
                </c:pt>
                <c:pt idx="126">
                  <c:v>596.80046021938301</c:v>
                </c:pt>
                <c:pt idx="127">
                  <c:v>596.80046021938301</c:v>
                </c:pt>
                <c:pt idx="128">
                  <c:v>596.80046021938301</c:v>
                </c:pt>
                <c:pt idx="129">
                  <c:v>596.80046021938301</c:v>
                </c:pt>
                <c:pt idx="130">
                  <c:v>603.85465478897095</c:v>
                </c:pt>
                <c:pt idx="131">
                  <c:v>572.04756820201806</c:v>
                </c:pt>
                <c:pt idx="132">
                  <c:v>572.04756820201806</c:v>
                </c:pt>
                <c:pt idx="133">
                  <c:v>572.063174605369</c:v>
                </c:pt>
                <c:pt idx="134">
                  <c:v>572.063174605369</c:v>
                </c:pt>
                <c:pt idx="135">
                  <c:v>572.063174605369</c:v>
                </c:pt>
                <c:pt idx="136">
                  <c:v>572.063174605369</c:v>
                </c:pt>
                <c:pt idx="137">
                  <c:v>572.063174605369</c:v>
                </c:pt>
                <c:pt idx="138">
                  <c:v>572.063174605369</c:v>
                </c:pt>
                <c:pt idx="139">
                  <c:v>572.063174605369</c:v>
                </c:pt>
                <c:pt idx="140">
                  <c:v>564.98180150985695</c:v>
                </c:pt>
                <c:pt idx="141">
                  <c:v>564.99816024303402</c:v>
                </c:pt>
                <c:pt idx="142">
                  <c:v>564.99816024303402</c:v>
                </c:pt>
                <c:pt idx="143">
                  <c:v>567.30635917186703</c:v>
                </c:pt>
                <c:pt idx="144">
                  <c:v>567.30635917186703</c:v>
                </c:pt>
                <c:pt idx="145">
                  <c:v>567.30635917186703</c:v>
                </c:pt>
                <c:pt idx="146">
                  <c:v>567.30635917186703</c:v>
                </c:pt>
                <c:pt idx="147">
                  <c:v>567.30635917186703</c:v>
                </c:pt>
                <c:pt idx="148">
                  <c:v>567.30635917186703</c:v>
                </c:pt>
                <c:pt idx="149">
                  <c:v>567.30635917186703</c:v>
                </c:pt>
                <c:pt idx="150">
                  <c:v>567.33388197422005</c:v>
                </c:pt>
                <c:pt idx="151">
                  <c:v>573.07582151889801</c:v>
                </c:pt>
                <c:pt idx="152">
                  <c:v>573.07582151889801</c:v>
                </c:pt>
                <c:pt idx="153">
                  <c:v>570.809888839721</c:v>
                </c:pt>
                <c:pt idx="154">
                  <c:v>570.809888839721</c:v>
                </c:pt>
                <c:pt idx="155">
                  <c:v>570.809888839721</c:v>
                </c:pt>
                <c:pt idx="156">
                  <c:v>570.809888839721</c:v>
                </c:pt>
                <c:pt idx="157">
                  <c:v>570.809888839721</c:v>
                </c:pt>
                <c:pt idx="158">
                  <c:v>570.809888839721</c:v>
                </c:pt>
                <c:pt idx="159">
                  <c:v>570.809888839721</c:v>
                </c:pt>
                <c:pt idx="160">
                  <c:v>576.44857001304604</c:v>
                </c:pt>
                <c:pt idx="161">
                  <c:v>570.67908382415703</c:v>
                </c:pt>
                <c:pt idx="162">
                  <c:v>570.67908382415703</c:v>
                </c:pt>
                <c:pt idx="163">
                  <c:v>570.62562966346695</c:v>
                </c:pt>
                <c:pt idx="164">
                  <c:v>570.62562966346695</c:v>
                </c:pt>
                <c:pt idx="165">
                  <c:v>570.62562966346695</c:v>
                </c:pt>
                <c:pt idx="166">
                  <c:v>570.62562966346695</c:v>
                </c:pt>
                <c:pt idx="167">
                  <c:v>570.62562966346695</c:v>
                </c:pt>
                <c:pt idx="168">
                  <c:v>570.62562966346695</c:v>
                </c:pt>
                <c:pt idx="169">
                  <c:v>570.62562966346695</c:v>
                </c:pt>
                <c:pt idx="170">
                  <c:v>564.94568943977299</c:v>
                </c:pt>
                <c:pt idx="171">
                  <c:v>564.96857988834302</c:v>
                </c:pt>
                <c:pt idx="172">
                  <c:v>564.96857988834302</c:v>
                </c:pt>
                <c:pt idx="173">
                  <c:v>567.28003692626896</c:v>
                </c:pt>
                <c:pt idx="174">
                  <c:v>567.28003692626896</c:v>
                </c:pt>
                <c:pt idx="175">
                  <c:v>567.28003692626896</c:v>
                </c:pt>
                <c:pt idx="176">
                  <c:v>567.28003692626896</c:v>
                </c:pt>
                <c:pt idx="177">
                  <c:v>567.28003692626896</c:v>
                </c:pt>
                <c:pt idx="178">
                  <c:v>567.28003692626896</c:v>
                </c:pt>
                <c:pt idx="179">
                  <c:v>567.28003692626896</c:v>
                </c:pt>
                <c:pt idx="180">
                  <c:v>569.60403978824604</c:v>
                </c:pt>
                <c:pt idx="181">
                  <c:v>569.62978363037098</c:v>
                </c:pt>
                <c:pt idx="182">
                  <c:v>569.62978363037098</c:v>
                </c:pt>
                <c:pt idx="183">
                  <c:v>567.36696088314</c:v>
                </c:pt>
                <c:pt idx="184">
                  <c:v>567.36696088314</c:v>
                </c:pt>
                <c:pt idx="185">
                  <c:v>567.36696088314</c:v>
                </c:pt>
                <c:pt idx="186">
                  <c:v>567.36696088314</c:v>
                </c:pt>
                <c:pt idx="187">
                  <c:v>567.36696088314</c:v>
                </c:pt>
                <c:pt idx="188">
                  <c:v>567.36696088314</c:v>
                </c:pt>
                <c:pt idx="189">
                  <c:v>567.36696088314</c:v>
                </c:pt>
                <c:pt idx="190">
                  <c:v>565.01521098613705</c:v>
                </c:pt>
                <c:pt idx="191">
                  <c:v>564.97262930869999</c:v>
                </c:pt>
                <c:pt idx="192">
                  <c:v>564.97262930869999</c:v>
                </c:pt>
                <c:pt idx="193">
                  <c:v>567.47163760661999</c:v>
                </c:pt>
                <c:pt idx="194">
                  <c:v>567.47163760661999</c:v>
                </c:pt>
                <c:pt idx="195">
                  <c:v>567.47163760661999</c:v>
                </c:pt>
                <c:pt idx="196">
                  <c:v>567.47163760661999</c:v>
                </c:pt>
                <c:pt idx="197">
                  <c:v>567.47163760661999</c:v>
                </c:pt>
                <c:pt idx="198">
                  <c:v>567.47163760661999</c:v>
                </c:pt>
                <c:pt idx="199">
                  <c:v>567.47163760661999</c:v>
                </c:pt>
                <c:pt idx="200">
                  <c:v>572.08719575405098</c:v>
                </c:pt>
                <c:pt idx="201">
                  <c:v>572.11520314216602</c:v>
                </c:pt>
                <c:pt idx="202">
                  <c:v>572.11520314216602</c:v>
                </c:pt>
                <c:pt idx="203">
                  <c:v>569.60162055492401</c:v>
                </c:pt>
                <c:pt idx="204">
                  <c:v>569.60162055492401</c:v>
                </c:pt>
                <c:pt idx="205">
                  <c:v>569.60162055492401</c:v>
                </c:pt>
                <c:pt idx="206">
                  <c:v>569.60162055492401</c:v>
                </c:pt>
                <c:pt idx="207">
                  <c:v>569.60162055492401</c:v>
                </c:pt>
                <c:pt idx="208">
                  <c:v>569.60162055492401</c:v>
                </c:pt>
                <c:pt idx="209">
                  <c:v>569.60162055492401</c:v>
                </c:pt>
                <c:pt idx="210">
                  <c:v>565.07271289825405</c:v>
                </c:pt>
                <c:pt idx="211">
                  <c:v>569.67728793620995</c:v>
                </c:pt>
                <c:pt idx="212">
                  <c:v>569.67728793620995</c:v>
                </c:pt>
                <c:pt idx="213">
                  <c:v>569.71133804321198</c:v>
                </c:pt>
                <c:pt idx="214">
                  <c:v>569.71133804321198</c:v>
                </c:pt>
                <c:pt idx="215">
                  <c:v>569.71133804321198</c:v>
                </c:pt>
                <c:pt idx="216">
                  <c:v>569.71133804321198</c:v>
                </c:pt>
                <c:pt idx="217">
                  <c:v>569.71133804321198</c:v>
                </c:pt>
                <c:pt idx="218">
                  <c:v>569.71133804321198</c:v>
                </c:pt>
                <c:pt idx="219">
                  <c:v>569.71133804321198</c:v>
                </c:pt>
                <c:pt idx="220">
                  <c:v>569.76656305789902</c:v>
                </c:pt>
                <c:pt idx="221">
                  <c:v>565.219736218452</c:v>
                </c:pt>
                <c:pt idx="222">
                  <c:v>565.219736218452</c:v>
                </c:pt>
                <c:pt idx="223">
                  <c:v>567.49876737594604</c:v>
                </c:pt>
                <c:pt idx="224">
                  <c:v>567.49876737594604</c:v>
                </c:pt>
                <c:pt idx="225">
                  <c:v>567.49876737594604</c:v>
                </c:pt>
                <c:pt idx="226">
                  <c:v>567.49876737594604</c:v>
                </c:pt>
                <c:pt idx="227">
                  <c:v>567.49876737594604</c:v>
                </c:pt>
                <c:pt idx="228">
                  <c:v>567.49876737594604</c:v>
                </c:pt>
                <c:pt idx="229">
                  <c:v>567.49876737594604</c:v>
                </c:pt>
                <c:pt idx="230">
                  <c:v>569.76924097537994</c:v>
                </c:pt>
                <c:pt idx="231">
                  <c:v>569.76765024661995</c:v>
                </c:pt>
                <c:pt idx="232">
                  <c:v>569.76765024661995</c:v>
                </c:pt>
                <c:pt idx="233">
                  <c:v>567.51072645187298</c:v>
                </c:pt>
                <c:pt idx="234">
                  <c:v>567.51072645187298</c:v>
                </c:pt>
                <c:pt idx="235">
                  <c:v>567.51072645187298</c:v>
                </c:pt>
                <c:pt idx="236">
                  <c:v>567.51072645187298</c:v>
                </c:pt>
                <c:pt idx="237">
                  <c:v>567.51072645187298</c:v>
                </c:pt>
                <c:pt idx="238">
                  <c:v>567.51072645187298</c:v>
                </c:pt>
                <c:pt idx="239">
                  <c:v>567.51072645187298</c:v>
                </c:pt>
                <c:pt idx="240">
                  <c:v>565.20562434196404</c:v>
                </c:pt>
                <c:pt idx="241">
                  <c:v>570.91231238841999</c:v>
                </c:pt>
                <c:pt idx="242">
                  <c:v>570.91231238841999</c:v>
                </c:pt>
                <c:pt idx="243">
                  <c:v>570.90488851070404</c:v>
                </c:pt>
                <c:pt idx="244">
                  <c:v>570.90488851070404</c:v>
                </c:pt>
                <c:pt idx="245">
                  <c:v>570.90488851070404</c:v>
                </c:pt>
                <c:pt idx="246">
                  <c:v>570.90488851070404</c:v>
                </c:pt>
                <c:pt idx="247">
                  <c:v>570.90488851070404</c:v>
                </c:pt>
                <c:pt idx="248">
                  <c:v>570.90488851070404</c:v>
                </c:pt>
                <c:pt idx="249">
                  <c:v>570.90488851070404</c:v>
                </c:pt>
                <c:pt idx="250">
                  <c:v>570.90594005584705</c:v>
                </c:pt>
                <c:pt idx="251">
                  <c:v>565.18551802635102</c:v>
                </c:pt>
                <c:pt idx="252">
                  <c:v>565.18551802635102</c:v>
                </c:pt>
                <c:pt idx="253">
                  <c:v>567.46777451038304</c:v>
                </c:pt>
                <c:pt idx="254">
                  <c:v>567.46777451038304</c:v>
                </c:pt>
                <c:pt idx="255">
                  <c:v>567.46777451038304</c:v>
                </c:pt>
                <c:pt idx="256">
                  <c:v>567.46777451038304</c:v>
                </c:pt>
                <c:pt idx="257">
                  <c:v>567.46777451038304</c:v>
                </c:pt>
                <c:pt idx="258">
                  <c:v>567.46777451038304</c:v>
                </c:pt>
                <c:pt idx="259">
                  <c:v>567.46777451038304</c:v>
                </c:pt>
                <c:pt idx="260">
                  <c:v>624.77877426147404</c:v>
                </c:pt>
                <c:pt idx="261">
                  <c:v>624.79658484458901</c:v>
                </c:pt>
                <c:pt idx="262">
                  <c:v>624.79658484458901</c:v>
                </c:pt>
                <c:pt idx="263">
                  <c:v>622.53222548961605</c:v>
                </c:pt>
                <c:pt idx="264">
                  <c:v>622.53222548961605</c:v>
                </c:pt>
                <c:pt idx="265">
                  <c:v>622.53222548961605</c:v>
                </c:pt>
                <c:pt idx="266">
                  <c:v>622.53222548961605</c:v>
                </c:pt>
                <c:pt idx="267">
                  <c:v>622.53222548961605</c:v>
                </c:pt>
                <c:pt idx="268">
                  <c:v>622.53222548961605</c:v>
                </c:pt>
                <c:pt idx="269">
                  <c:v>622.53222548961605</c:v>
                </c:pt>
                <c:pt idx="270">
                  <c:v>565.26374161243405</c:v>
                </c:pt>
                <c:pt idx="271">
                  <c:v>565.27860987186398</c:v>
                </c:pt>
                <c:pt idx="272">
                  <c:v>565.27860987186398</c:v>
                </c:pt>
                <c:pt idx="273">
                  <c:v>565.28708148002602</c:v>
                </c:pt>
                <c:pt idx="274">
                  <c:v>565.28708148002602</c:v>
                </c:pt>
                <c:pt idx="275">
                  <c:v>565.28708148002602</c:v>
                </c:pt>
                <c:pt idx="276">
                  <c:v>565.28708148002602</c:v>
                </c:pt>
                <c:pt idx="277">
                  <c:v>565.28708148002602</c:v>
                </c:pt>
                <c:pt idx="278">
                  <c:v>565.28708148002602</c:v>
                </c:pt>
                <c:pt idx="279">
                  <c:v>565.28708148002602</c:v>
                </c:pt>
                <c:pt idx="280">
                  <c:v>565.28939998149804</c:v>
                </c:pt>
                <c:pt idx="281">
                  <c:v>569.86347401142098</c:v>
                </c:pt>
                <c:pt idx="282">
                  <c:v>569.86347401142098</c:v>
                </c:pt>
                <c:pt idx="283">
                  <c:v>569.83878660202004</c:v>
                </c:pt>
                <c:pt idx="284">
                  <c:v>569.83878660202004</c:v>
                </c:pt>
                <c:pt idx="285">
                  <c:v>569.83878660202004</c:v>
                </c:pt>
                <c:pt idx="286">
                  <c:v>569.83878660202004</c:v>
                </c:pt>
                <c:pt idx="287">
                  <c:v>569.83878660202004</c:v>
                </c:pt>
                <c:pt idx="288">
                  <c:v>569.83878660202004</c:v>
                </c:pt>
                <c:pt idx="289">
                  <c:v>569.83878660202004</c:v>
                </c:pt>
                <c:pt idx="290">
                  <c:v>569.82317149639096</c:v>
                </c:pt>
                <c:pt idx="291">
                  <c:v>565.23147094249703</c:v>
                </c:pt>
                <c:pt idx="292">
                  <c:v>565.23147094249703</c:v>
                </c:pt>
                <c:pt idx="293">
                  <c:v>567.53428184986103</c:v>
                </c:pt>
                <c:pt idx="294">
                  <c:v>567.53428184986103</c:v>
                </c:pt>
                <c:pt idx="295">
                  <c:v>567.53428184986103</c:v>
                </c:pt>
                <c:pt idx="296">
                  <c:v>567.53428184986103</c:v>
                </c:pt>
                <c:pt idx="297">
                  <c:v>567.53428184986103</c:v>
                </c:pt>
                <c:pt idx="298">
                  <c:v>567.53428184986103</c:v>
                </c:pt>
                <c:pt idx="299">
                  <c:v>567.53428184986103</c:v>
                </c:pt>
                <c:pt idx="300">
                  <c:v>572.12723135948102</c:v>
                </c:pt>
                <c:pt idx="301">
                  <c:v>572.14752161502804</c:v>
                </c:pt>
                <c:pt idx="302">
                  <c:v>572.14752161502804</c:v>
                </c:pt>
                <c:pt idx="303">
                  <c:v>569.87206184863999</c:v>
                </c:pt>
                <c:pt idx="304">
                  <c:v>569.87206184863999</c:v>
                </c:pt>
                <c:pt idx="305">
                  <c:v>569.87206184863999</c:v>
                </c:pt>
                <c:pt idx="306">
                  <c:v>569.87206184863999</c:v>
                </c:pt>
                <c:pt idx="307">
                  <c:v>569.87206184863999</c:v>
                </c:pt>
                <c:pt idx="308">
                  <c:v>569.87206184863999</c:v>
                </c:pt>
                <c:pt idx="309">
                  <c:v>569.87206184863999</c:v>
                </c:pt>
                <c:pt idx="310">
                  <c:v>565.28795933723404</c:v>
                </c:pt>
                <c:pt idx="311">
                  <c:v>622.67412602901402</c:v>
                </c:pt>
                <c:pt idx="312">
                  <c:v>622.67412602901402</c:v>
                </c:pt>
                <c:pt idx="313">
                  <c:v>622.67471635341599</c:v>
                </c:pt>
                <c:pt idx="314">
                  <c:v>622.67471635341599</c:v>
                </c:pt>
                <c:pt idx="315">
                  <c:v>622.67471635341599</c:v>
                </c:pt>
                <c:pt idx="316">
                  <c:v>622.67471635341599</c:v>
                </c:pt>
                <c:pt idx="317">
                  <c:v>622.67471635341599</c:v>
                </c:pt>
                <c:pt idx="318">
                  <c:v>622.67471635341599</c:v>
                </c:pt>
                <c:pt idx="319">
                  <c:v>622.67471635341599</c:v>
                </c:pt>
                <c:pt idx="320">
                  <c:v>622.67496740818001</c:v>
                </c:pt>
                <c:pt idx="321">
                  <c:v>567.56969678401902</c:v>
                </c:pt>
                <c:pt idx="322">
                  <c:v>567.56969678401902</c:v>
                </c:pt>
                <c:pt idx="323">
                  <c:v>567.57041430473305</c:v>
                </c:pt>
                <c:pt idx="324">
                  <c:v>567.57041430473305</c:v>
                </c:pt>
                <c:pt idx="325">
                  <c:v>567.57041430473305</c:v>
                </c:pt>
                <c:pt idx="326">
                  <c:v>567.57041430473305</c:v>
                </c:pt>
                <c:pt idx="327">
                  <c:v>567.57041430473305</c:v>
                </c:pt>
                <c:pt idx="328">
                  <c:v>567.57041430473305</c:v>
                </c:pt>
                <c:pt idx="329">
                  <c:v>567.57041430473305</c:v>
                </c:pt>
                <c:pt idx="330">
                  <c:v>567.59261858463196</c:v>
                </c:pt>
                <c:pt idx="331">
                  <c:v>565.29613351821899</c:v>
                </c:pt>
                <c:pt idx="332">
                  <c:v>565.29613351821899</c:v>
                </c:pt>
                <c:pt idx="333">
                  <c:v>566.43181145191102</c:v>
                </c:pt>
                <c:pt idx="334">
                  <c:v>566.43181145191102</c:v>
                </c:pt>
                <c:pt idx="335">
                  <c:v>566.43181145191102</c:v>
                </c:pt>
                <c:pt idx="336">
                  <c:v>566.43181145191102</c:v>
                </c:pt>
                <c:pt idx="337">
                  <c:v>566.43181145191102</c:v>
                </c:pt>
                <c:pt idx="338">
                  <c:v>566.43181145191102</c:v>
                </c:pt>
                <c:pt idx="339">
                  <c:v>566.43181145191102</c:v>
                </c:pt>
                <c:pt idx="340">
                  <c:v>568.73419153690304</c:v>
                </c:pt>
                <c:pt idx="341">
                  <c:v>568.73427069187096</c:v>
                </c:pt>
                <c:pt idx="342">
                  <c:v>568.73427069187096</c:v>
                </c:pt>
                <c:pt idx="343">
                  <c:v>567.58177506923596</c:v>
                </c:pt>
                <c:pt idx="344">
                  <c:v>567.58177506923596</c:v>
                </c:pt>
                <c:pt idx="345">
                  <c:v>567.58177506923596</c:v>
                </c:pt>
                <c:pt idx="346">
                  <c:v>567.58177506923596</c:v>
                </c:pt>
                <c:pt idx="347">
                  <c:v>567.58177506923596</c:v>
                </c:pt>
                <c:pt idx="348">
                  <c:v>567.58177506923596</c:v>
                </c:pt>
                <c:pt idx="349">
                  <c:v>567.58177506923596</c:v>
                </c:pt>
                <c:pt idx="350">
                  <c:v>565.257816076278</c:v>
                </c:pt>
                <c:pt idx="351">
                  <c:v>569.84381937980595</c:v>
                </c:pt>
                <c:pt idx="352">
                  <c:v>569.84381937980595</c:v>
                </c:pt>
                <c:pt idx="353">
                  <c:v>569.84394931793202</c:v>
                </c:pt>
                <c:pt idx="354">
                  <c:v>569.84394931793202</c:v>
                </c:pt>
                <c:pt idx="355">
                  <c:v>569.84394931793202</c:v>
                </c:pt>
                <c:pt idx="356">
                  <c:v>569.84394931793202</c:v>
                </c:pt>
                <c:pt idx="357">
                  <c:v>569.84394931793202</c:v>
                </c:pt>
                <c:pt idx="358">
                  <c:v>569.84394931793202</c:v>
                </c:pt>
                <c:pt idx="359">
                  <c:v>569.84394931793202</c:v>
                </c:pt>
                <c:pt idx="360">
                  <c:v>569.84422087669304</c:v>
                </c:pt>
                <c:pt idx="361">
                  <c:v>565.25843465328205</c:v>
                </c:pt>
                <c:pt idx="362">
                  <c:v>565.25843465328205</c:v>
                </c:pt>
                <c:pt idx="363">
                  <c:v>567.55617833137501</c:v>
                </c:pt>
                <c:pt idx="364">
                  <c:v>567.55617833137501</c:v>
                </c:pt>
                <c:pt idx="365">
                  <c:v>567.55617833137501</c:v>
                </c:pt>
                <c:pt idx="366">
                  <c:v>567.55617833137501</c:v>
                </c:pt>
                <c:pt idx="367">
                  <c:v>567.55617833137501</c:v>
                </c:pt>
                <c:pt idx="368">
                  <c:v>567.55617833137501</c:v>
                </c:pt>
                <c:pt idx="369">
                  <c:v>567.55617833137501</c:v>
                </c:pt>
                <c:pt idx="370">
                  <c:v>572.14258813857998</c:v>
                </c:pt>
                <c:pt idx="371">
                  <c:v>572.14267969131402</c:v>
                </c:pt>
                <c:pt idx="372">
                  <c:v>572.14267969131402</c:v>
                </c:pt>
                <c:pt idx="373">
                  <c:v>569.84511470794598</c:v>
                </c:pt>
                <c:pt idx="374">
                  <c:v>569.84511470794598</c:v>
                </c:pt>
                <c:pt idx="375">
                  <c:v>569.84511470794598</c:v>
                </c:pt>
                <c:pt idx="376">
                  <c:v>569.84511470794598</c:v>
                </c:pt>
                <c:pt idx="377">
                  <c:v>569.84511470794598</c:v>
                </c:pt>
                <c:pt idx="378">
                  <c:v>569.84511470794598</c:v>
                </c:pt>
                <c:pt idx="379">
                  <c:v>569.84511470794598</c:v>
                </c:pt>
                <c:pt idx="380">
                  <c:v>565.268661141395</c:v>
                </c:pt>
                <c:pt idx="381">
                  <c:v>565.26880598068203</c:v>
                </c:pt>
                <c:pt idx="382">
                  <c:v>565.26880598068203</c:v>
                </c:pt>
                <c:pt idx="383">
                  <c:v>565.26895081996895</c:v>
                </c:pt>
                <c:pt idx="384">
                  <c:v>565.26895081996895</c:v>
                </c:pt>
                <c:pt idx="385">
                  <c:v>565.26895081996895</c:v>
                </c:pt>
                <c:pt idx="386">
                  <c:v>565.26895081996895</c:v>
                </c:pt>
                <c:pt idx="387">
                  <c:v>565.26895081996895</c:v>
                </c:pt>
                <c:pt idx="388">
                  <c:v>565.26895081996895</c:v>
                </c:pt>
                <c:pt idx="389">
                  <c:v>565.26895081996895</c:v>
                </c:pt>
                <c:pt idx="390">
                  <c:v>565.25968623161305</c:v>
                </c:pt>
                <c:pt idx="391">
                  <c:v>569.84684014320305</c:v>
                </c:pt>
                <c:pt idx="392">
                  <c:v>569.84684014320305</c:v>
                </c:pt>
                <c:pt idx="393">
                  <c:v>569.84697782993305</c:v>
                </c:pt>
                <c:pt idx="394">
                  <c:v>569.84697782993305</c:v>
                </c:pt>
                <c:pt idx="395">
                  <c:v>569.84697782993305</c:v>
                </c:pt>
                <c:pt idx="396">
                  <c:v>569.84697782993305</c:v>
                </c:pt>
                <c:pt idx="397">
                  <c:v>569.84697782993305</c:v>
                </c:pt>
                <c:pt idx="398">
                  <c:v>569.84697782993305</c:v>
                </c:pt>
                <c:pt idx="399">
                  <c:v>569.84697782993305</c:v>
                </c:pt>
                <c:pt idx="400">
                  <c:v>569.87883555889096</c:v>
                </c:pt>
                <c:pt idx="401">
                  <c:v>565.29190576076496</c:v>
                </c:pt>
                <c:pt idx="402">
                  <c:v>565.29190576076496</c:v>
                </c:pt>
                <c:pt idx="403">
                  <c:v>567.59081530570904</c:v>
                </c:pt>
                <c:pt idx="404">
                  <c:v>567.59081530570904</c:v>
                </c:pt>
                <c:pt idx="405">
                  <c:v>567.59081530570904</c:v>
                </c:pt>
                <c:pt idx="406">
                  <c:v>567.59081530570904</c:v>
                </c:pt>
                <c:pt idx="407">
                  <c:v>567.59081530570904</c:v>
                </c:pt>
                <c:pt idx="408">
                  <c:v>567.59081530570904</c:v>
                </c:pt>
                <c:pt idx="409">
                  <c:v>567.59081530570904</c:v>
                </c:pt>
                <c:pt idx="410">
                  <c:v>569.85841476917199</c:v>
                </c:pt>
                <c:pt idx="411">
                  <c:v>569.85855948924996</c:v>
                </c:pt>
                <c:pt idx="412">
                  <c:v>569.85855948924996</c:v>
                </c:pt>
                <c:pt idx="413">
                  <c:v>567.55988109111695</c:v>
                </c:pt>
                <c:pt idx="414">
                  <c:v>567.55988109111695</c:v>
                </c:pt>
                <c:pt idx="415">
                  <c:v>567.55988109111695</c:v>
                </c:pt>
                <c:pt idx="416">
                  <c:v>567.55988109111695</c:v>
                </c:pt>
                <c:pt idx="417">
                  <c:v>567.55988109111695</c:v>
                </c:pt>
                <c:pt idx="418">
                  <c:v>567.55988109111695</c:v>
                </c:pt>
                <c:pt idx="419">
                  <c:v>567.55988109111695</c:v>
                </c:pt>
                <c:pt idx="420">
                  <c:v>565.26113104820195</c:v>
                </c:pt>
                <c:pt idx="421">
                  <c:v>570.99335908889702</c:v>
                </c:pt>
                <c:pt idx="422">
                  <c:v>570.99335908889702</c:v>
                </c:pt>
                <c:pt idx="423">
                  <c:v>570.99347949028004</c:v>
                </c:pt>
                <c:pt idx="424">
                  <c:v>570.99347949028004</c:v>
                </c:pt>
                <c:pt idx="425">
                  <c:v>570.99347949028004</c:v>
                </c:pt>
                <c:pt idx="426">
                  <c:v>570.99347949028004</c:v>
                </c:pt>
                <c:pt idx="427">
                  <c:v>570.99347949028004</c:v>
                </c:pt>
                <c:pt idx="428">
                  <c:v>570.99347949028004</c:v>
                </c:pt>
                <c:pt idx="429">
                  <c:v>570.99347949028004</c:v>
                </c:pt>
                <c:pt idx="430">
                  <c:v>570.99369025230396</c:v>
                </c:pt>
                <c:pt idx="431">
                  <c:v>565.26166176795903</c:v>
                </c:pt>
                <c:pt idx="432">
                  <c:v>565.26166176795903</c:v>
                </c:pt>
                <c:pt idx="433">
                  <c:v>567.56133723258904</c:v>
                </c:pt>
                <c:pt idx="434">
                  <c:v>567.56133723258904</c:v>
                </c:pt>
                <c:pt idx="435">
                  <c:v>567.56133723258904</c:v>
                </c:pt>
                <c:pt idx="436">
                  <c:v>567.56133723258904</c:v>
                </c:pt>
                <c:pt idx="437">
                  <c:v>567.56133723258904</c:v>
                </c:pt>
                <c:pt idx="438">
                  <c:v>567.56133723258904</c:v>
                </c:pt>
                <c:pt idx="439">
                  <c:v>567.56133723258904</c:v>
                </c:pt>
                <c:pt idx="440">
                  <c:v>572.14974319934799</c:v>
                </c:pt>
                <c:pt idx="441">
                  <c:v>572.14988756179798</c:v>
                </c:pt>
                <c:pt idx="442">
                  <c:v>572.14988756179798</c:v>
                </c:pt>
                <c:pt idx="443">
                  <c:v>569.85043561458497</c:v>
                </c:pt>
                <c:pt idx="444">
                  <c:v>569.85043561458497</c:v>
                </c:pt>
                <c:pt idx="445">
                  <c:v>569.85043561458497</c:v>
                </c:pt>
                <c:pt idx="446">
                  <c:v>569.85043561458497</c:v>
                </c:pt>
                <c:pt idx="447">
                  <c:v>569.85043561458497</c:v>
                </c:pt>
                <c:pt idx="448">
                  <c:v>569.85043561458497</c:v>
                </c:pt>
                <c:pt idx="449">
                  <c:v>569.85043561458497</c:v>
                </c:pt>
                <c:pt idx="450">
                  <c:v>565.26248979568402</c:v>
                </c:pt>
                <c:pt idx="451">
                  <c:v>640.83927488327004</c:v>
                </c:pt>
                <c:pt idx="452">
                  <c:v>640.83927488327004</c:v>
                </c:pt>
                <c:pt idx="453">
                  <c:v>640.83938300609498</c:v>
                </c:pt>
                <c:pt idx="454">
                  <c:v>640.83938300609498</c:v>
                </c:pt>
                <c:pt idx="455">
                  <c:v>640.83938300609498</c:v>
                </c:pt>
                <c:pt idx="456">
                  <c:v>640.83938300609498</c:v>
                </c:pt>
                <c:pt idx="457">
                  <c:v>640.83938300609498</c:v>
                </c:pt>
                <c:pt idx="458">
                  <c:v>640.83938300609498</c:v>
                </c:pt>
                <c:pt idx="459">
                  <c:v>640.83938300609498</c:v>
                </c:pt>
                <c:pt idx="460">
                  <c:v>640.83959734439804</c:v>
                </c:pt>
                <c:pt idx="461">
                  <c:v>565.27479612827301</c:v>
                </c:pt>
                <c:pt idx="462">
                  <c:v>565.27479612827301</c:v>
                </c:pt>
                <c:pt idx="463">
                  <c:v>565.29274547099999</c:v>
                </c:pt>
                <c:pt idx="464">
                  <c:v>565.29274547099999</c:v>
                </c:pt>
                <c:pt idx="465">
                  <c:v>565.29274547099999</c:v>
                </c:pt>
                <c:pt idx="466">
                  <c:v>565.29274547099999</c:v>
                </c:pt>
                <c:pt idx="467">
                  <c:v>565.29274547099999</c:v>
                </c:pt>
                <c:pt idx="468">
                  <c:v>565.29274547099999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FD-49E6-837E-FEB5F9B82D61}"/>
            </c:ext>
          </c:extLst>
        </c:ser>
        <c:ser>
          <c:idx val="1"/>
          <c:order val="1"/>
          <c:tx>
            <c:strRef>
              <c:f>Storage!$C$1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Storage!$C$2:$C$752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0.107211351394653</c:v>
                </c:pt>
                <c:pt idx="11">
                  <c:v>0.107211351394653</c:v>
                </c:pt>
                <c:pt idx="12">
                  <c:v>0.161278367042541</c:v>
                </c:pt>
                <c:pt idx="13">
                  <c:v>0.161278367042541</c:v>
                </c:pt>
                <c:pt idx="14">
                  <c:v>0.161278367042541</c:v>
                </c:pt>
                <c:pt idx="15">
                  <c:v>0.21534538269042899</c:v>
                </c:pt>
                <c:pt idx="16">
                  <c:v>0.21534538269042899</c:v>
                </c:pt>
                <c:pt idx="17">
                  <c:v>0.21534538269042899</c:v>
                </c:pt>
                <c:pt idx="18">
                  <c:v>0.21534538269042899</c:v>
                </c:pt>
                <c:pt idx="19">
                  <c:v>0.26941239833831698</c:v>
                </c:pt>
                <c:pt idx="20">
                  <c:v>0.26941239833831698</c:v>
                </c:pt>
                <c:pt idx="21">
                  <c:v>0.26941239833831698</c:v>
                </c:pt>
                <c:pt idx="22">
                  <c:v>0.26941239833831698</c:v>
                </c:pt>
                <c:pt idx="23">
                  <c:v>0.26941239833831698</c:v>
                </c:pt>
                <c:pt idx="24">
                  <c:v>0.26941239833831698</c:v>
                </c:pt>
                <c:pt idx="25">
                  <c:v>0.26941239833831698</c:v>
                </c:pt>
                <c:pt idx="26">
                  <c:v>0.26941239833831698</c:v>
                </c:pt>
                <c:pt idx="27">
                  <c:v>0.26941239833831698</c:v>
                </c:pt>
                <c:pt idx="28">
                  <c:v>0.26941239833831698</c:v>
                </c:pt>
                <c:pt idx="29">
                  <c:v>0.31341326236724798</c:v>
                </c:pt>
                <c:pt idx="30">
                  <c:v>0.35741412639617898</c:v>
                </c:pt>
                <c:pt idx="31">
                  <c:v>0.35741412639617898</c:v>
                </c:pt>
                <c:pt idx="32">
                  <c:v>0.40141499042510898</c:v>
                </c:pt>
                <c:pt idx="33">
                  <c:v>0.40141499042510898</c:v>
                </c:pt>
                <c:pt idx="34">
                  <c:v>0.44541585445403997</c:v>
                </c:pt>
                <c:pt idx="35">
                  <c:v>0.44541585445403997</c:v>
                </c:pt>
                <c:pt idx="36">
                  <c:v>0.44541585445403997</c:v>
                </c:pt>
                <c:pt idx="37">
                  <c:v>0.44541585445403997</c:v>
                </c:pt>
                <c:pt idx="38">
                  <c:v>0.44541585445403997</c:v>
                </c:pt>
                <c:pt idx="39">
                  <c:v>0.44541585445403997</c:v>
                </c:pt>
                <c:pt idx="40">
                  <c:v>0.44541585445403997</c:v>
                </c:pt>
                <c:pt idx="41">
                  <c:v>0.44541585445403997</c:v>
                </c:pt>
                <c:pt idx="42">
                  <c:v>0.44541585445403997</c:v>
                </c:pt>
                <c:pt idx="43">
                  <c:v>0.44541585445403997</c:v>
                </c:pt>
                <c:pt idx="44">
                  <c:v>0.44541585445403997</c:v>
                </c:pt>
                <c:pt idx="45">
                  <c:v>0.44541585445403997</c:v>
                </c:pt>
                <c:pt idx="46">
                  <c:v>0.44541585445403997</c:v>
                </c:pt>
                <c:pt idx="47">
                  <c:v>0.44541585445403997</c:v>
                </c:pt>
                <c:pt idx="48">
                  <c:v>21.5862716436386</c:v>
                </c:pt>
                <c:pt idx="49">
                  <c:v>21.5862716436386</c:v>
                </c:pt>
                <c:pt idx="50">
                  <c:v>21.5862716436386</c:v>
                </c:pt>
                <c:pt idx="51">
                  <c:v>21.5862716436386</c:v>
                </c:pt>
                <c:pt idx="52">
                  <c:v>62.020969748497002</c:v>
                </c:pt>
                <c:pt idx="53">
                  <c:v>62.020969748497002</c:v>
                </c:pt>
                <c:pt idx="54">
                  <c:v>62.020969748497002</c:v>
                </c:pt>
                <c:pt idx="55">
                  <c:v>103.96000897884301</c:v>
                </c:pt>
                <c:pt idx="56">
                  <c:v>103.96000897884301</c:v>
                </c:pt>
                <c:pt idx="57">
                  <c:v>103.96000897884301</c:v>
                </c:pt>
                <c:pt idx="58">
                  <c:v>103.96000897884301</c:v>
                </c:pt>
                <c:pt idx="59">
                  <c:v>124.990111708641</c:v>
                </c:pt>
                <c:pt idx="60">
                  <c:v>166.973754286766</c:v>
                </c:pt>
                <c:pt idx="61">
                  <c:v>166.973754286766</c:v>
                </c:pt>
                <c:pt idx="62">
                  <c:v>166.973754286766</c:v>
                </c:pt>
                <c:pt idx="63">
                  <c:v>166.973754286766</c:v>
                </c:pt>
                <c:pt idx="64">
                  <c:v>166.973754286766</c:v>
                </c:pt>
                <c:pt idx="65">
                  <c:v>182.33506619930199</c:v>
                </c:pt>
                <c:pt idx="66">
                  <c:v>182.33506619930199</c:v>
                </c:pt>
                <c:pt idx="67">
                  <c:v>182.33506619930199</c:v>
                </c:pt>
                <c:pt idx="68">
                  <c:v>182.33506619930199</c:v>
                </c:pt>
                <c:pt idx="69">
                  <c:v>203.36839330196301</c:v>
                </c:pt>
                <c:pt idx="70">
                  <c:v>224.39895093441001</c:v>
                </c:pt>
                <c:pt idx="71">
                  <c:v>224.39895093441001</c:v>
                </c:pt>
                <c:pt idx="72">
                  <c:v>245.429955482482</c:v>
                </c:pt>
                <c:pt idx="73">
                  <c:v>245.429955482482</c:v>
                </c:pt>
                <c:pt idx="74">
                  <c:v>245.429955482482</c:v>
                </c:pt>
                <c:pt idx="75">
                  <c:v>266.45941638946499</c:v>
                </c:pt>
                <c:pt idx="76">
                  <c:v>266.45941638946499</c:v>
                </c:pt>
                <c:pt idx="77">
                  <c:v>266.45941638946499</c:v>
                </c:pt>
                <c:pt idx="78">
                  <c:v>266.45941638946499</c:v>
                </c:pt>
                <c:pt idx="79">
                  <c:v>266.461734771728</c:v>
                </c:pt>
                <c:pt idx="80">
                  <c:v>266.46054720878601</c:v>
                </c:pt>
                <c:pt idx="81">
                  <c:v>266.46054720878601</c:v>
                </c:pt>
                <c:pt idx="82">
                  <c:v>356.94494795799199</c:v>
                </c:pt>
                <c:pt idx="83">
                  <c:v>356.94494795799199</c:v>
                </c:pt>
                <c:pt idx="84">
                  <c:v>356.94494795799199</c:v>
                </c:pt>
                <c:pt idx="85">
                  <c:v>509.96142685413298</c:v>
                </c:pt>
                <c:pt idx="86">
                  <c:v>509.96142685413298</c:v>
                </c:pt>
                <c:pt idx="87">
                  <c:v>509.96142685413298</c:v>
                </c:pt>
                <c:pt idx="88">
                  <c:v>509.96142685413298</c:v>
                </c:pt>
                <c:pt idx="89">
                  <c:v>587.58006465435005</c:v>
                </c:pt>
                <c:pt idx="90">
                  <c:v>664.97255992889404</c:v>
                </c:pt>
                <c:pt idx="91">
                  <c:v>664.97255992889404</c:v>
                </c:pt>
                <c:pt idx="92">
                  <c:v>695.77184367179802</c:v>
                </c:pt>
                <c:pt idx="93">
                  <c:v>695.77184367179802</c:v>
                </c:pt>
                <c:pt idx="94">
                  <c:v>695.77184367179802</c:v>
                </c:pt>
                <c:pt idx="95">
                  <c:v>590.75541472434998</c:v>
                </c:pt>
                <c:pt idx="96">
                  <c:v>590.75541472434998</c:v>
                </c:pt>
                <c:pt idx="97">
                  <c:v>590.75541472434998</c:v>
                </c:pt>
                <c:pt idx="98">
                  <c:v>590.75541472434998</c:v>
                </c:pt>
                <c:pt idx="99">
                  <c:v>590.77032577991395</c:v>
                </c:pt>
                <c:pt idx="100">
                  <c:v>668.24367070198002</c:v>
                </c:pt>
                <c:pt idx="101">
                  <c:v>668.24367070198002</c:v>
                </c:pt>
                <c:pt idx="102">
                  <c:v>643.82266938686303</c:v>
                </c:pt>
                <c:pt idx="103">
                  <c:v>643.82266938686303</c:v>
                </c:pt>
                <c:pt idx="104">
                  <c:v>643.82266938686303</c:v>
                </c:pt>
                <c:pt idx="105">
                  <c:v>643.81266629695801</c:v>
                </c:pt>
                <c:pt idx="106">
                  <c:v>643.81266629695801</c:v>
                </c:pt>
                <c:pt idx="107">
                  <c:v>643.81266629695801</c:v>
                </c:pt>
                <c:pt idx="108">
                  <c:v>643.81266629695801</c:v>
                </c:pt>
                <c:pt idx="109">
                  <c:v>643.80311286449398</c:v>
                </c:pt>
                <c:pt idx="110">
                  <c:v>566.33512556552796</c:v>
                </c:pt>
                <c:pt idx="111">
                  <c:v>566.33512556552796</c:v>
                </c:pt>
                <c:pt idx="112">
                  <c:v>566.323809385299</c:v>
                </c:pt>
                <c:pt idx="113">
                  <c:v>566.323809385299</c:v>
                </c:pt>
                <c:pt idx="114">
                  <c:v>566.323809385299</c:v>
                </c:pt>
                <c:pt idx="115">
                  <c:v>566.34060692787102</c:v>
                </c:pt>
                <c:pt idx="116">
                  <c:v>566.34060692787102</c:v>
                </c:pt>
                <c:pt idx="117">
                  <c:v>566.34060692787102</c:v>
                </c:pt>
                <c:pt idx="118">
                  <c:v>566.34060692787102</c:v>
                </c:pt>
                <c:pt idx="119">
                  <c:v>566.35787916183403</c:v>
                </c:pt>
                <c:pt idx="120">
                  <c:v>643.83379662036896</c:v>
                </c:pt>
                <c:pt idx="121">
                  <c:v>643.83379662036896</c:v>
                </c:pt>
                <c:pt idx="122">
                  <c:v>643.85325300693501</c:v>
                </c:pt>
                <c:pt idx="123">
                  <c:v>643.85325300693501</c:v>
                </c:pt>
                <c:pt idx="124">
                  <c:v>643.85325300693501</c:v>
                </c:pt>
                <c:pt idx="125">
                  <c:v>643.87316286563805</c:v>
                </c:pt>
                <c:pt idx="126">
                  <c:v>643.87316286563805</c:v>
                </c:pt>
                <c:pt idx="127">
                  <c:v>643.87316286563805</c:v>
                </c:pt>
                <c:pt idx="128">
                  <c:v>643.87316286563805</c:v>
                </c:pt>
                <c:pt idx="129">
                  <c:v>643.89352548122395</c:v>
                </c:pt>
                <c:pt idx="130">
                  <c:v>566.45524287223805</c:v>
                </c:pt>
                <c:pt idx="131">
                  <c:v>566.45524287223805</c:v>
                </c:pt>
                <c:pt idx="132">
                  <c:v>566.69588053226403</c:v>
                </c:pt>
                <c:pt idx="133">
                  <c:v>566.69588053226403</c:v>
                </c:pt>
                <c:pt idx="134">
                  <c:v>566.69588053226403</c:v>
                </c:pt>
                <c:pt idx="135">
                  <c:v>566.66602063179005</c:v>
                </c:pt>
                <c:pt idx="136">
                  <c:v>566.66602063179005</c:v>
                </c:pt>
                <c:pt idx="137">
                  <c:v>566.66602063179005</c:v>
                </c:pt>
                <c:pt idx="138">
                  <c:v>566.66602063179005</c:v>
                </c:pt>
                <c:pt idx="139">
                  <c:v>566.63663303852002</c:v>
                </c:pt>
                <c:pt idx="140">
                  <c:v>644.06610202789295</c:v>
                </c:pt>
                <c:pt idx="141">
                  <c:v>644.06610202789295</c:v>
                </c:pt>
                <c:pt idx="142">
                  <c:v>643.81686258315995</c:v>
                </c:pt>
                <c:pt idx="143">
                  <c:v>643.81686258315995</c:v>
                </c:pt>
                <c:pt idx="144">
                  <c:v>643.81686258315995</c:v>
                </c:pt>
                <c:pt idx="145">
                  <c:v>643.83903765678394</c:v>
                </c:pt>
                <c:pt idx="146">
                  <c:v>643.83903765678394</c:v>
                </c:pt>
                <c:pt idx="147">
                  <c:v>643.83903765678394</c:v>
                </c:pt>
                <c:pt idx="148">
                  <c:v>643.83903765678394</c:v>
                </c:pt>
                <c:pt idx="149">
                  <c:v>643.86167132854405</c:v>
                </c:pt>
                <c:pt idx="150">
                  <c:v>566.42544841766301</c:v>
                </c:pt>
                <c:pt idx="151">
                  <c:v>566.42544841766301</c:v>
                </c:pt>
                <c:pt idx="152">
                  <c:v>616.61721384525299</c:v>
                </c:pt>
                <c:pt idx="153">
                  <c:v>616.61721384525299</c:v>
                </c:pt>
                <c:pt idx="154">
                  <c:v>616.61721384525299</c:v>
                </c:pt>
                <c:pt idx="155">
                  <c:v>616.63873398303895</c:v>
                </c:pt>
                <c:pt idx="156">
                  <c:v>616.63873398303895</c:v>
                </c:pt>
                <c:pt idx="157">
                  <c:v>616.63873398303895</c:v>
                </c:pt>
                <c:pt idx="158">
                  <c:v>616.63873398303895</c:v>
                </c:pt>
                <c:pt idx="159">
                  <c:v>668.583657622337</c:v>
                </c:pt>
                <c:pt idx="160">
                  <c:v>668.55355441570202</c:v>
                </c:pt>
                <c:pt idx="161">
                  <c:v>668.55355441570202</c:v>
                </c:pt>
                <c:pt idx="162">
                  <c:v>618.34914004802704</c:v>
                </c:pt>
                <c:pt idx="163">
                  <c:v>618.34914004802704</c:v>
                </c:pt>
                <c:pt idx="164">
                  <c:v>618.34914004802704</c:v>
                </c:pt>
                <c:pt idx="165">
                  <c:v>618.315897345542</c:v>
                </c:pt>
                <c:pt idx="166">
                  <c:v>618.315897345542</c:v>
                </c:pt>
                <c:pt idx="167">
                  <c:v>618.315897345542</c:v>
                </c:pt>
                <c:pt idx="168">
                  <c:v>618.315897345542</c:v>
                </c:pt>
                <c:pt idx="169">
                  <c:v>566.36423349380402</c:v>
                </c:pt>
                <c:pt idx="170">
                  <c:v>566.38759648799896</c:v>
                </c:pt>
                <c:pt idx="171">
                  <c:v>566.38759648799896</c:v>
                </c:pt>
                <c:pt idx="172">
                  <c:v>566.41679704189301</c:v>
                </c:pt>
                <c:pt idx="173">
                  <c:v>566.41679704189301</c:v>
                </c:pt>
                <c:pt idx="174">
                  <c:v>566.41679704189301</c:v>
                </c:pt>
                <c:pt idx="175">
                  <c:v>566.446519851684</c:v>
                </c:pt>
                <c:pt idx="176">
                  <c:v>566.446519851684</c:v>
                </c:pt>
                <c:pt idx="177">
                  <c:v>566.446519851684</c:v>
                </c:pt>
                <c:pt idx="178">
                  <c:v>566.446519851684</c:v>
                </c:pt>
                <c:pt idx="179">
                  <c:v>566.42426371574402</c:v>
                </c:pt>
                <c:pt idx="180">
                  <c:v>566.40200757980301</c:v>
                </c:pt>
                <c:pt idx="181">
                  <c:v>566.40200757980301</c:v>
                </c:pt>
                <c:pt idx="182">
                  <c:v>642.28118407726197</c:v>
                </c:pt>
                <c:pt idx="183">
                  <c:v>642.28118407726197</c:v>
                </c:pt>
                <c:pt idx="184">
                  <c:v>642.28118407726197</c:v>
                </c:pt>
                <c:pt idx="185">
                  <c:v>642.25796020030896</c:v>
                </c:pt>
                <c:pt idx="186">
                  <c:v>642.25796020030896</c:v>
                </c:pt>
                <c:pt idx="187">
                  <c:v>642.25796020030896</c:v>
                </c:pt>
                <c:pt idx="188">
                  <c:v>642.25796020030896</c:v>
                </c:pt>
                <c:pt idx="189">
                  <c:v>642.28990101814202</c:v>
                </c:pt>
                <c:pt idx="190">
                  <c:v>642.32184183597496</c:v>
                </c:pt>
                <c:pt idx="191">
                  <c:v>642.32184183597496</c:v>
                </c:pt>
                <c:pt idx="192">
                  <c:v>566.45119512081101</c:v>
                </c:pt>
                <c:pt idx="193">
                  <c:v>566.45119512081101</c:v>
                </c:pt>
                <c:pt idx="194">
                  <c:v>566.45119512081101</c:v>
                </c:pt>
                <c:pt idx="195">
                  <c:v>566.43095338344494</c:v>
                </c:pt>
                <c:pt idx="196">
                  <c:v>566.43095338344494</c:v>
                </c:pt>
                <c:pt idx="197">
                  <c:v>566.43095338344494</c:v>
                </c:pt>
                <c:pt idx="198">
                  <c:v>566.43095338344494</c:v>
                </c:pt>
                <c:pt idx="199">
                  <c:v>644.117940187454</c:v>
                </c:pt>
                <c:pt idx="200">
                  <c:v>644.09845876693703</c:v>
                </c:pt>
                <c:pt idx="201">
                  <c:v>644.09845876693703</c:v>
                </c:pt>
                <c:pt idx="202">
                  <c:v>644.07429468631699</c:v>
                </c:pt>
                <c:pt idx="203">
                  <c:v>644.07429468631699</c:v>
                </c:pt>
                <c:pt idx="204">
                  <c:v>644.07429468631699</c:v>
                </c:pt>
                <c:pt idx="205">
                  <c:v>644.06967341899804</c:v>
                </c:pt>
                <c:pt idx="206">
                  <c:v>644.06967341899804</c:v>
                </c:pt>
                <c:pt idx="207">
                  <c:v>644.06967341899804</c:v>
                </c:pt>
                <c:pt idx="208">
                  <c:v>644.06967341899804</c:v>
                </c:pt>
                <c:pt idx="209">
                  <c:v>566.35778772830895</c:v>
                </c:pt>
                <c:pt idx="210">
                  <c:v>566.35911011695805</c:v>
                </c:pt>
                <c:pt idx="211">
                  <c:v>566.35911011695805</c:v>
                </c:pt>
                <c:pt idx="212">
                  <c:v>566.36043250560704</c:v>
                </c:pt>
                <c:pt idx="213">
                  <c:v>566.36043250560704</c:v>
                </c:pt>
                <c:pt idx="214">
                  <c:v>566.36043250560704</c:v>
                </c:pt>
                <c:pt idx="215">
                  <c:v>566.36054837703705</c:v>
                </c:pt>
                <c:pt idx="216">
                  <c:v>566.36054837703705</c:v>
                </c:pt>
                <c:pt idx="217">
                  <c:v>566.36054837703705</c:v>
                </c:pt>
                <c:pt idx="218">
                  <c:v>566.36054837703705</c:v>
                </c:pt>
                <c:pt idx="219">
                  <c:v>566.36153435707001</c:v>
                </c:pt>
                <c:pt idx="220">
                  <c:v>566.36277389526299</c:v>
                </c:pt>
                <c:pt idx="221">
                  <c:v>566.36277389526299</c:v>
                </c:pt>
                <c:pt idx="222">
                  <c:v>566.36401343345597</c:v>
                </c:pt>
                <c:pt idx="223">
                  <c:v>566.36401343345597</c:v>
                </c:pt>
                <c:pt idx="224">
                  <c:v>566.36401343345597</c:v>
                </c:pt>
                <c:pt idx="225">
                  <c:v>566.37322783470097</c:v>
                </c:pt>
                <c:pt idx="226">
                  <c:v>566.37322783470097</c:v>
                </c:pt>
                <c:pt idx="227">
                  <c:v>566.37322783470097</c:v>
                </c:pt>
                <c:pt idx="228">
                  <c:v>566.37322783470097</c:v>
                </c:pt>
                <c:pt idx="229">
                  <c:v>566.38327896595001</c:v>
                </c:pt>
                <c:pt idx="230">
                  <c:v>566.35868084430695</c:v>
                </c:pt>
                <c:pt idx="231">
                  <c:v>566.35868084430695</c:v>
                </c:pt>
                <c:pt idx="232">
                  <c:v>566.33408272266297</c:v>
                </c:pt>
                <c:pt idx="233">
                  <c:v>566.33408272266297</c:v>
                </c:pt>
                <c:pt idx="234">
                  <c:v>566.33408272266297</c:v>
                </c:pt>
                <c:pt idx="235">
                  <c:v>566.33831202983799</c:v>
                </c:pt>
                <c:pt idx="236">
                  <c:v>566.33831202983799</c:v>
                </c:pt>
                <c:pt idx="237">
                  <c:v>566.33831202983799</c:v>
                </c:pt>
                <c:pt idx="238">
                  <c:v>566.33831202983799</c:v>
                </c:pt>
                <c:pt idx="239">
                  <c:v>566.31682646274498</c:v>
                </c:pt>
                <c:pt idx="240">
                  <c:v>566.33048737049103</c:v>
                </c:pt>
                <c:pt idx="241">
                  <c:v>566.33048737049103</c:v>
                </c:pt>
                <c:pt idx="242">
                  <c:v>566.34414827823605</c:v>
                </c:pt>
                <c:pt idx="243">
                  <c:v>566.34414827823605</c:v>
                </c:pt>
                <c:pt idx="244">
                  <c:v>566.34414827823605</c:v>
                </c:pt>
                <c:pt idx="245">
                  <c:v>566.33109557628597</c:v>
                </c:pt>
                <c:pt idx="246">
                  <c:v>566.33109557628597</c:v>
                </c:pt>
                <c:pt idx="247">
                  <c:v>566.33109557628597</c:v>
                </c:pt>
                <c:pt idx="248">
                  <c:v>566.33109557628597</c:v>
                </c:pt>
                <c:pt idx="249">
                  <c:v>566.34544205665497</c:v>
                </c:pt>
                <c:pt idx="250">
                  <c:v>566.33201551437298</c:v>
                </c:pt>
                <c:pt idx="251">
                  <c:v>566.33201551437298</c:v>
                </c:pt>
                <c:pt idx="252">
                  <c:v>566.31858897209099</c:v>
                </c:pt>
                <c:pt idx="253">
                  <c:v>566.31858897209099</c:v>
                </c:pt>
                <c:pt idx="254">
                  <c:v>566.31858897209099</c:v>
                </c:pt>
                <c:pt idx="255">
                  <c:v>566.33296203613202</c:v>
                </c:pt>
                <c:pt idx="256">
                  <c:v>566.33296203613202</c:v>
                </c:pt>
                <c:pt idx="257">
                  <c:v>566.33296203613202</c:v>
                </c:pt>
                <c:pt idx="258">
                  <c:v>566.33296203613202</c:v>
                </c:pt>
                <c:pt idx="259">
                  <c:v>566.329960107803</c:v>
                </c:pt>
                <c:pt idx="260">
                  <c:v>566.35117387771595</c:v>
                </c:pt>
                <c:pt idx="261">
                  <c:v>566.35117387771595</c:v>
                </c:pt>
                <c:pt idx="262">
                  <c:v>566.35129499435402</c:v>
                </c:pt>
                <c:pt idx="263">
                  <c:v>566.35129499435402</c:v>
                </c:pt>
                <c:pt idx="264">
                  <c:v>566.35129499435402</c:v>
                </c:pt>
                <c:pt idx="265">
                  <c:v>566.33715856075196</c:v>
                </c:pt>
                <c:pt idx="266">
                  <c:v>566.33715856075196</c:v>
                </c:pt>
                <c:pt idx="267">
                  <c:v>566.33715856075196</c:v>
                </c:pt>
                <c:pt idx="268">
                  <c:v>566.33715856075196</c:v>
                </c:pt>
                <c:pt idx="269">
                  <c:v>566.34204971790302</c:v>
                </c:pt>
                <c:pt idx="270">
                  <c:v>566.34707677364304</c:v>
                </c:pt>
                <c:pt idx="271">
                  <c:v>566.34707677364304</c:v>
                </c:pt>
                <c:pt idx="272">
                  <c:v>566.34721827506996</c:v>
                </c:pt>
                <c:pt idx="273">
                  <c:v>566.34721827506996</c:v>
                </c:pt>
                <c:pt idx="274">
                  <c:v>566.34721827506996</c:v>
                </c:pt>
                <c:pt idx="275">
                  <c:v>566.34733557701099</c:v>
                </c:pt>
                <c:pt idx="276">
                  <c:v>566.34733557701099</c:v>
                </c:pt>
                <c:pt idx="277">
                  <c:v>566.34733557701099</c:v>
                </c:pt>
                <c:pt idx="278">
                  <c:v>566.34733557701099</c:v>
                </c:pt>
                <c:pt idx="279">
                  <c:v>566.34831428527798</c:v>
                </c:pt>
                <c:pt idx="280">
                  <c:v>566.34522378444603</c:v>
                </c:pt>
                <c:pt idx="281">
                  <c:v>566.34522378444603</c:v>
                </c:pt>
                <c:pt idx="282">
                  <c:v>566.34532880783001</c:v>
                </c:pt>
                <c:pt idx="283">
                  <c:v>566.34532880783001</c:v>
                </c:pt>
                <c:pt idx="284">
                  <c:v>566.34532880783001</c:v>
                </c:pt>
                <c:pt idx="285">
                  <c:v>566.34548079967499</c:v>
                </c:pt>
                <c:pt idx="286">
                  <c:v>566.34548079967499</c:v>
                </c:pt>
                <c:pt idx="287">
                  <c:v>566.34548079967499</c:v>
                </c:pt>
                <c:pt idx="288">
                  <c:v>566.34548079967499</c:v>
                </c:pt>
                <c:pt idx="289">
                  <c:v>566.33037233352604</c:v>
                </c:pt>
                <c:pt idx="290">
                  <c:v>566.31526386737801</c:v>
                </c:pt>
                <c:pt idx="291">
                  <c:v>566.31526386737801</c:v>
                </c:pt>
                <c:pt idx="292">
                  <c:v>566.31539237499203</c:v>
                </c:pt>
                <c:pt idx="293">
                  <c:v>566.31539237499203</c:v>
                </c:pt>
                <c:pt idx="294">
                  <c:v>566.31539237499203</c:v>
                </c:pt>
                <c:pt idx="295">
                  <c:v>566.315475940704</c:v>
                </c:pt>
                <c:pt idx="296">
                  <c:v>566.315475940704</c:v>
                </c:pt>
                <c:pt idx="297">
                  <c:v>566.315475940704</c:v>
                </c:pt>
                <c:pt idx="298">
                  <c:v>566.315475940704</c:v>
                </c:pt>
                <c:pt idx="299">
                  <c:v>566.308032512664</c:v>
                </c:pt>
                <c:pt idx="300">
                  <c:v>566.308466672897</c:v>
                </c:pt>
                <c:pt idx="301">
                  <c:v>566.308466672897</c:v>
                </c:pt>
                <c:pt idx="302">
                  <c:v>566.30859220027901</c:v>
                </c:pt>
                <c:pt idx="303">
                  <c:v>566.30859220027901</c:v>
                </c:pt>
                <c:pt idx="304">
                  <c:v>566.30859220027901</c:v>
                </c:pt>
                <c:pt idx="305">
                  <c:v>566.30872797966003</c:v>
                </c:pt>
                <c:pt idx="306">
                  <c:v>566.30872797966003</c:v>
                </c:pt>
                <c:pt idx="307">
                  <c:v>566.30872797966003</c:v>
                </c:pt>
                <c:pt idx="308">
                  <c:v>566.30872797966003</c:v>
                </c:pt>
                <c:pt idx="309">
                  <c:v>566.30882120132401</c:v>
                </c:pt>
                <c:pt idx="310">
                  <c:v>566.30925440788201</c:v>
                </c:pt>
                <c:pt idx="311">
                  <c:v>566.30925440788201</c:v>
                </c:pt>
                <c:pt idx="312">
                  <c:v>566.30940663814499</c:v>
                </c:pt>
                <c:pt idx="313">
                  <c:v>566.30940663814499</c:v>
                </c:pt>
                <c:pt idx="314">
                  <c:v>566.30940663814499</c:v>
                </c:pt>
                <c:pt idx="315">
                  <c:v>566.30953097343399</c:v>
                </c:pt>
                <c:pt idx="316">
                  <c:v>566.30953097343399</c:v>
                </c:pt>
                <c:pt idx="317">
                  <c:v>566.30953097343399</c:v>
                </c:pt>
                <c:pt idx="318">
                  <c:v>566.30953097343399</c:v>
                </c:pt>
                <c:pt idx="319">
                  <c:v>566.30965304374695</c:v>
                </c:pt>
                <c:pt idx="320">
                  <c:v>566.31005668640103</c:v>
                </c:pt>
                <c:pt idx="321">
                  <c:v>566.31005668640103</c:v>
                </c:pt>
                <c:pt idx="322">
                  <c:v>566.31013584136895</c:v>
                </c:pt>
                <c:pt idx="323">
                  <c:v>566.31013584136895</c:v>
                </c:pt>
                <c:pt idx="324">
                  <c:v>566.31013584136895</c:v>
                </c:pt>
                <c:pt idx="325">
                  <c:v>566.31028878688801</c:v>
                </c:pt>
                <c:pt idx="326">
                  <c:v>566.31028878688801</c:v>
                </c:pt>
                <c:pt idx="327">
                  <c:v>566.31028878688801</c:v>
                </c:pt>
                <c:pt idx="328">
                  <c:v>566.31028878688801</c:v>
                </c:pt>
                <c:pt idx="329">
                  <c:v>566.31040942668903</c:v>
                </c:pt>
                <c:pt idx="330">
                  <c:v>566.31083977222397</c:v>
                </c:pt>
                <c:pt idx="331">
                  <c:v>566.31083977222397</c:v>
                </c:pt>
                <c:pt idx="332">
                  <c:v>566.31096971035004</c:v>
                </c:pt>
                <c:pt idx="333">
                  <c:v>566.31096971035004</c:v>
                </c:pt>
                <c:pt idx="334">
                  <c:v>566.31096971035004</c:v>
                </c:pt>
                <c:pt idx="335">
                  <c:v>566.31103956699303</c:v>
                </c:pt>
                <c:pt idx="336">
                  <c:v>566.31103956699303</c:v>
                </c:pt>
                <c:pt idx="337">
                  <c:v>566.31103956699303</c:v>
                </c:pt>
                <c:pt idx="338">
                  <c:v>566.31103956699303</c:v>
                </c:pt>
                <c:pt idx="339">
                  <c:v>566.31117534637394</c:v>
                </c:pt>
                <c:pt idx="340">
                  <c:v>566.31159222125996</c:v>
                </c:pt>
                <c:pt idx="341">
                  <c:v>566.31159222125996</c:v>
                </c:pt>
                <c:pt idx="342">
                  <c:v>566.31170201301495</c:v>
                </c:pt>
                <c:pt idx="343">
                  <c:v>566.31170201301495</c:v>
                </c:pt>
                <c:pt idx="344">
                  <c:v>566.31170201301495</c:v>
                </c:pt>
                <c:pt idx="345">
                  <c:v>566.31184327602296</c:v>
                </c:pt>
                <c:pt idx="346">
                  <c:v>566.31184327602296</c:v>
                </c:pt>
                <c:pt idx="347">
                  <c:v>566.31184327602296</c:v>
                </c:pt>
                <c:pt idx="348">
                  <c:v>566.31184327602296</c:v>
                </c:pt>
                <c:pt idx="349">
                  <c:v>566.31193482875801</c:v>
                </c:pt>
                <c:pt idx="350">
                  <c:v>566.31234467029503</c:v>
                </c:pt>
                <c:pt idx="351">
                  <c:v>566.31234467029503</c:v>
                </c:pt>
                <c:pt idx="352">
                  <c:v>566.31248784065201</c:v>
                </c:pt>
                <c:pt idx="353">
                  <c:v>566.31248784065201</c:v>
                </c:pt>
                <c:pt idx="354">
                  <c:v>566.31248784065201</c:v>
                </c:pt>
                <c:pt idx="355">
                  <c:v>566.31258845329205</c:v>
                </c:pt>
                <c:pt idx="356">
                  <c:v>566.31258845329205</c:v>
                </c:pt>
                <c:pt idx="357">
                  <c:v>566.31258845329205</c:v>
                </c:pt>
                <c:pt idx="358">
                  <c:v>566.31258845329205</c:v>
                </c:pt>
                <c:pt idx="359">
                  <c:v>566.31273329257897</c:v>
                </c:pt>
                <c:pt idx="360">
                  <c:v>566.31319391727402</c:v>
                </c:pt>
                <c:pt idx="361">
                  <c:v>566.31319391727402</c:v>
                </c:pt>
                <c:pt idx="362">
                  <c:v>566.31329286098401</c:v>
                </c:pt>
                <c:pt idx="363">
                  <c:v>566.31329286098401</c:v>
                </c:pt>
                <c:pt idx="364">
                  <c:v>566.31329286098401</c:v>
                </c:pt>
                <c:pt idx="365">
                  <c:v>566.31346166133801</c:v>
                </c:pt>
                <c:pt idx="366">
                  <c:v>566.31346166133801</c:v>
                </c:pt>
                <c:pt idx="367">
                  <c:v>566.31346166133801</c:v>
                </c:pt>
                <c:pt idx="368">
                  <c:v>566.31346166133801</c:v>
                </c:pt>
                <c:pt idx="369">
                  <c:v>566.31359934806801</c:v>
                </c:pt>
                <c:pt idx="370">
                  <c:v>566.31404340267102</c:v>
                </c:pt>
                <c:pt idx="371">
                  <c:v>566.31404340267102</c:v>
                </c:pt>
                <c:pt idx="372">
                  <c:v>566.31421017646699</c:v>
                </c:pt>
                <c:pt idx="373">
                  <c:v>566.31421017646699</c:v>
                </c:pt>
                <c:pt idx="374">
                  <c:v>566.31421017646699</c:v>
                </c:pt>
                <c:pt idx="375">
                  <c:v>566.31432485580399</c:v>
                </c:pt>
                <c:pt idx="376">
                  <c:v>566.31432485580399</c:v>
                </c:pt>
                <c:pt idx="377">
                  <c:v>566.31432485580399</c:v>
                </c:pt>
                <c:pt idx="378">
                  <c:v>566.31432485580399</c:v>
                </c:pt>
                <c:pt idx="379">
                  <c:v>566.33560144901196</c:v>
                </c:pt>
                <c:pt idx="380">
                  <c:v>566.34684765338898</c:v>
                </c:pt>
                <c:pt idx="381">
                  <c:v>566.34684765338898</c:v>
                </c:pt>
                <c:pt idx="382">
                  <c:v>566.35717511176995</c:v>
                </c:pt>
                <c:pt idx="383">
                  <c:v>566.35717511176995</c:v>
                </c:pt>
                <c:pt idx="384">
                  <c:v>566.35717511176995</c:v>
                </c:pt>
                <c:pt idx="385">
                  <c:v>566.35731983184803</c:v>
                </c:pt>
                <c:pt idx="386">
                  <c:v>566.35731983184803</c:v>
                </c:pt>
                <c:pt idx="387">
                  <c:v>566.35731983184803</c:v>
                </c:pt>
                <c:pt idx="388">
                  <c:v>566.35731983184803</c:v>
                </c:pt>
                <c:pt idx="389">
                  <c:v>566.33630657195999</c:v>
                </c:pt>
                <c:pt idx="390">
                  <c:v>566.31529331207196</c:v>
                </c:pt>
                <c:pt idx="391">
                  <c:v>566.31529331207196</c:v>
                </c:pt>
                <c:pt idx="392">
                  <c:v>566.32135868072498</c:v>
                </c:pt>
                <c:pt idx="393">
                  <c:v>566.32135868072498</c:v>
                </c:pt>
                <c:pt idx="394">
                  <c:v>566.32135868072498</c:v>
                </c:pt>
                <c:pt idx="395">
                  <c:v>566.31575596332505</c:v>
                </c:pt>
                <c:pt idx="396">
                  <c:v>566.31575596332505</c:v>
                </c:pt>
                <c:pt idx="397">
                  <c:v>566.31575596332505</c:v>
                </c:pt>
                <c:pt idx="398">
                  <c:v>566.31575596332505</c:v>
                </c:pt>
                <c:pt idx="399">
                  <c:v>566.31590306758801</c:v>
                </c:pt>
                <c:pt idx="400">
                  <c:v>566.316050171852</c:v>
                </c:pt>
                <c:pt idx="401">
                  <c:v>566.316050171852</c:v>
                </c:pt>
                <c:pt idx="402">
                  <c:v>616.48465991020203</c:v>
                </c:pt>
                <c:pt idx="403">
                  <c:v>616.48465991020203</c:v>
                </c:pt>
                <c:pt idx="404">
                  <c:v>616.48465991020203</c:v>
                </c:pt>
                <c:pt idx="405">
                  <c:v>616.50723445415497</c:v>
                </c:pt>
                <c:pt idx="406">
                  <c:v>616.50723445415497</c:v>
                </c:pt>
                <c:pt idx="407">
                  <c:v>616.50723445415497</c:v>
                </c:pt>
                <c:pt idx="408">
                  <c:v>616.50723445415497</c:v>
                </c:pt>
                <c:pt idx="409">
                  <c:v>616.50734221935204</c:v>
                </c:pt>
                <c:pt idx="410">
                  <c:v>616.50744998455002</c:v>
                </c:pt>
                <c:pt idx="411">
                  <c:v>616.50744998455002</c:v>
                </c:pt>
                <c:pt idx="412">
                  <c:v>566.33415949344601</c:v>
                </c:pt>
                <c:pt idx="413">
                  <c:v>566.33415949344601</c:v>
                </c:pt>
                <c:pt idx="414">
                  <c:v>566.33415949344601</c:v>
                </c:pt>
                <c:pt idx="415">
                  <c:v>566.584706187248</c:v>
                </c:pt>
                <c:pt idx="416">
                  <c:v>566.584706187248</c:v>
                </c:pt>
                <c:pt idx="417">
                  <c:v>566.584706187248</c:v>
                </c:pt>
                <c:pt idx="418">
                  <c:v>566.584706187248</c:v>
                </c:pt>
                <c:pt idx="419">
                  <c:v>566.58484876155796</c:v>
                </c:pt>
                <c:pt idx="420">
                  <c:v>566.58499133586804</c:v>
                </c:pt>
                <c:pt idx="421">
                  <c:v>566.58499133586804</c:v>
                </c:pt>
                <c:pt idx="422">
                  <c:v>566.58541762828804</c:v>
                </c:pt>
                <c:pt idx="423">
                  <c:v>566.58541762828804</c:v>
                </c:pt>
                <c:pt idx="424">
                  <c:v>566.58541762828804</c:v>
                </c:pt>
                <c:pt idx="425">
                  <c:v>566.32998502254395</c:v>
                </c:pt>
                <c:pt idx="426">
                  <c:v>566.32998502254395</c:v>
                </c:pt>
                <c:pt idx="427">
                  <c:v>566.32998502254395</c:v>
                </c:pt>
                <c:pt idx="428">
                  <c:v>566.32998502254395</c:v>
                </c:pt>
                <c:pt idx="429">
                  <c:v>566.353930950164</c:v>
                </c:pt>
                <c:pt idx="430">
                  <c:v>566.35403811931599</c:v>
                </c:pt>
                <c:pt idx="431">
                  <c:v>566.35403811931599</c:v>
                </c:pt>
                <c:pt idx="432">
                  <c:v>566.35440123081196</c:v>
                </c:pt>
                <c:pt idx="433">
                  <c:v>566.35440123081196</c:v>
                </c:pt>
                <c:pt idx="434">
                  <c:v>566.35440123081196</c:v>
                </c:pt>
                <c:pt idx="435">
                  <c:v>566.34291946887902</c:v>
                </c:pt>
                <c:pt idx="436">
                  <c:v>566.34291946887902</c:v>
                </c:pt>
                <c:pt idx="437">
                  <c:v>566.34291946887902</c:v>
                </c:pt>
                <c:pt idx="438">
                  <c:v>566.34291946887902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FD-49E6-837E-FEB5F9B82D61}"/>
            </c:ext>
          </c:extLst>
        </c:ser>
        <c:ser>
          <c:idx val="2"/>
          <c:order val="2"/>
          <c:tx>
            <c:strRef>
              <c:f>Storage!$D$1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Storage!$D$2:$D$752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0.112974405288696</c:v>
                </c:pt>
                <c:pt idx="12">
                  <c:v>0.167040824890136</c:v>
                </c:pt>
                <c:pt idx="13">
                  <c:v>0.167040824890136</c:v>
                </c:pt>
                <c:pt idx="14">
                  <c:v>0.167040824890136</c:v>
                </c:pt>
                <c:pt idx="15">
                  <c:v>0.167040824890136</c:v>
                </c:pt>
                <c:pt idx="16">
                  <c:v>0.167040824890136</c:v>
                </c:pt>
                <c:pt idx="17">
                  <c:v>0.167040824890136</c:v>
                </c:pt>
                <c:pt idx="18">
                  <c:v>0.167040824890136</c:v>
                </c:pt>
                <c:pt idx="19">
                  <c:v>0.167040824890136</c:v>
                </c:pt>
                <c:pt idx="20">
                  <c:v>0.167040824890136</c:v>
                </c:pt>
                <c:pt idx="21">
                  <c:v>0.26940965652465798</c:v>
                </c:pt>
                <c:pt idx="22">
                  <c:v>0.26940965652465798</c:v>
                </c:pt>
                <c:pt idx="23">
                  <c:v>0.26940965652465798</c:v>
                </c:pt>
                <c:pt idx="24">
                  <c:v>0.26940965652465798</c:v>
                </c:pt>
                <c:pt idx="25">
                  <c:v>0.26940965652465798</c:v>
                </c:pt>
                <c:pt idx="26">
                  <c:v>0.26940965652465798</c:v>
                </c:pt>
                <c:pt idx="27">
                  <c:v>0.26940965652465798</c:v>
                </c:pt>
                <c:pt idx="28">
                  <c:v>0.26940965652465798</c:v>
                </c:pt>
                <c:pt idx="29">
                  <c:v>0.26940965652465798</c:v>
                </c:pt>
                <c:pt idx="30">
                  <c:v>0.26940965652465798</c:v>
                </c:pt>
                <c:pt idx="31">
                  <c:v>0.40141224861144997</c:v>
                </c:pt>
                <c:pt idx="32">
                  <c:v>0.44541311264038003</c:v>
                </c:pt>
                <c:pt idx="33">
                  <c:v>0.44541311264038003</c:v>
                </c:pt>
                <c:pt idx="34">
                  <c:v>0.44541311264038003</c:v>
                </c:pt>
                <c:pt idx="35">
                  <c:v>0.44541311264038003</c:v>
                </c:pt>
                <c:pt idx="36">
                  <c:v>0.44541311264038003</c:v>
                </c:pt>
                <c:pt idx="37">
                  <c:v>0.44541311264038003</c:v>
                </c:pt>
                <c:pt idx="38">
                  <c:v>0.44541311264038003</c:v>
                </c:pt>
                <c:pt idx="39">
                  <c:v>0.44541311264038003</c:v>
                </c:pt>
                <c:pt idx="40">
                  <c:v>0.44541311264038003</c:v>
                </c:pt>
                <c:pt idx="41">
                  <c:v>0.44541311264038003</c:v>
                </c:pt>
                <c:pt idx="42">
                  <c:v>0.44541311264038003</c:v>
                </c:pt>
                <c:pt idx="43">
                  <c:v>0.44541311264038003</c:v>
                </c:pt>
                <c:pt idx="44">
                  <c:v>0.44541311264038003</c:v>
                </c:pt>
                <c:pt idx="45">
                  <c:v>0.44541311264038003</c:v>
                </c:pt>
                <c:pt idx="46">
                  <c:v>0.44541311264038003</c:v>
                </c:pt>
                <c:pt idx="47">
                  <c:v>0.44541311264038003</c:v>
                </c:pt>
                <c:pt idx="48">
                  <c:v>0.44541311264038003</c:v>
                </c:pt>
                <c:pt idx="49">
                  <c:v>0.44541311264038003</c:v>
                </c:pt>
                <c:pt idx="50">
                  <c:v>0.44541311264038003</c:v>
                </c:pt>
                <c:pt idx="51">
                  <c:v>0.44541311264038003</c:v>
                </c:pt>
                <c:pt idx="52">
                  <c:v>0.44541311264038003</c:v>
                </c:pt>
                <c:pt idx="53">
                  <c:v>0.44541311264038003</c:v>
                </c:pt>
                <c:pt idx="54">
                  <c:v>0.44541311264038003</c:v>
                </c:pt>
                <c:pt idx="55">
                  <c:v>0.44541311264038003</c:v>
                </c:pt>
                <c:pt idx="56">
                  <c:v>0.44541311264038003</c:v>
                </c:pt>
                <c:pt idx="57">
                  <c:v>0.44541311264038003</c:v>
                </c:pt>
                <c:pt idx="58">
                  <c:v>0.44541311264038003</c:v>
                </c:pt>
                <c:pt idx="59">
                  <c:v>0.44541311264038003</c:v>
                </c:pt>
                <c:pt idx="60">
                  <c:v>0.44541311264038003</c:v>
                </c:pt>
                <c:pt idx="61">
                  <c:v>0.44541311264038003</c:v>
                </c:pt>
                <c:pt idx="62">
                  <c:v>0.44541311264038003</c:v>
                </c:pt>
                <c:pt idx="63">
                  <c:v>0.44541311264038003</c:v>
                </c:pt>
                <c:pt idx="64">
                  <c:v>0.44541311264038003</c:v>
                </c:pt>
                <c:pt idx="65">
                  <c:v>0.44541311264038003</c:v>
                </c:pt>
                <c:pt idx="66">
                  <c:v>0.44541311264038003</c:v>
                </c:pt>
                <c:pt idx="67">
                  <c:v>0.44541311264038003</c:v>
                </c:pt>
                <c:pt idx="68">
                  <c:v>0.44541311264038003</c:v>
                </c:pt>
                <c:pt idx="69">
                  <c:v>0.44541311264038003</c:v>
                </c:pt>
                <c:pt idx="70">
                  <c:v>0.44541311264038003</c:v>
                </c:pt>
                <c:pt idx="71">
                  <c:v>0.44541311264038003</c:v>
                </c:pt>
                <c:pt idx="72">
                  <c:v>0.44673144817352201</c:v>
                </c:pt>
                <c:pt idx="73">
                  <c:v>0.44673144817352201</c:v>
                </c:pt>
                <c:pt idx="74">
                  <c:v>0.44673144817352201</c:v>
                </c:pt>
                <c:pt idx="75">
                  <c:v>0.44673144817352201</c:v>
                </c:pt>
                <c:pt idx="76">
                  <c:v>0.44673144817352201</c:v>
                </c:pt>
                <c:pt idx="77">
                  <c:v>0.44673144817352201</c:v>
                </c:pt>
                <c:pt idx="78">
                  <c:v>0.44673144817352201</c:v>
                </c:pt>
                <c:pt idx="79">
                  <c:v>0.44673144817352201</c:v>
                </c:pt>
                <c:pt idx="80">
                  <c:v>0.44673144817352201</c:v>
                </c:pt>
                <c:pt idx="81">
                  <c:v>0.44999325275421098</c:v>
                </c:pt>
                <c:pt idx="82">
                  <c:v>0.45303010940551702</c:v>
                </c:pt>
                <c:pt idx="83">
                  <c:v>0.45303010940551702</c:v>
                </c:pt>
                <c:pt idx="84">
                  <c:v>0.45303010940551702</c:v>
                </c:pt>
                <c:pt idx="85">
                  <c:v>0.45303010940551702</c:v>
                </c:pt>
                <c:pt idx="86">
                  <c:v>0.45303010940551702</c:v>
                </c:pt>
                <c:pt idx="87">
                  <c:v>0.45303010940551702</c:v>
                </c:pt>
                <c:pt idx="88">
                  <c:v>0.45303010940551702</c:v>
                </c:pt>
                <c:pt idx="89">
                  <c:v>0.45303010940551702</c:v>
                </c:pt>
                <c:pt idx="90">
                  <c:v>0.45303010940551702</c:v>
                </c:pt>
                <c:pt idx="91">
                  <c:v>0.46673154830932601</c:v>
                </c:pt>
                <c:pt idx="92">
                  <c:v>0.47066330909728998</c:v>
                </c:pt>
                <c:pt idx="93">
                  <c:v>0.47066330909728998</c:v>
                </c:pt>
                <c:pt idx="94">
                  <c:v>0.47066330909728998</c:v>
                </c:pt>
                <c:pt idx="95">
                  <c:v>0.47066330909728998</c:v>
                </c:pt>
                <c:pt idx="96">
                  <c:v>0.47066330909728998</c:v>
                </c:pt>
                <c:pt idx="97">
                  <c:v>0.47066330909728998</c:v>
                </c:pt>
                <c:pt idx="98">
                  <c:v>0.47066330909728998</c:v>
                </c:pt>
                <c:pt idx="99">
                  <c:v>0.47066330909728998</c:v>
                </c:pt>
                <c:pt idx="100">
                  <c:v>0.47882580757141102</c:v>
                </c:pt>
                <c:pt idx="101">
                  <c:v>0.49515080451965299</c:v>
                </c:pt>
                <c:pt idx="102">
                  <c:v>0.50347363948821999</c:v>
                </c:pt>
                <c:pt idx="103">
                  <c:v>0.50347363948821999</c:v>
                </c:pt>
                <c:pt idx="104">
                  <c:v>0.50347363948821999</c:v>
                </c:pt>
                <c:pt idx="105">
                  <c:v>0.50347363948821999</c:v>
                </c:pt>
                <c:pt idx="106">
                  <c:v>0.50347363948821999</c:v>
                </c:pt>
                <c:pt idx="107">
                  <c:v>0.50347363948821999</c:v>
                </c:pt>
                <c:pt idx="108">
                  <c:v>0.50347363948821999</c:v>
                </c:pt>
                <c:pt idx="109">
                  <c:v>0.50347363948821999</c:v>
                </c:pt>
                <c:pt idx="110">
                  <c:v>0.50347363948821999</c:v>
                </c:pt>
                <c:pt idx="111">
                  <c:v>0.52914166450500399</c:v>
                </c:pt>
                <c:pt idx="112">
                  <c:v>0.53782594203948897</c:v>
                </c:pt>
                <c:pt idx="113">
                  <c:v>0.53782594203948897</c:v>
                </c:pt>
                <c:pt idx="114">
                  <c:v>0.53782594203948897</c:v>
                </c:pt>
                <c:pt idx="115">
                  <c:v>0.53782594203948897</c:v>
                </c:pt>
                <c:pt idx="116">
                  <c:v>0.53782594203948897</c:v>
                </c:pt>
                <c:pt idx="117">
                  <c:v>0.53782594203948897</c:v>
                </c:pt>
                <c:pt idx="118">
                  <c:v>0.53782594203948897</c:v>
                </c:pt>
                <c:pt idx="119">
                  <c:v>0.53782594203948897</c:v>
                </c:pt>
                <c:pt idx="120">
                  <c:v>0.53782594203948897</c:v>
                </c:pt>
                <c:pt idx="121">
                  <c:v>0.46390497684478699</c:v>
                </c:pt>
                <c:pt idx="122">
                  <c:v>0.43699669837951599</c:v>
                </c:pt>
                <c:pt idx="123">
                  <c:v>0.43699669837951599</c:v>
                </c:pt>
                <c:pt idx="124">
                  <c:v>0.43699669837951599</c:v>
                </c:pt>
                <c:pt idx="125">
                  <c:v>0.43699669837951599</c:v>
                </c:pt>
                <c:pt idx="126">
                  <c:v>0.43699669837951599</c:v>
                </c:pt>
                <c:pt idx="127">
                  <c:v>0.43699669837951599</c:v>
                </c:pt>
                <c:pt idx="128">
                  <c:v>0.43699669837951599</c:v>
                </c:pt>
                <c:pt idx="129">
                  <c:v>0.43699669837951599</c:v>
                </c:pt>
                <c:pt idx="130">
                  <c:v>0.43699669837951599</c:v>
                </c:pt>
                <c:pt idx="131">
                  <c:v>0.46470248699188199</c:v>
                </c:pt>
                <c:pt idx="132">
                  <c:v>0.47393774986267001</c:v>
                </c:pt>
                <c:pt idx="133">
                  <c:v>0.47393774986267001</c:v>
                </c:pt>
                <c:pt idx="134">
                  <c:v>0.47393774986267001</c:v>
                </c:pt>
                <c:pt idx="135">
                  <c:v>0.47393774986267001</c:v>
                </c:pt>
                <c:pt idx="136">
                  <c:v>0.47393774986267001</c:v>
                </c:pt>
                <c:pt idx="137">
                  <c:v>0.47393774986267001</c:v>
                </c:pt>
                <c:pt idx="138">
                  <c:v>0.47393774986267001</c:v>
                </c:pt>
                <c:pt idx="139">
                  <c:v>0.47393774986267001</c:v>
                </c:pt>
                <c:pt idx="140">
                  <c:v>0.47393774986267001</c:v>
                </c:pt>
                <c:pt idx="141">
                  <c:v>0.51026558876037598</c:v>
                </c:pt>
                <c:pt idx="142">
                  <c:v>0.522374868392944</c:v>
                </c:pt>
                <c:pt idx="143">
                  <c:v>0.522374868392944</c:v>
                </c:pt>
                <c:pt idx="144">
                  <c:v>0.522374868392944</c:v>
                </c:pt>
                <c:pt idx="145">
                  <c:v>0.522374868392944</c:v>
                </c:pt>
                <c:pt idx="146">
                  <c:v>0.522374868392944</c:v>
                </c:pt>
                <c:pt idx="147">
                  <c:v>0.522374868392944</c:v>
                </c:pt>
                <c:pt idx="148">
                  <c:v>0.522374868392944</c:v>
                </c:pt>
                <c:pt idx="149">
                  <c:v>0.522374868392944</c:v>
                </c:pt>
                <c:pt idx="150">
                  <c:v>0.522374868392944</c:v>
                </c:pt>
                <c:pt idx="151">
                  <c:v>0.552135229110717</c:v>
                </c:pt>
                <c:pt idx="152">
                  <c:v>0.56205534934997503</c:v>
                </c:pt>
                <c:pt idx="153">
                  <c:v>0.56205534934997503</c:v>
                </c:pt>
                <c:pt idx="154">
                  <c:v>0.56205534934997503</c:v>
                </c:pt>
                <c:pt idx="155">
                  <c:v>0.56205534934997503</c:v>
                </c:pt>
                <c:pt idx="156">
                  <c:v>0.56205534934997503</c:v>
                </c:pt>
                <c:pt idx="157">
                  <c:v>0.56205534934997503</c:v>
                </c:pt>
                <c:pt idx="158">
                  <c:v>0.56205534934997503</c:v>
                </c:pt>
                <c:pt idx="159">
                  <c:v>0.56205534934997503</c:v>
                </c:pt>
                <c:pt idx="160">
                  <c:v>0.56205534934997503</c:v>
                </c:pt>
                <c:pt idx="161">
                  <c:v>0.59651124477386397</c:v>
                </c:pt>
                <c:pt idx="162">
                  <c:v>0.60959815979003895</c:v>
                </c:pt>
                <c:pt idx="163">
                  <c:v>0.60959815979003895</c:v>
                </c:pt>
                <c:pt idx="164">
                  <c:v>0.60959815979003895</c:v>
                </c:pt>
                <c:pt idx="165">
                  <c:v>0.60959815979003895</c:v>
                </c:pt>
                <c:pt idx="166">
                  <c:v>0.60959815979003895</c:v>
                </c:pt>
                <c:pt idx="167">
                  <c:v>0.60959815979003895</c:v>
                </c:pt>
                <c:pt idx="168">
                  <c:v>0.60959815979003895</c:v>
                </c:pt>
                <c:pt idx="169">
                  <c:v>0.60959815979003895</c:v>
                </c:pt>
                <c:pt idx="170">
                  <c:v>0.60959815979003895</c:v>
                </c:pt>
                <c:pt idx="171">
                  <c:v>0.50672018527984597</c:v>
                </c:pt>
                <c:pt idx="172">
                  <c:v>0.47082591056823703</c:v>
                </c:pt>
                <c:pt idx="173">
                  <c:v>0.47082591056823703</c:v>
                </c:pt>
                <c:pt idx="174">
                  <c:v>0.47082591056823703</c:v>
                </c:pt>
                <c:pt idx="175">
                  <c:v>0.47082591056823703</c:v>
                </c:pt>
                <c:pt idx="176">
                  <c:v>0.47082591056823703</c:v>
                </c:pt>
                <c:pt idx="177">
                  <c:v>0.47082591056823703</c:v>
                </c:pt>
                <c:pt idx="178">
                  <c:v>0.47082591056823703</c:v>
                </c:pt>
                <c:pt idx="179">
                  <c:v>0.47082591056823703</c:v>
                </c:pt>
                <c:pt idx="180">
                  <c:v>0.47082591056823703</c:v>
                </c:pt>
                <c:pt idx="181">
                  <c:v>0.50546002388000399</c:v>
                </c:pt>
                <c:pt idx="182">
                  <c:v>0.519536733627319</c:v>
                </c:pt>
                <c:pt idx="183">
                  <c:v>0.519536733627319</c:v>
                </c:pt>
                <c:pt idx="184">
                  <c:v>0.519536733627319</c:v>
                </c:pt>
                <c:pt idx="185">
                  <c:v>0.519536733627319</c:v>
                </c:pt>
                <c:pt idx="186">
                  <c:v>0.519536733627319</c:v>
                </c:pt>
                <c:pt idx="187">
                  <c:v>0.519536733627319</c:v>
                </c:pt>
                <c:pt idx="188">
                  <c:v>0.519536733627319</c:v>
                </c:pt>
                <c:pt idx="189">
                  <c:v>0.519536733627319</c:v>
                </c:pt>
                <c:pt idx="190">
                  <c:v>0.519536733627319</c:v>
                </c:pt>
                <c:pt idx="191">
                  <c:v>0.56095933914184504</c:v>
                </c:pt>
                <c:pt idx="192">
                  <c:v>0.57223486900329501</c:v>
                </c:pt>
                <c:pt idx="193">
                  <c:v>0.57223486900329501</c:v>
                </c:pt>
                <c:pt idx="194">
                  <c:v>0.57223486900329501</c:v>
                </c:pt>
                <c:pt idx="195">
                  <c:v>0.57223486900329501</c:v>
                </c:pt>
                <c:pt idx="196">
                  <c:v>0.57223486900329501</c:v>
                </c:pt>
                <c:pt idx="197">
                  <c:v>0.57223486900329501</c:v>
                </c:pt>
                <c:pt idx="198">
                  <c:v>0.57223486900329501</c:v>
                </c:pt>
                <c:pt idx="199">
                  <c:v>0.57223486900329501</c:v>
                </c:pt>
                <c:pt idx="200">
                  <c:v>0.57223486900329501</c:v>
                </c:pt>
                <c:pt idx="201">
                  <c:v>0.60946285724639804</c:v>
                </c:pt>
                <c:pt idx="202">
                  <c:v>0.62453341484069802</c:v>
                </c:pt>
                <c:pt idx="203">
                  <c:v>0.62453341484069802</c:v>
                </c:pt>
                <c:pt idx="204">
                  <c:v>0.62453341484069802</c:v>
                </c:pt>
                <c:pt idx="205">
                  <c:v>0.62453341484069802</c:v>
                </c:pt>
                <c:pt idx="206">
                  <c:v>0.62453341484069802</c:v>
                </c:pt>
                <c:pt idx="207">
                  <c:v>0.62453341484069802</c:v>
                </c:pt>
                <c:pt idx="208">
                  <c:v>0.62453341484069802</c:v>
                </c:pt>
                <c:pt idx="209">
                  <c:v>0.62453341484069802</c:v>
                </c:pt>
                <c:pt idx="210">
                  <c:v>0.62453341484069802</c:v>
                </c:pt>
                <c:pt idx="211">
                  <c:v>0.506949663162231</c:v>
                </c:pt>
                <c:pt idx="212">
                  <c:v>0.46509385108947698</c:v>
                </c:pt>
                <c:pt idx="213">
                  <c:v>0.46509385108947698</c:v>
                </c:pt>
                <c:pt idx="214">
                  <c:v>0.46509385108947698</c:v>
                </c:pt>
                <c:pt idx="215">
                  <c:v>0.46509385108947698</c:v>
                </c:pt>
                <c:pt idx="216">
                  <c:v>0.46509385108947698</c:v>
                </c:pt>
                <c:pt idx="217">
                  <c:v>0.46509385108947698</c:v>
                </c:pt>
                <c:pt idx="218">
                  <c:v>0.46509385108947698</c:v>
                </c:pt>
                <c:pt idx="219">
                  <c:v>0.46509385108947698</c:v>
                </c:pt>
                <c:pt idx="220">
                  <c:v>0.46509385108947698</c:v>
                </c:pt>
                <c:pt idx="221">
                  <c:v>0.50481200218200595</c:v>
                </c:pt>
                <c:pt idx="222">
                  <c:v>0.52083349227905196</c:v>
                </c:pt>
                <c:pt idx="223">
                  <c:v>0.52083349227905196</c:v>
                </c:pt>
                <c:pt idx="224">
                  <c:v>0.52083349227905196</c:v>
                </c:pt>
                <c:pt idx="225">
                  <c:v>0.52083349227905196</c:v>
                </c:pt>
                <c:pt idx="226">
                  <c:v>0.52083349227905196</c:v>
                </c:pt>
                <c:pt idx="227">
                  <c:v>0.52083349227905196</c:v>
                </c:pt>
                <c:pt idx="228">
                  <c:v>0.52083349227905196</c:v>
                </c:pt>
                <c:pt idx="229">
                  <c:v>0.52083349227905196</c:v>
                </c:pt>
                <c:pt idx="230">
                  <c:v>0.52083349227905196</c:v>
                </c:pt>
                <c:pt idx="231">
                  <c:v>0.56703007221221902</c:v>
                </c:pt>
                <c:pt idx="232">
                  <c:v>0.57964682579040505</c:v>
                </c:pt>
                <c:pt idx="233">
                  <c:v>0.57964682579040505</c:v>
                </c:pt>
                <c:pt idx="234">
                  <c:v>0.57964682579040505</c:v>
                </c:pt>
                <c:pt idx="235">
                  <c:v>0.57964682579040505</c:v>
                </c:pt>
                <c:pt idx="236">
                  <c:v>0.57964682579040505</c:v>
                </c:pt>
                <c:pt idx="237">
                  <c:v>0.57964682579040505</c:v>
                </c:pt>
                <c:pt idx="238">
                  <c:v>0.57964682579040505</c:v>
                </c:pt>
                <c:pt idx="239">
                  <c:v>0.57964682579040505</c:v>
                </c:pt>
                <c:pt idx="240">
                  <c:v>0.57964682579040505</c:v>
                </c:pt>
                <c:pt idx="241">
                  <c:v>0.62190091609954801</c:v>
                </c:pt>
                <c:pt idx="242">
                  <c:v>0.63888418674468905</c:v>
                </c:pt>
                <c:pt idx="243">
                  <c:v>0.63888418674468905</c:v>
                </c:pt>
                <c:pt idx="244">
                  <c:v>0.63888418674468905</c:v>
                </c:pt>
                <c:pt idx="245">
                  <c:v>0.63888418674468905</c:v>
                </c:pt>
                <c:pt idx="246">
                  <c:v>0.63888418674468905</c:v>
                </c:pt>
                <c:pt idx="247">
                  <c:v>0.63888418674468905</c:v>
                </c:pt>
                <c:pt idx="248">
                  <c:v>0.63888418674468905</c:v>
                </c:pt>
                <c:pt idx="249">
                  <c:v>0.63888418674468905</c:v>
                </c:pt>
                <c:pt idx="250">
                  <c:v>0.63888418674468905</c:v>
                </c:pt>
                <c:pt idx="251">
                  <c:v>0.523002028465271</c:v>
                </c:pt>
                <c:pt idx="252">
                  <c:v>0.48147606849670399</c:v>
                </c:pt>
                <c:pt idx="253">
                  <c:v>0.48147606849670399</c:v>
                </c:pt>
                <c:pt idx="254">
                  <c:v>0.48147606849670399</c:v>
                </c:pt>
                <c:pt idx="255">
                  <c:v>0.48147606849670399</c:v>
                </c:pt>
                <c:pt idx="256">
                  <c:v>0.48147606849670399</c:v>
                </c:pt>
                <c:pt idx="257">
                  <c:v>0.48147606849670399</c:v>
                </c:pt>
                <c:pt idx="258">
                  <c:v>0.48147606849670399</c:v>
                </c:pt>
                <c:pt idx="259">
                  <c:v>0.48147606849670399</c:v>
                </c:pt>
                <c:pt idx="260">
                  <c:v>0.48147606849670399</c:v>
                </c:pt>
                <c:pt idx="261">
                  <c:v>0.53538596630096402</c:v>
                </c:pt>
                <c:pt idx="262">
                  <c:v>0.553355932235717</c:v>
                </c:pt>
                <c:pt idx="263">
                  <c:v>0.553355932235717</c:v>
                </c:pt>
                <c:pt idx="264">
                  <c:v>0.553355932235717</c:v>
                </c:pt>
                <c:pt idx="265">
                  <c:v>0.553355932235717</c:v>
                </c:pt>
                <c:pt idx="266">
                  <c:v>0.553355932235717</c:v>
                </c:pt>
                <c:pt idx="267">
                  <c:v>0.553355932235717</c:v>
                </c:pt>
                <c:pt idx="268">
                  <c:v>0.553355932235717</c:v>
                </c:pt>
                <c:pt idx="269">
                  <c:v>0.553355932235717</c:v>
                </c:pt>
                <c:pt idx="270">
                  <c:v>0.553355932235717</c:v>
                </c:pt>
                <c:pt idx="271">
                  <c:v>0.59526813030242898</c:v>
                </c:pt>
                <c:pt idx="272">
                  <c:v>0.60923886299133301</c:v>
                </c:pt>
                <c:pt idx="273">
                  <c:v>0.60923886299133301</c:v>
                </c:pt>
                <c:pt idx="274">
                  <c:v>0.60923886299133301</c:v>
                </c:pt>
                <c:pt idx="275">
                  <c:v>0.60923886299133301</c:v>
                </c:pt>
                <c:pt idx="276">
                  <c:v>0.60923886299133301</c:v>
                </c:pt>
                <c:pt idx="277">
                  <c:v>0.60923886299133301</c:v>
                </c:pt>
                <c:pt idx="278">
                  <c:v>0.60923886299133301</c:v>
                </c:pt>
                <c:pt idx="279">
                  <c:v>0.60923886299133301</c:v>
                </c:pt>
                <c:pt idx="280">
                  <c:v>0.60923886299133301</c:v>
                </c:pt>
                <c:pt idx="281">
                  <c:v>0.62552773952484098</c:v>
                </c:pt>
                <c:pt idx="282">
                  <c:v>0.63095736503600997</c:v>
                </c:pt>
                <c:pt idx="283">
                  <c:v>0.63095736503600997</c:v>
                </c:pt>
                <c:pt idx="284">
                  <c:v>0.63095736503600997</c:v>
                </c:pt>
                <c:pt idx="285">
                  <c:v>0.63095736503600997</c:v>
                </c:pt>
                <c:pt idx="286">
                  <c:v>0.63095736503600997</c:v>
                </c:pt>
                <c:pt idx="287">
                  <c:v>0.63095736503600997</c:v>
                </c:pt>
                <c:pt idx="288">
                  <c:v>0.63095736503600997</c:v>
                </c:pt>
                <c:pt idx="289">
                  <c:v>0.63095736503600997</c:v>
                </c:pt>
                <c:pt idx="290">
                  <c:v>0.63095736503600997</c:v>
                </c:pt>
                <c:pt idx="291">
                  <c:v>0.67477822303771895</c:v>
                </c:pt>
                <c:pt idx="292">
                  <c:v>0.69433927536010698</c:v>
                </c:pt>
                <c:pt idx="293">
                  <c:v>0.69433927536010698</c:v>
                </c:pt>
                <c:pt idx="294">
                  <c:v>0.69433927536010698</c:v>
                </c:pt>
                <c:pt idx="295">
                  <c:v>0.69433927536010698</c:v>
                </c:pt>
                <c:pt idx="296">
                  <c:v>0.69433927536010698</c:v>
                </c:pt>
                <c:pt idx="297">
                  <c:v>0.69433927536010698</c:v>
                </c:pt>
                <c:pt idx="298">
                  <c:v>0.69433927536010698</c:v>
                </c:pt>
                <c:pt idx="299">
                  <c:v>0.69433927536010698</c:v>
                </c:pt>
                <c:pt idx="300">
                  <c:v>0.69433927536010698</c:v>
                </c:pt>
                <c:pt idx="301">
                  <c:v>0.64297783374786299</c:v>
                </c:pt>
                <c:pt idx="302">
                  <c:v>0.62428617477416903</c:v>
                </c:pt>
                <c:pt idx="303">
                  <c:v>0.62428617477416903</c:v>
                </c:pt>
                <c:pt idx="304">
                  <c:v>0.62428617477416903</c:v>
                </c:pt>
                <c:pt idx="305">
                  <c:v>0.62428617477416903</c:v>
                </c:pt>
                <c:pt idx="306">
                  <c:v>0.62428617477416903</c:v>
                </c:pt>
                <c:pt idx="307">
                  <c:v>0.62428617477416903</c:v>
                </c:pt>
                <c:pt idx="308">
                  <c:v>0.62428617477416903</c:v>
                </c:pt>
                <c:pt idx="309">
                  <c:v>0.62428617477416903</c:v>
                </c:pt>
                <c:pt idx="310">
                  <c:v>0.62428617477416903</c:v>
                </c:pt>
                <c:pt idx="311">
                  <c:v>0.68621873855590798</c:v>
                </c:pt>
                <c:pt idx="312">
                  <c:v>0.67446935176849299</c:v>
                </c:pt>
                <c:pt idx="313">
                  <c:v>0.67446935176849299</c:v>
                </c:pt>
                <c:pt idx="314">
                  <c:v>0.67446935176849299</c:v>
                </c:pt>
                <c:pt idx="315">
                  <c:v>0.67446935176849299</c:v>
                </c:pt>
                <c:pt idx="316">
                  <c:v>0.67446935176849299</c:v>
                </c:pt>
                <c:pt idx="317">
                  <c:v>0.67446935176849299</c:v>
                </c:pt>
                <c:pt idx="318">
                  <c:v>0.67446935176849299</c:v>
                </c:pt>
                <c:pt idx="319">
                  <c:v>0.67446935176849299</c:v>
                </c:pt>
                <c:pt idx="320">
                  <c:v>0.67446935176849299</c:v>
                </c:pt>
                <c:pt idx="321">
                  <c:v>0.63481521606445301</c:v>
                </c:pt>
                <c:pt idx="322">
                  <c:v>0.65060782432556097</c:v>
                </c:pt>
                <c:pt idx="323">
                  <c:v>0.65060782432556097</c:v>
                </c:pt>
                <c:pt idx="324">
                  <c:v>0.65060782432556097</c:v>
                </c:pt>
                <c:pt idx="325">
                  <c:v>0.65060782432556097</c:v>
                </c:pt>
                <c:pt idx="326">
                  <c:v>0.65060782432556097</c:v>
                </c:pt>
                <c:pt idx="327">
                  <c:v>0.65060782432556097</c:v>
                </c:pt>
                <c:pt idx="328">
                  <c:v>0.65060782432556097</c:v>
                </c:pt>
                <c:pt idx="329">
                  <c:v>0.65060782432556097</c:v>
                </c:pt>
                <c:pt idx="330">
                  <c:v>0.65060782432556097</c:v>
                </c:pt>
                <c:pt idx="331">
                  <c:v>0.63108813762664795</c:v>
                </c:pt>
                <c:pt idx="332">
                  <c:v>0.62458157539367598</c:v>
                </c:pt>
                <c:pt idx="333">
                  <c:v>0.62458157539367598</c:v>
                </c:pt>
                <c:pt idx="334">
                  <c:v>0.62458157539367598</c:v>
                </c:pt>
                <c:pt idx="335">
                  <c:v>0.62458157539367598</c:v>
                </c:pt>
                <c:pt idx="336">
                  <c:v>0.62458157539367598</c:v>
                </c:pt>
                <c:pt idx="337">
                  <c:v>0.62458157539367598</c:v>
                </c:pt>
                <c:pt idx="338">
                  <c:v>0.62458157539367598</c:v>
                </c:pt>
                <c:pt idx="339">
                  <c:v>0.62458157539367598</c:v>
                </c:pt>
                <c:pt idx="340">
                  <c:v>0.62458157539367598</c:v>
                </c:pt>
                <c:pt idx="341">
                  <c:v>0.67395424842834395</c:v>
                </c:pt>
                <c:pt idx="342">
                  <c:v>0.69621562957763605</c:v>
                </c:pt>
                <c:pt idx="343">
                  <c:v>0.69621562957763605</c:v>
                </c:pt>
                <c:pt idx="344">
                  <c:v>0.69621562957763605</c:v>
                </c:pt>
                <c:pt idx="345">
                  <c:v>0.69621562957763605</c:v>
                </c:pt>
                <c:pt idx="346">
                  <c:v>0.69621562957763605</c:v>
                </c:pt>
                <c:pt idx="347">
                  <c:v>0.69621562957763605</c:v>
                </c:pt>
                <c:pt idx="348">
                  <c:v>0.69621562957763605</c:v>
                </c:pt>
                <c:pt idx="349">
                  <c:v>0.69621562957763605</c:v>
                </c:pt>
                <c:pt idx="350">
                  <c:v>0.69621562957763605</c:v>
                </c:pt>
                <c:pt idx="351">
                  <c:v>0.67664766311645497</c:v>
                </c:pt>
                <c:pt idx="352">
                  <c:v>0.66804063320159901</c:v>
                </c:pt>
                <c:pt idx="353">
                  <c:v>0.66804063320159901</c:v>
                </c:pt>
                <c:pt idx="354">
                  <c:v>0.66804063320159901</c:v>
                </c:pt>
                <c:pt idx="355">
                  <c:v>0.66804063320159901</c:v>
                </c:pt>
                <c:pt idx="356">
                  <c:v>0.66804063320159901</c:v>
                </c:pt>
                <c:pt idx="357">
                  <c:v>0.66804063320159901</c:v>
                </c:pt>
                <c:pt idx="358">
                  <c:v>0.66804063320159901</c:v>
                </c:pt>
                <c:pt idx="359">
                  <c:v>0.66804063320159901</c:v>
                </c:pt>
                <c:pt idx="360">
                  <c:v>0.66804063320159901</c:v>
                </c:pt>
                <c:pt idx="361">
                  <c:v>0.62991249561309803</c:v>
                </c:pt>
                <c:pt idx="362">
                  <c:v>0.61717236042022705</c:v>
                </c:pt>
                <c:pt idx="363">
                  <c:v>0.61717236042022705</c:v>
                </c:pt>
                <c:pt idx="364">
                  <c:v>0.61717236042022705</c:v>
                </c:pt>
                <c:pt idx="365">
                  <c:v>0.61717236042022705</c:v>
                </c:pt>
                <c:pt idx="366">
                  <c:v>0.61717236042022705</c:v>
                </c:pt>
                <c:pt idx="367">
                  <c:v>0.61717236042022705</c:v>
                </c:pt>
                <c:pt idx="368">
                  <c:v>0.61717236042022705</c:v>
                </c:pt>
                <c:pt idx="369">
                  <c:v>0.61717236042022705</c:v>
                </c:pt>
                <c:pt idx="370">
                  <c:v>0.61717236042022705</c:v>
                </c:pt>
                <c:pt idx="371">
                  <c:v>0.59916329383850098</c:v>
                </c:pt>
                <c:pt idx="372">
                  <c:v>0.58947157859802202</c:v>
                </c:pt>
                <c:pt idx="373">
                  <c:v>0.58947157859802202</c:v>
                </c:pt>
                <c:pt idx="374">
                  <c:v>0.58947157859802202</c:v>
                </c:pt>
                <c:pt idx="375">
                  <c:v>0.58947157859802202</c:v>
                </c:pt>
                <c:pt idx="376">
                  <c:v>0.58947157859802202</c:v>
                </c:pt>
                <c:pt idx="377">
                  <c:v>0.58947157859802202</c:v>
                </c:pt>
                <c:pt idx="378">
                  <c:v>0.58947157859802202</c:v>
                </c:pt>
                <c:pt idx="379">
                  <c:v>0.58947157859802202</c:v>
                </c:pt>
                <c:pt idx="380">
                  <c:v>0.58947157859802202</c:v>
                </c:pt>
                <c:pt idx="381">
                  <c:v>0.66197419166564897</c:v>
                </c:pt>
                <c:pt idx="382">
                  <c:v>0.68614172935485795</c:v>
                </c:pt>
                <c:pt idx="383">
                  <c:v>0.68614172935485795</c:v>
                </c:pt>
                <c:pt idx="384">
                  <c:v>0.68614172935485795</c:v>
                </c:pt>
                <c:pt idx="385">
                  <c:v>0.68614172935485795</c:v>
                </c:pt>
                <c:pt idx="386">
                  <c:v>0.68614172935485795</c:v>
                </c:pt>
                <c:pt idx="387">
                  <c:v>0.68614172935485795</c:v>
                </c:pt>
                <c:pt idx="388">
                  <c:v>0.68614172935485795</c:v>
                </c:pt>
                <c:pt idx="389">
                  <c:v>0.68614172935485795</c:v>
                </c:pt>
                <c:pt idx="390">
                  <c:v>0.68614172935485795</c:v>
                </c:pt>
                <c:pt idx="391">
                  <c:v>0.65675830841064398</c:v>
                </c:pt>
                <c:pt idx="392">
                  <c:v>0.65354835987090998</c:v>
                </c:pt>
                <c:pt idx="393">
                  <c:v>0.65354835987090998</c:v>
                </c:pt>
                <c:pt idx="394">
                  <c:v>0.65354835987090998</c:v>
                </c:pt>
                <c:pt idx="395">
                  <c:v>0.65354835987090998</c:v>
                </c:pt>
                <c:pt idx="396">
                  <c:v>0.65354835987090998</c:v>
                </c:pt>
                <c:pt idx="397">
                  <c:v>0.65354835987090998</c:v>
                </c:pt>
                <c:pt idx="398">
                  <c:v>0.65354835987090998</c:v>
                </c:pt>
                <c:pt idx="399">
                  <c:v>0.65354835987090998</c:v>
                </c:pt>
                <c:pt idx="400">
                  <c:v>0.65354835987090998</c:v>
                </c:pt>
                <c:pt idx="401">
                  <c:v>0.67427182197570801</c:v>
                </c:pt>
                <c:pt idx="402">
                  <c:v>0.65350246429443304</c:v>
                </c:pt>
                <c:pt idx="403">
                  <c:v>0.65350246429443304</c:v>
                </c:pt>
                <c:pt idx="404">
                  <c:v>0.65350246429443304</c:v>
                </c:pt>
                <c:pt idx="405">
                  <c:v>0.65350246429443304</c:v>
                </c:pt>
                <c:pt idx="406">
                  <c:v>0.65350246429443304</c:v>
                </c:pt>
                <c:pt idx="407">
                  <c:v>0.65350246429443304</c:v>
                </c:pt>
                <c:pt idx="408">
                  <c:v>0.65350246429443304</c:v>
                </c:pt>
                <c:pt idx="409">
                  <c:v>0.65350246429443304</c:v>
                </c:pt>
                <c:pt idx="410">
                  <c:v>0.65350246429443304</c:v>
                </c:pt>
                <c:pt idx="411">
                  <c:v>0.65542507171630804</c:v>
                </c:pt>
                <c:pt idx="412">
                  <c:v>0.66226458549499501</c:v>
                </c:pt>
                <c:pt idx="413">
                  <c:v>0.66226458549499501</c:v>
                </c:pt>
                <c:pt idx="414">
                  <c:v>0.66226458549499501</c:v>
                </c:pt>
                <c:pt idx="415">
                  <c:v>0.66226458549499501</c:v>
                </c:pt>
                <c:pt idx="416">
                  <c:v>0.66226458549499501</c:v>
                </c:pt>
                <c:pt idx="417">
                  <c:v>0.66226458549499501</c:v>
                </c:pt>
                <c:pt idx="418">
                  <c:v>0.66226458549499501</c:v>
                </c:pt>
                <c:pt idx="419">
                  <c:v>0.66226458549499501</c:v>
                </c:pt>
                <c:pt idx="420">
                  <c:v>0.66226458549499501</c:v>
                </c:pt>
                <c:pt idx="421">
                  <c:v>0.59748852252960205</c:v>
                </c:pt>
                <c:pt idx="422">
                  <c:v>0.59079051017761197</c:v>
                </c:pt>
                <c:pt idx="423">
                  <c:v>0.59079051017761197</c:v>
                </c:pt>
                <c:pt idx="424">
                  <c:v>0.59079051017761197</c:v>
                </c:pt>
                <c:pt idx="425">
                  <c:v>0.59079051017761197</c:v>
                </c:pt>
                <c:pt idx="426">
                  <c:v>0.59079051017761197</c:v>
                </c:pt>
                <c:pt idx="427">
                  <c:v>0.59079051017761197</c:v>
                </c:pt>
                <c:pt idx="428">
                  <c:v>0.59079051017761197</c:v>
                </c:pt>
                <c:pt idx="429">
                  <c:v>0.59079051017761197</c:v>
                </c:pt>
                <c:pt idx="430">
                  <c:v>0.59079051017761197</c:v>
                </c:pt>
                <c:pt idx="431">
                  <c:v>0.61220276355743397</c:v>
                </c:pt>
                <c:pt idx="432">
                  <c:v>0.61934018135070801</c:v>
                </c:pt>
                <c:pt idx="433">
                  <c:v>0.61934018135070801</c:v>
                </c:pt>
                <c:pt idx="434">
                  <c:v>0.61934018135070801</c:v>
                </c:pt>
                <c:pt idx="435">
                  <c:v>0.61934018135070801</c:v>
                </c:pt>
                <c:pt idx="436">
                  <c:v>0.61934018135070801</c:v>
                </c:pt>
                <c:pt idx="437">
                  <c:v>0.61934018135070801</c:v>
                </c:pt>
                <c:pt idx="438">
                  <c:v>0.61934018135070801</c:v>
                </c:pt>
                <c:pt idx="439">
                  <c:v>0.61934018135070801</c:v>
                </c:pt>
                <c:pt idx="440">
                  <c:v>0.61934018135070801</c:v>
                </c:pt>
                <c:pt idx="441">
                  <c:v>0.59824299812316895</c:v>
                </c:pt>
                <c:pt idx="442">
                  <c:v>0.59859049320220903</c:v>
                </c:pt>
                <c:pt idx="443">
                  <c:v>0.59859049320220903</c:v>
                </c:pt>
                <c:pt idx="444">
                  <c:v>0.59859049320220903</c:v>
                </c:pt>
                <c:pt idx="445">
                  <c:v>0.59859049320220903</c:v>
                </c:pt>
                <c:pt idx="446">
                  <c:v>0.59859049320220903</c:v>
                </c:pt>
                <c:pt idx="447">
                  <c:v>0.59859049320220903</c:v>
                </c:pt>
                <c:pt idx="448">
                  <c:v>0.59859049320220903</c:v>
                </c:pt>
                <c:pt idx="449">
                  <c:v>0.59859049320220903</c:v>
                </c:pt>
                <c:pt idx="450">
                  <c:v>0.59859049320220903</c:v>
                </c:pt>
                <c:pt idx="451">
                  <c:v>0.63411295413970903</c:v>
                </c:pt>
                <c:pt idx="452">
                  <c:v>0.62682402133941595</c:v>
                </c:pt>
                <c:pt idx="453">
                  <c:v>0.62682402133941595</c:v>
                </c:pt>
                <c:pt idx="454">
                  <c:v>0.62682402133941595</c:v>
                </c:pt>
                <c:pt idx="455">
                  <c:v>0.62682402133941595</c:v>
                </c:pt>
                <c:pt idx="456">
                  <c:v>0.62682402133941595</c:v>
                </c:pt>
                <c:pt idx="457">
                  <c:v>0.62682402133941595</c:v>
                </c:pt>
                <c:pt idx="458">
                  <c:v>0.62682402133941595</c:v>
                </c:pt>
                <c:pt idx="459">
                  <c:v>0.62682402133941595</c:v>
                </c:pt>
                <c:pt idx="460">
                  <c:v>0.62682402133941595</c:v>
                </c:pt>
                <c:pt idx="461">
                  <c:v>0.59935772418975797</c:v>
                </c:pt>
                <c:pt idx="462">
                  <c:v>0.60706591606140103</c:v>
                </c:pt>
                <c:pt idx="463">
                  <c:v>0.60706591606140103</c:v>
                </c:pt>
                <c:pt idx="464">
                  <c:v>0.60706591606140103</c:v>
                </c:pt>
                <c:pt idx="465">
                  <c:v>0.60706591606140103</c:v>
                </c:pt>
                <c:pt idx="466">
                  <c:v>0.60706591606140103</c:v>
                </c:pt>
                <c:pt idx="467">
                  <c:v>0.60706591606140103</c:v>
                </c:pt>
                <c:pt idx="468">
                  <c:v>0.60706591606140103</c:v>
                </c:pt>
                <c:pt idx="469">
                  <c:v>0.60706591606140103</c:v>
                </c:pt>
                <c:pt idx="470">
                  <c:v>0.60706591606140103</c:v>
                </c:pt>
                <c:pt idx="471">
                  <c:v>0.63623666763305597</c:v>
                </c:pt>
                <c:pt idx="472">
                  <c:v>0.64084649085998502</c:v>
                </c:pt>
                <c:pt idx="473">
                  <c:v>0.64084649085998502</c:v>
                </c:pt>
                <c:pt idx="474">
                  <c:v>0.64084649085998502</c:v>
                </c:pt>
                <c:pt idx="475">
                  <c:v>0.64084649085998502</c:v>
                </c:pt>
                <c:pt idx="476">
                  <c:v>0.64084649085998502</c:v>
                </c:pt>
                <c:pt idx="477">
                  <c:v>0.64084649085998502</c:v>
                </c:pt>
                <c:pt idx="478">
                  <c:v>0.64084649085998502</c:v>
                </c:pt>
                <c:pt idx="479">
                  <c:v>0.64084649085998502</c:v>
                </c:pt>
                <c:pt idx="480">
                  <c:v>0.64084649085998502</c:v>
                </c:pt>
                <c:pt idx="481">
                  <c:v>0.63283598423004095</c:v>
                </c:pt>
                <c:pt idx="482">
                  <c:v>0.63314461708068803</c:v>
                </c:pt>
                <c:pt idx="483">
                  <c:v>0.63314461708068803</c:v>
                </c:pt>
                <c:pt idx="484">
                  <c:v>0.63314461708068803</c:v>
                </c:pt>
                <c:pt idx="485">
                  <c:v>0.63314461708068803</c:v>
                </c:pt>
                <c:pt idx="486">
                  <c:v>0.63314461708068803</c:v>
                </c:pt>
                <c:pt idx="487">
                  <c:v>0.63314461708068803</c:v>
                </c:pt>
                <c:pt idx="488">
                  <c:v>0.63314461708068803</c:v>
                </c:pt>
                <c:pt idx="489">
                  <c:v>0.63314461708068803</c:v>
                </c:pt>
                <c:pt idx="490">
                  <c:v>0.63314461708068803</c:v>
                </c:pt>
                <c:pt idx="491">
                  <c:v>0.64273548126220703</c:v>
                </c:pt>
                <c:pt idx="492">
                  <c:v>0.63034188747405995</c:v>
                </c:pt>
                <c:pt idx="493">
                  <c:v>0.63034188747405995</c:v>
                </c:pt>
                <c:pt idx="494">
                  <c:v>0.63034188747405995</c:v>
                </c:pt>
                <c:pt idx="495">
                  <c:v>0.63034188747405995</c:v>
                </c:pt>
                <c:pt idx="496">
                  <c:v>0.63034188747405995</c:v>
                </c:pt>
                <c:pt idx="497">
                  <c:v>0.63034188747405995</c:v>
                </c:pt>
                <c:pt idx="498">
                  <c:v>0.63034188747405995</c:v>
                </c:pt>
                <c:pt idx="499">
                  <c:v>0.63034188747405995</c:v>
                </c:pt>
                <c:pt idx="500">
                  <c:v>0.63034188747405995</c:v>
                </c:pt>
                <c:pt idx="501">
                  <c:v>0.68367958068847601</c:v>
                </c:pt>
                <c:pt idx="502">
                  <c:v>0.70588099956512396</c:v>
                </c:pt>
                <c:pt idx="503">
                  <c:v>0.70588099956512396</c:v>
                </c:pt>
                <c:pt idx="504">
                  <c:v>0.70588099956512396</c:v>
                </c:pt>
                <c:pt idx="505">
                  <c:v>0.70588099956512396</c:v>
                </c:pt>
                <c:pt idx="506">
                  <c:v>0.70588099956512396</c:v>
                </c:pt>
                <c:pt idx="507">
                  <c:v>0.70588099956512396</c:v>
                </c:pt>
                <c:pt idx="508">
                  <c:v>0.70588099956512396</c:v>
                </c:pt>
                <c:pt idx="509">
                  <c:v>0.70588099956512396</c:v>
                </c:pt>
                <c:pt idx="510">
                  <c:v>0.70588099956512396</c:v>
                </c:pt>
                <c:pt idx="511">
                  <c:v>0.68140602111816395</c:v>
                </c:pt>
                <c:pt idx="512">
                  <c:v>0.68993639945983798</c:v>
                </c:pt>
                <c:pt idx="513">
                  <c:v>0.68993639945983798</c:v>
                </c:pt>
                <c:pt idx="514">
                  <c:v>0.68993639945983798</c:v>
                </c:pt>
                <c:pt idx="515">
                  <c:v>0.68993639945983798</c:v>
                </c:pt>
                <c:pt idx="516">
                  <c:v>0.68993639945983798</c:v>
                </c:pt>
                <c:pt idx="517">
                  <c:v>0.68993639945983798</c:v>
                </c:pt>
                <c:pt idx="518">
                  <c:v>0.68993639945983798</c:v>
                </c:pt>
                <c:pt idx="519">
                  <c:v>0.68993639945983798</c:v>
                </c:pt>
                <c:pt idx="520">
                  <c:v>0.68993639945983798</c:v>
                </c:pt>
                <c:pt idx="521">
                  <c:v>0.71679484844207697</c:v>
                </c:pt>
                <c:pt idx="522">
                  <c:v>0.70841741561889604</c:v>
                </c:pt>
                <c:pt idx="523">
                  <c:v>0.70841741561889604</c:v>
                </c:pt>
                <c:pt idx="524">
                  <c:v>0.70841741561889604</c:v>
                </c:pt>
                <c:pt idx="525">
                  <c:v>0.70841741561889604</c:v>
                </c:pt>
                <c:pt idx="526">
                  <c:v>0.70841741561889604</c:v>
                </c:pt>
                <c:pt idx="527">
                  <c:v>0.70841741561889604</c:v>
                </c:pt>
                <c:pt idx="528">
                  <c:v>0.70841741561889604</c:v>
                </c:pt>
                <c:pt idx="529">
                  <c:v>0.70841741561889604</c:v>
                </c:pt>
                <c:pt idx="530">
                  <c:v>0.70841741561889604</c:v>
                </c:pt>
                <c:pt idx="531">
                  <c:v>0.70834743976592995</c:v>
                </c:pt>
                <c:pt idx="532">
                  <c:v>0.72194099426269498</c:v>
                </c:pt>
                <c:pt idx="533">
                  <c:v>0.72194099426269498</c:v>
                </c:pt>
                <c:pt idx="534">
                  <c:v>0.72194099426269498</c:v>
                </c:pt>
                <c:pt idx="535">
                  <c:v>0.72194099426269498</c:v>
                </c:pt>
                <c:pt idx="536">
                  <c:v>0.72194099426269498</c:v>
                </c:pt>
                <c:pt idx="537">
                  <c:v>0.72194099426269498</c:v>
                </c:pt>
                <c:pt idx="538">
                  <c:v>0.72194099426269498</c:v>
                </c:pt>
                <c:pt idx="539">
                  <c:v>0.72194099426269498</c:v>
                </c:pt>
                <c:pt idx="540">
                  <c:v>0.72194099426269498</c:v>
                </c:pt>
                <c:pt idx="541">
                  <c:v>0.71018970012664795</c:v>
                </c:pt>
                <c:pt idx="542">
                  <c:v>0.70148682594299305</c:v>
                </c:pt>
                <c:pt idx="543">
                  <c:v>0.70148682594299305</c:v>
                </c:pt>
                <c:pt idx="544">
                  <c:v>0.70148682594299305</c:v>
                </c:pt>
                <c:pt idx="545">
                  <c:v>0.70148682594299305</c:v>
                </c:pt>
                <c:pt idx="546">
                  <c:v>0.70148682594299305</c:v>
                </c:pt>
                <c:pt idx="547">
                  <c:v>0.70148682594299305</c:v>
                </c:pt>
                <c:pt idx="548">
                  <c:v>0.70148682594299305</c:v>
                </c:pt>
                <c:pt idx="549">
                  <c:v>0.70148682594299305</c:v>
                </c:pt>
                <c:pt idx="550">
                  <c:v>0.70148682594299305</c:v>
                </c:pt>
                <c:pt idx="551">
                  <c:v>0.729211926460266</c:v>
                </c:pt>
                <c:pt idx="552">
                  <c:v>0.73845362663268999</c:v>
                </c:pt>
                <c:pt idx="553">
                  <c:v>0.73845362663268999</c:v>
                </c:pt>
                <c:pt idx="554">
                  <c:v>0.73845362663268999</c:v>
                </c:pt>
                <c:pt idx="555">
                  <c:v>0.73845362663268999</c:v>
                </c:pt>
                <c:pt idx="556">
                  <c:v>0.73845362663268999</c:v>
                </c:pt>
                <c:pt idx="557">
                  <c:v>0.73845362663268999</c:v>
                </c:pt>
                <c:pt idx="558">
                  <c:v>0.73845362663268999</c:v>
                </c:pt>
                <c:pt idx="559">
                  <c:v>0.73845362663268999</c:v>
                </c:pt>
                <c:pt idx="560">
                  <c:v>0.73845362663268999</c:v>
                </c:pt>
                <c:pt idx="561">
                  <c:v>0.69668984413146895</c:v>
                </c:pt>
                <c:pt idx="562">
                  <c:v>0.69204592704772905</c:v>
                </c:pt>
                <c:pt idx="563">
                  <c:v>0.69204592704772905</c:v>
                </c:pt>
                <c:pt idx="564">
                  <c:v>0.69204592704772905</c:v>
                </c:pt>
                <c:pt idx="565">
                  <c:v>0.69204592704772905</c:v>
                </c:pt>
                <c:pt idx="566">
                  <c:v>0.69204592704772905</c:v>
                </c:pt>
                <c:pt idx="567">
                  <c:v>0.69204592704772905</c:v>
                </c:pt>
                <c:pt idx="568">
                  <c:v>0.69204592704772905</c:v>
                </c:pt>
                <c:pt idx="569">
                  <c:v>0.69204592704772905</c:v>
                </c:pt>
                <c:pt idx="570">
                  <c:v>0.69204592704772905</c:v>
                </c:pt>
                <c:pt idx="571">
                  <c:v>0.73547732830047596</c:v>
                </c:pt>
                <c:pt idx="572">
                  <c:v>0.72628939151763905</c:v>
                </c:pt>
                <c:pt idx="573">
                  <c:v>0.72628939151763905</c:v>
                </c:pt>
                <c:pt idx="574">
                  <c:v>0.72628939151763905</c:v>
                </c:pt>
                <c:pt idx="575">
                  <c:v>0.72628939151763905</c:v>
                </c:pt>
                <c:pt idx="576">
                  <c:v>0.72628939151763905</c:v>
                </c:pt>
                <c:pt idx="577">
                  <c:v>0.72628939151763905</c:v>
                </c:pt>
                <c:pt idx="578">
                  <c:v>0.72628939151763905</c:v>
                </c:pt>
                <c:pt idx="579">
                  <c:v>0.72628939151763905</c:v>
                </c:pt>
                <c:pt idx="580">
                  <c:v>0.72628939151763905</c:v>
                </c:pt>
                <c:pt idx="581">
                  <c:v>0.72745633125305098</c:v>
                </c:pt>
                <c:pt idx="582">
                  <c:v>0.74734449386596602</c:v>
                </c:pt>
                <c:pt idx="583">
                  <c:v>0.74734449386596602</c:v>
                </c:pt>
                <c:pt idx="584">
                  <c:v>0.74734449386596602</c:v>
                </c:pt>
                <c:pt idx="585">
                  <c:v>0.74734449386596602</c:v>
                </c:pt>
                <c:pt idx="586">
                  <c:v>0.74734449386596602</c:v>
                </c:pt>
                <c:pt idx="587">
                  <c:v>0.74734449386596602</c:v>
                </c:pt>
                <c:pt idx="588">
                  <c:v>0.74734449386596602</c:v>
                </c:pt>
                <c:pt idx="589">
                  <c:v>0.74734449386596602</c:v>
                </c:pt>
                <c:pt idx="590">
                  <c:v>0.74734449386596602</c:v>
                </c:pt>
                <c:pt idx="591">
                  <c:v>0.71880114078521695</c:v>
                </c:pt>
                <c:pt idx="592">
                  <c:v>0.70417523384094205</c:v>
                </c:pt>
                <c:pt idx="593">
                  <c:v>0.70417523384094205</c:v>
                </c:pt>
                <c:pt idx="594">
                  <c:v>0.70417523384094205</c:v>
                </c:pt>
                <c:pt idx="595">
                  <c:v>0.70417523384094205</c:v>
                </c:pt>
                <c:pt idx="596">
                  <c:v>0.70417523384094205</c:v>
                </c:pt>
                <c:pt idx="597">
                  <c:v>0.70417523384094205</c:v>
                </c:pt>
                <c:pt idx="598">
                  <c:v>0.70417523384094205</c:v>
                </c:pt>
                <c:pt idx="599">
                  <c:v>0.70417523384094205</c:v>
                </c:pt>
                <c:pt idx="600">
                  <c:v>0.70417523384094205</c:v>
                </c:pt>
                <c:pt idx="601">
                  <c:v>0.74993765354156405</c:v>
                </c:pt>
                <c:pt idx="602">
                  <c:v>0.76519179344177202</c:v>
                </c:pt>
                <c:pt idx="603">
                  <c:v>0.76519179344177202</c:v>
                </c:pt>
                <c:pt idx="604">
                  <c:v>0.76519179344177202</c:v>
                </c:pt>
                <c:pt idx="605">
                  <c:v>0.76519179344177202</c:v>
                </c:pt>
                <c:pt idx="606">
                  <c:v>0.76519179344177202</c:v>
                </c:pt>
                <c:pt idx="607">
                  <c:v>0.76519179344177202</c:v>
                </c:pt>
                <c:pt idx="608">
                  <c:v>0.76519179344177202</c:v>
                </c:pt>
                <c:pt idx="609">
                  <c:v>0.76519179344177202</c:v>
                </c:pt>
                <c:pt idx="610">
                  <c:v>0.76519179344177202</c:v>
                </c:pt>
                <c:pt idx="611">
                  <c:v>0.71992969512939398</c:v>
                </c:pt>
                <c:pt idx="612">
                  <c:v>0.71496224403381303</c:v>
                </c:pt>
                <c:pt idx="613">
                  <c:v>0.71496224403381303</c:v>
                </c:pt>
                <c:pt idx="614">
                  <c:v>0.71496224403381303</c:v>
                </c:pt>
                <c:pt idx="615">
                  <c:v>0.71496224403381303</c:v>
                </c:pt>
                <c:pt idx="616">
                  <c:v>0.71496224403381303</c:v>
                </c:pt>
                <c:pt idx="617">
                  <c:v>0.71496224403381303</c:v>
                </c:pt>
                <c:pt idx="618">
                  <c:v>0.71496224403381303</c:v>
                </c:pt>
                <c:pt idx="619">
                  <c:v>0.71496224403381303</c:v>
                </c:pt>
                <c:pt idx="620">
                  <c:v>0.71496224403381303</c:v>
                </c:pt>
                <c:pt idx="621">
                  <c:v>0.76200819015502896</c:v>
                </c:pt>
                <c:pt idx="622">
                  <c:v>0.76225304603576605</c:v>
                </c:pt>
                <c:pt idx="623">
                  <c:v>0.76225304603576605</c:v>
                </c:pt>
                <c:pt idx="624">
                  <c:v>0.76225304603576605</c:v>
                </c:pt>
                <c:pt idx="625">
                  <c:v>0.76225304603576605</c:v>
                </c:pt>
                <c:pt idx="626">
                  <c:v>0.76225304603576605</c:v>
                </c:pt>
                <c:pt idx="627">
                  <c:v>0.76225304603576605</c:v>
                </c:pt>
                <c:pt idx="628">
                  <c:v>0.76225304603576605</c:v>
                </c:pt>
                <c:pt idx="629">
                  <c:v>0.76225304603576605</c:v>
                </c:pt>
                <c:pt idx="630">
                  <c:v>0.76225304603576605</c:v>
                </c:pt>
                <c:pt idx="631">
                  <c:v>0.79425966739654497</c:v>
                </c:pt>
                <c:pt idx="632">
                  <c:v>0.81571483612060502</c:v>
                </c:pt>
                <c:pt idx="633">
                  <c:v>0.81571483612060502</c:v>
                </c:pt>
                <c:pt idx="634">
                  <c:v>0.81571483612060502</c:v>
                </c:pt>
                <c:pt idx="635">
                  <c:v>0.81571483612060502</c:v>
                </c:pt>
                <c:pt idx="636">
                  <c:v>0.81571483612060502</c:v>
                </c:pt>
                <c:pt idx="637">
                  <c:v>0.81571483612060502</c:v>
                </c:pt>
                <c:pt idx="638">
                  <c:v>0.81571483612060502</c:v>
                </c:pt>
                <c:pt idx="639">
                  <c:v>0.81571483612060502</c:v>
                </c:pt>
                <c:pt idx="640">
                  <c:v>0.81571483612060502</c:v>
                </c:pt>
                <c:pt idx="641">
                  <c:v>0.79015469551086404</c:v>
                </c:pt>
                <c:pt idx="642">
                  <c:v>0.77433443069457997</c:v>
                </c:pt>
                <c:pt idx="643">
                  <c:v>0.77433443069457997</c:v>
                </c:pt>
                <c:pt idx="644">
                  <c:v>0.77433443069457997</c:v>
                </c:pt>
                <c:pt idx="645">
                  <c:v>0.77433443069457997</c:v>
                </c:pt>
                <c:pt idx="646">
                  <c:v>0.77433443069457997</c:v>
                </c:pt>
                <c:pt idx="647">
                  <c:v>0.77433443069457997</c:v>
                </c:pt>
                <c:pt idx="648">
                  <c:v>0.77433443069457997</c:v>
                </c:pt>
                <c:pt idx="649">
                  <c:v>0.77433443069457997</c:v>
                </c:pt>
                <c:pt idx="650">
                  <c:v>0.77433443069457997</c:v>
                </c:pt>
                <c:pt idx="651">
                  <c:v>0.80128788948059004</c:v>
                </c:pt>
                <c:pt idx="652">
                  <c:v>0.81770086288452104</c:v>
                </c:pt>
                <c:pt idx="653">
                  <c:v>0.81770086288452104</c:v>
                </c:pt>
                <c:pt idx="654">
                  <c:v>0.81770086288452104</c:v>
                </c:pt>
                <c:pt idx="655">
                  <c:v>0.81770086288452104</c:v>
                </c:pt>
                <c:pt idx="656">
                  <c:v>0.81770086288452104</c:v>
                </c:pt>
                <c:pt idx="657">
                  <c:v>0.81770086288452104</c:v>
                </c:pt>
                <c:pt idx="658">
                  <c:v>0.81770086288452104</c:v>
                </c:pt>
                <c:pt idx="659">
                  <c:v>0.81770086288452104</c:v>
                </c:pt>
                <c:pt idx="660">
                  <c:v>0.81770086288452104</c:v>
                </c:pt>
                <c:pt idx="661">
                  <c:v>0.80286538600921598</c:v>
                </c:pt>
                <c:pt idx="662">
                  <c:v>0.79232287406921298</c:v>
                </c:pt>
                <c:pt idx="663">
                  <c:v>0.79232287406921298</c:v>
                </c:pt>
                <c:pt idx="664">
                  <c:v>0.79232287406921298</c:v>
                </c:pt>
                <c:pt idx="665">
                  <c:v>0.79232287406921298</c:v>
                </c:pt>
                <c:pt idx="666">
                  <c:v>0.79232287406921298</c:v>
                </c:pt>
                <c:pt idx="667">
                  <c:v>0.79232287406921298</c:v>
                </c:pt>
                <c:pt idx="668">
                  <c:v>0.79232287406921298</c:v>
                </c:pt>
                <c:pt idx="669">
                  <c:v>0.79232287406921298</c:v>
                </c:pt>
                <c:pt idx="670">
                  <c:v>0.79232287406921298</c:v>
                </c:pt>
                <c:pt idx="671">
                  <c:v>0.84270048141479403</c:v>
                </c:pt>
                <c:pt idx="672">
                  <c:v>0.86536097526550204</c:v>
                </c:pt>
                <c:pt idx="673">
                  <c:v>0.86536097526550204</c:v>
                </c:pt>
                <c:pt idx="674">
                  <c:v>0.86536097526550204</c:v>
                </c:pt>
                <c:pt idx="675">
                  <c:v>0.86536097526550204</c:v>
                </c:pt>
                <c:pt idx="676">
                  <c:v>0.86536097526550204</c:v>
                </c:pt>
                <c:pt idx="677">
                  <c:v>0.86536097526550204</c:v>
                </c:pt>
                <c:pt idx="678">
                  <c:v>0.86536097526550204</c:v>
                </c:pt>
                <c:pt idx="679">
                  <c:v>0.86536097526550204</c:v>
                </c:pt>
                <c:pt idx="680">
                  <c:v>0.86536097526550204</c:v>
                </c:pt>
                <c:pt idx="681">
                  <c:v>0.81530666351318304</c:v>
                </c:pt>
                <c:pt idx="682">
                  <c:v>0.80400526523589999</c:v>
                </c:pt>
                <c:pt idx="683">
                  <c:v>0.80400526523589999</c:v>
                </c:pt>
                <c:pt idx="684">
                  <c:v>0.80400526523589999</c:v>
                </c:pt>
                <c:pt idx="685">
                  <c:v>0.80400526523589999</c:v>
                </c:pt>
                <c:pt idx="686">
                  <c:v>0.80400526523589999</c:v>
                </c:pt>
                <c:pt idx="687">
                  <c:v>0.80400526523589999</c:v>
                </c:pt>
                <c:pt idx="688">
                  <c:v>0.80400526523589999</c:v>
                </c:pt>
                <c:pt idx="689">
                  <c:v>0.80400526523589999</c:v>
                </c:pt>
                <c:pt idx="690">
                  <c:v>0.80400526523589999</c:v>
                </c:pt>
                <c:pt idx="691">
                  <c:v>0.834045529365539</c:v>
                </c:pt>
                <c:pt idx="692">
                  <c:v>0.82287669181823697</c:v>
                </c:pt>
                <c:pt idx="693">
                  <c:v>0.82287669181823697</c:v>
                </c:pt>
                <c:pt idx="694">
                  <c:v>0.82287669181823697</c:v>
                </c:pt>
                <c:pt idx="695">
                  <c:v>0.82287669181823697</c:v>
                </c:pt>
                <c:pt idx="696">
                  <c:v>0.82287669181823697</c:v>
                </c:pt>
                <c:pt idx="697">
                  <c:v>0.82287669181823697</c:v>
                </c:pt>
                <c:pt idx="698">
                  <c:v>0.82287669181823697</c:v>
                </c:pt>
                <c:pt idx="699">
                  <c:v>0.82287669181823697</c:v>
                </c:pt>
                <c:pt idx="700">
                  <c:v>0.82287669181823697</c:v>
                </c:pt>
                <c:pt idx="701">
                  <c:v>0.82786893844604403</c:v>
                </c:pt>
                <c:pt idx="702">
                  <c:v>0.845389723777771</c:v>
                </c:pt>
                <c:pt idx="703">
                  <c:v>0.845389723777771</c:v>
                </c:pt>
                <c:pt idx="704">
                  <c:v>0.845389723777771</c:v>
                </c:pt>
                <c:pt idx="705">
                  <c:v>0.845389723777771</c:v>
                </c:pt>
                <c:pt idx="706">
                  <c:v>0.845389723777771</c:v>
                </c:pt>
                <c:pt idx="707">
                  <c:v>0.845389723777771</c:v>
                </c:pt>
                <c:pt idx="708">
                  <c:v>0.845389723777771</c:v>
                </c:pt>
                <c:pt idx="709">
                  <c:v>0.845389723777771</c:v>
                </c:pt>
                <c:pt idx="710">
                  <c:v>0.845389723777771</c:v>
                </c:pt>
                <c:pt idx="711">
                  <c:v>0.86387336254119795</c:v>
                </c:pt>
                <c:pt idx="712">
                  <c:v>0.86410880088806097</c:v>
                </c:pt>
                <c:pt idx="713">
                  <c:v>0.86410880088806097</c:v>
                </c:pt>
                <c:pt idx="714">
                  <c:v>0.86410880088806097</c:v>
                </c:pt>
                <c:pt idx="715">
                  <c:v>0.86410880088806097</c:v>
                </c:pt>
                <c:pt idx="716">
                  <c:v>0.86410880088806097</c:v>
                </c:pt>
                <c:pt idx="717">
                  <c:v>0.86410880088806097</c:v>
                </c:pt>
                <c:pt idx="718">
                  <c:v>0.86410880088806097</c:v>
                </c:pt>
                <c:pt idx="719">
                  <c:v>0.86410880088806097</c:v>
                </c:pt>
                <c:pt idx="720">
                  <c:v>0.86410880088806097</c:v>
                </c:pt>
                <c:pt idx="721">
                  <c:v>0.936121106147766</c:v>
                </c:pt>
                <c:pt idx="722">
                  <c:v>0.96012520790100098</c:v>
                </c:pt>
                <c:pt idx="723">
                  <c:v>0.96012520790100098</c:v>
                </c:pt>
                <c:pt idx="724">
                  <c:v>0.96012520790100098</c:v>
                </c:pt>
                <c:pt idx="725">
                  <c:v>0.96012520790100098</c:v>
                </c:pt>
                <c:pt idx="726">
                  <c:v>0.96012520790100098</c:v>
                </c:pt>
                <c:pt idx="727">
                  <c:v>0.96012520790100098</c:v>
                </c:pt>
                <c:pt idx="728">
                  <c:v>0.96012520790100098</c:v>
                </c:pt>
                <c:pt idx="729">
                  <c:v>0.96012520790100098</c:v>
                </c:pt>
                <c:pt idx="730">
                  <c:v>0.96012520790100098</c:v>
                </c:pt>
                <c:pt idx="731">
                  <c:v>0.96012520790100098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FD-49E6-837E-FEB5F9B82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8320"/>
        <c:axId val="11208736"/>
      </c:scatterChart>
      <c:valAx>
        <c:axId val="11208320"/>
        <c:scaling>
          <c:orientation val="minMax"/>
          <c:max val="7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8736"/>
        <c:crosses val="autoZero"/>
        <c:crossBetween val="midCat"/>
        <c:majorUnit val="50"/>
      </c:valAx>
      <c:valAx>
        <c:axId val="11208736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Storage Memory Usage (MB)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8.1850393700787435E-3"/>
              <c:y val="0.225657990667833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8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646981627296573E-2"/>
          <c:y val="2.3726305045202681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76071741032371"/>
          <c:y val="5.0925925925925923E-2"/>
          <c:w val="0.8430402449693789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GCTime!$A$2:$A$752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GCTime!$B$2:$B$752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4.2000000000000003E-2</c:v>
                </c:pt>
                <c:pt idx="7">
                  <c:v>4.2000000000000003E-2</c:v>
                </c:pt>
                <c:pt idx="8">
                  <c:v>4.2000000000000003E-2</c:v>
                </c:pt>
                <c:pt idx="9">
                  <c:v>4.2000000000000003E-2</c:v>
                </c:pt>
                <c:pt idx="10">
                  <c:v>4.2000000000000003E-2</c:v>
                </c:pt>
                <c:pt idx="11">
                  <c:v>4.2000000000000003E-2</c:v>
                </c:pt>
                <c:pt idx="12">
                  <c:v>4.2000000000000003E-2</c:v>
                </c:pt>
                <c:pt idx="13">
                  <c:v>4.2000000000000003E-2</c:v>
                </c:pt>
                <c:pt idx="14">
                  <c:v>4.2000000000000003E-2</c:v>
                </c:pt>
                <c:pt idx="15">
                  <c:v>4.2000000000000003E-2</c:v>
                </c:pt>
                <c:pt idx="16">
                  <c:v>7.2499999999999995E-2</c:v>
                </c:pt>
                <c:pt idx="17">
                  <c:v>7.2499999999999995E-2</c:v>
                </c:pt>
                <c:pt idx="18">
                  <c:v>7.2499999999999995E-2</c:v>
                </c:pt>
                <c:pt idx="19">
                  <c:v>7.2499999999999995E-2</c:v>
                </c:pt>
                <c:pt idx="20">
                  <c:v>0.40699999999999997</c:v>
                </c:pt>
                <c:pt idx="21">
                  <c:v>0.40699999999999997</c:v>
                </c:pt>
                <c:pt idx="22">
                  <c:v>0.40699999999999997</c:v>
                </c:pt>
                <c:pt idx="23">
                  <c:v>0.42</c:v>
                </c:pt>
                <c:pt idx="24">
                  <c:v>0.42299999999999999</c:v>
                </c:pt>
                <c:pt idx="25">
                  <c:v>0.42299999999999999</c:v>
                </c:pt>
                <c:pt idx="26">
                  <c:v>0.42299999999999999</c:v>
                </c:pt>
                <c:pt idx="27">
                  <c:v>0.42299999999999999</c:v>
                </c:pt>
                <c:pt idx="28">
                  <c:v>0.437</c:v>
                </c:pt>
                <c:pt idx="29">
                  <c:v>0.437</c:v>
                </c:pt>
                <c:pt idx="30">
                  <c:v>0.437</c:v>
                </c:pt>
                <c:pt idx="31">
                  <c:v>0.437</c:v>
                </c:pt>
                <c:pt idx="32">
                  <c:v>0.437</c:v>
                </c:pt>
                <c:pt idx="33">
                  <c:v>0.437</c:v>
                </c:pt>
                <c:pt idx="34">
                  <c:v>0.437</c:v>
                </c:pt>
                <c:pt idx="35">
                  <c:v>0.437</c:v>
                </c:pt>
                <c:pt idx="36">
                  <c:v>0.437</c:v>
                </c:pt>
                <c:pt idx="37">
                  <c:v>0.437</c:v>
                </c:pt>
                <c:pt idx="38">
                  <c:v>0.437</c:v>
                </c:pt>
                <c:pt idx="39">
                  <c:v>0.437</c:v>
                </c:pt>
                <c:pt idx="40">
                  <c:v>0.437</c:v>
                </c:pt>
                <c:pt idx="41">
                  <c:v>0.437</c:v>
                </c:pt>
                <c:pt idx="42">
                  <c:v>0.437</c:v>
                </c:pt>
                <c:pt idx="43">
                  <c:v>0.437</c:v>
                </c:pt>
                <c:pt idx="44">
                  <c:v>0.437</c:v>
                </c:pt>
                <c:pt idx="45">
                  <c:v>0.437</c:v>
                </c:pt>
                <c:pt idx="46">
                  <c:v>2.1857500000000001</c:v>
                </c:pt>
                <c:pt idx="47">
                  <c:v>2.1857500000000001</c:v>
                </c:pt>
                <c:pt idx="48">
                  <c:v>5.6602499999999996</c:v>
                </c:pt>
                <c:pt idx="49">
                  <c:v>7.9712500000000004</c:v>
                </c:pt>
                <c:pt idx="50">
                  <c:v>10.403499999999999</c:v>
                </c:pt>
                <c:pt idx="51">
                  <c:v>12.849</c:v>
                </c:pt>
                <c:pt idx="52">
                  <c:v>15.235749999999999</c:v>
                </c:pt>
                <c:pt idx="53">
                  <c:v>17.90775</c:v>
                </c:pt>
                <c:pt idx="54">
                  <c:v>17.90775</c:v>
                </c:pt>
                <c:pt idx="55">
                  <c:v>17.90775</c:v>
                </c:pt>
                <c:pt idx="56">
                  <c:v>17.90775</c:v>
                </c:pt>
                <c:pt idx="57">
                  <c:v>17.90775</c:v>
                </c:pt>
                <c:pt idx="58">
                  <c:v>18.114750000000001</c:v>
                </c:pt>
                <c:pt idx="59">
                  <c:v>18.114750000000001</c:v>
                </c:pt>
                <c:pt idx="60">
                  <c:v>18.114750000000001</c:v>
                </c:pt>
                <c:pt idx="61">
                  <c:v>18.114750000000001</c:v>
                </c:pt>
                <c:pt idx="62">
                  <c:v>18.114750000000001</c:v>
                </c:pt>
                <c:pt idx="63">
                  <c:v>19.458749999999998</c:v>
                </c:pt>
                <c:pt idx="64">
                  <c:v>19.458749999999998</c:v>
                </c:pt>
                <c:pt idx="65">
                  <c:v>19.458749999999998</c:v>
                </c:pt>
                <c:pt idx="66">
                  <c:v>20.696999999999999</c:v>
                </c:pt>
                <c:pt idx="67">
                  <c:v>23.808499999999999</c:v>
                </c:pt>
                <c:pt idx="68">
                  <c:v>23.808499999999999</c:v>
                </c:pt>
                <c:pt idx="69">
                  <c:v>23.95675</c:v>
                </c:pt>
                <c:pt idx="70">
                  <c:v>23.95675</c:v>
                </c:pt>
                <c:pt idx="71">
                  <c:v>24.053000000000001</c:v>
                </c:pt>
                <c:pt idx="72">
                  <c:v>24.295500000000001</c:v>
                </c:pt>
                <c:pt idx="73">
                  <c:v>24.297249999999998</c:v>
                </c:pt>
                <c:pt idx="74">
                  <c:v>24.30575</c:v>
                </c:pt>
                <c:pt idx="75">
                  <c:v>24.325749999999999</c:v>
                </c:pt>
                <c:pt idx="76">
                  <c:v>24.344750000000001</c:v>
                </c:pt>
                <c:pt idx="77">
                  <c:v>24.387250000000002</c:v>
                </c:pt>
                <c:pt idx="78">
                  <c:v>24.387250000000002</c:v>
                </c:pt>
                <c:pt idx="79">
                  <c:v>24.411249999999999</c:v>
                </c:pt>
                <c:pt idx="80">
                  <c:v>24.72625</c:v>
                </c:pt>
                <c:pt idx="81">
                  <c:v>24.754249999999999</c:v>
                </c:pt>
                <c:pt idx="82">
                  <c:v>24.776</c:v>
                </c:pt>
                <c:pt idx="83">
                  <c:v>24.862500000000001</c:v>
                </c:pt>
                <c:pt idx="84">
                  <c:v>24.8795</c:v>
                </c:pt>
                <c:pt idx="85">
                  <c:v>24.924499999999998</c:v>
                </c:pt>
                <c:pt idx="86">
                  <c:v>24.934750000000001</c:v>
                </c:pt>
                <c:pt idx="87">
                  <c:v>25.046250000000001</c:v>
                </c:pt>
                <c:pt idx="88">
                  <c:v>25.085999999999999</c:v>
                </c:pt>
                <c:pt idx="89">
                  <c:v>25.105250000000002</c:v>
                </c:pt>
                <c:pt idx="90">
                  <c:v>25.114249999999998</c:v>
                </c:pt>
                <c:pt idx="91">
                  <c:v>25.125499999999999</c:v>
                </c:pt>
                <c:pt idx="92">
                  <c:v>25.182500000000001</c:v>
                </c:pt>
                <c:pt idx="93">
                  <c:v>25.201750000000001</c:v>
                </c:pt>
                <c:pt idx="94">
                  <c:v>25.224250000000001</c:v>
                </c:pt>
                <c:pt idx="95">
                  <c:v>25.232749999999999</c:v>
                </c:pt>
                <c:pt idx="96">
                  <c:v>25.265499999999999</c:v>
                </c:pt>
                <c:pt idx="97">
                  <c:v>25.2895</c:v>
                </c:pt>
                <c:pt idx="98">
                  <c:v>25.309249999999999</c:v>
                </c:pt>
                <c:pt idx="99">
                  <c:v>25.328499999999998</c:v>
                </c:pt>
                <c:pt idx="100">
                  <c:v>25.335750000000001</c:v>
                </c:pt>
                <c:pt idx="101">
                  <c:v>25.373249999999999</c:v>
                </c:pt>
                <c:pt idx="102">
                  <c:v>25.390499999999999</c:v>
                </c:pt>
                <c:pt idx="103">
                  <c:v>25.406500000000001</c:v>
                </c:pt>
                <c:pt idx="104">
                  <c:v>25.419750000000001</c:v>
                </c:pt>
                <c:pt idx="105">
                  <c:v>25.4575</c:v>
                </c:pt>
                <c:pt idx="106">
                  <c:v>25.47025</c:v>
                </c:pt>
                <c:pt idx="107">
                  <c:v>25.483250000000002</c:v>
                </c:pt>
                <c:pt idx="108">
                  <c:v>25.501750000000001</c:v>
                </c:pt>
                <c:pt idx="109">
                  <c:v>25.509</c:v>
                </c:pt>
                <c:pt idx="110">
                  <c:v>25.543749999999999</c:v>
                </c:pt>
                <c:pt idx="111">
                  <c:v>25.557749999999999</c:v>
                </c:pt>
                <c:pt idx="112">
                  <c:v>25.570499999999999</c:v>
                </c:pt>
                <c:pt idx="113">
                  <c:v>25.576000000000001</c:v>
                </c:pt>
                <c:pt idx="114">
                  <c:v>25.617750000000001</c:v>
                </c:pt>
                <c:pt idx="115">
                  <c:v>25.633500000000002</c:v>
                </c:pt>
                <c:pt idx="116">
                  <c:v>25.646750000000001</c:v>
                </c:pt>
                <c:pt idx="117">
                  <c:v>25.661249999999999</c:v>
                </c:pt>
                <c:pt idx="118">
                  <c:v>25.679500000000001</c:v>
                </c:pt>
                <c:pt idx="119">
                  <c:v>25.709</c:v>
                </c:pt>
                <c:pt idx="120">
                  <c:v>25.722750000000001</c:v>
                </c:pt>
                <c:pt idx="121">
                  <c:v>25.735499999999998</c:v>
                </c:pt>
                <c:pt idx="122">
                  <c:v>25.735499999999998</c:v>
                </c:pt>
                <c:pt idx="123">
                  <c:v>25.794750000000001</c:v>
                </c:pt>
                <c:pt idx="124">
                  <c:v>25.8155</c:v>
                </c:pt>
                <c:pt idx="125">
                  <c:v>25.835249999999998</c:v>
                </c:pt>
                <c:pt idx="126">
                  <c:v>25.844750000000001</c:v>
                </c:pt>
                <c:pt idx="127">
                  <c:v>25.8965</c:v>
                </c:pt>
                <c:pt idx="128">
                  <c:v>25.91525</c:v>
                </c:pt>
                <c:pt idx="129">
                  <c:v>25.925000000000001</c:v>
                </c:pt>
                <c:pt idx="130">
                  <c:v>25.929500000000001</c:v>
                </c:pt>
                <c:pt idx="131">
                  <c:v>25.939250000000001</c:v>
                </c:pt>
                <c:pt idx="132">
                  <c:v>25.974250000000001</c:v>
                </c:pt>
                <c:pt idx="133">
                  <c:v>25.995249999999999</c:v>
                </c:pt>
                <c:pt idx="134">
                  <c:v>26.005500000000001</c:v>
                </c:pt>
                <c:pt idx="135">
                  <c:v>26.013750000000002</c:v>
                </c:pt>
                <c:pt idx="136">
                  <c:v>26.053000000000001</c:v>
                </c:pt>
                <c:pt idx="137">
                  <c:v>26.068999999999999</c:v>
                </c:pt>
                <c:pt idx="138">
                  <c:v>26.081499999999998</c:v>
                </c:pt>
                <c:pt idx="139">
                  <c:v>26.083500000000001</c:v>
                </c:pt>
                <c:pt idx="140">
                  <c:v>26.129000000000001</c:v>
                </c:pt>
                <c:pt idx="141">
                  <c:v>26.143000000000001</c:v>
                </c:pt>
                <c:pt idx="142">
                  <c:v>26.154499999999999</c:v>
                </c:pt>
                <c:pt idx="143">
                  <c:v>26.16</c:v>
                </c:pt>
                <c:pt idx="144">
                  <c:v>26.171250000000001</c:v>
                </c:pt>
                <c:pt idx="145">
                  <c:v>26.206</c:v>
                </c:pt>
                <c:pt idx="146">
                  <c:v>26.2195</c:v>
                </c:pt>
                <c:pt idx="147">
                  <c:v>26.233499999999999</c:v>
                </c:pt>
                <c:pt idx="148">
                  <c:v>26.236999999999998</c:v>
                </c:pt>
                <c:pt idx="149">
                  <c:v>26.26925</c:v>
                </c:pt>
                <c:pt idx="150">
                  <c:v>26.280750000000001</c:v>
                </c:pt>
                <c:pt idx="151">
                  <c:v>26.292750000000002</c:v>
                </c:pt>
                <c:pt idx="152">
                  <c:v>26.294250000000002</c:v>
                </c:pt>
                <c:pt idx="153">
                  <c:v>26.325749999999999</c:v>
                </c:pt>
                <c:pt idx="154">
                  <c:v>26.335750000000001</c:v>
                </c:pt>
                <c:pt idx="155">
                  <c:v>26.34675</c:v>
                </c:pt>
                <c:pt idx="156">
                  <c:v>26.350249999999999</c:v>
                </c:pt>
                <c:pt idx="157">
                  <c:v>26.360749999999999</c:v>
                </c:pt>
                <c:pt idx="158">
                  <c:v>26.389250000000001</c:v>
                </c:pt>
                <c:pt idx="159">
                  <c:v>26.399249999999999</c:v>
                </c:pt>
                <c:pt idx="160">
                  <c:v>26.408750000000001</c:v>
                </c:pt>
                <c:pt idx="161">
                  <c:v>26.415749999999999</c:v>
                </c:pt>
                <c:pt idx="162">
                  <c:v>26.451750000000001</c:v>
                </c:pt>
                <c:pt idx="163">
                  <c:v>26.464500000000001</c:v>
                </c:pt>
                <c:pt idx="164">
                  <c:v>26.473500000000001</c:v>
                </c:pt>
                <c:pt idx="165">
                  <c:v>26.476500000000001</c:v>
                </c:pt>
                <c:pt idx="166">
                  <c:v>26.501750000000001</c:v>
                </c:pt>
                <c:pt idx="167">
                  <c:v>26.514250000000001</c:v>
                </c:pt>
                <c:pt idx="168">
                  <c:v>26.52675</c:v>
                </c:pt>
                <c:pt idx="169">
                  <c:v>26.52675</c:v>
                </c:pt>
                <c:pt idx="170">
                  <c:v>26.56</c:v>
                </c:pt>
                <c:pt idx="171">
                  <c:v>26.57075</c:v>
                </c:pt>
                <c:pt idx="172">
                  <c:v>26.577750000000002</c:v>
                </c:pt>
                <c:pt idx="173">
                  <c:v>26.584250000000001</c:v>
                </c:pt>
                <c:pt idx="174">
                  <c:v>26.610250000000001</c:v>
                </c:pt>
                <c:pt idx="175">
                  <c:v>26.623750000000001</c:v>
                </c:pt>
                <c:pt idx="176">
                  <c:v>26.629750000000001</c:v>
                </c:pt>
                <c:pt idx="177">
                  <c:v>26.636749999999999</c:v>
                </c:pt>
                <c:pt idx="178">
                  <c:v>26.66225</c:v>
                </c:pt>
                <c:pt idx="179">
                  <c:v>26.676749999999998</c:v>
                </c:pt>
                <c:pt idx="180">
                  <c:v>26.684750000000001</c:v>
                </c:pt>
                <c:pt idx="181">
                  <c:v>26.684750000000001</c:v>
                </c:pt>
                <c:pt idx="182">
                  <c:v>26.714749999999999</c:v>
                </c:pt>
                <c:pt idx="183">
                  <c:v>26.724250000000001</c:v>
                </c:pt>
                <c:pt idx="184">
                  <c:v>26.732749999999999</c:v>
                </c:pt>
                <c:pt idx="185">
                  <c:v>26.736249999999998</c:v>
                </c:pt>
                <c:pt idx="186">
                  <c:v>26.762499999999999</c:v>
                </c:pt>
                <c:pt idx="187">
                  <c:v>26.773250000000001</c:v>
                </c:pt>
                <c:pt idx="188">
                  <c:v>26.78575</c:v>
                </c:pt>
                <c:pt idx="189">
                  <c:v>26.789249999999999</c:v>
                </c:pt>
                <c:pt idx="190">
                  <c:v>26.818249999999999</c:v>
                </c:pt>
                <c:pt idx="191">
                  <c:v>26.827249999999999</c:v>
                </c:pt>
                <c:pt idx="192">
                  <c:v>26.83625</c:v>
                </c:pt>
                <c:pt idx="193">
                  <c:v>26.840250000000001</c:v>
                </c:pt>
                <c:pt idx="194">
                  <c:v>26.869</c:v>
                </c:pt>
                <c:pt idx="195">
                  <c:v>26.88</c:v>
                </c:pt>
                <c:pt idx="196">
                  <c:v>26.890499999999999</c:v>
                </c:pt>
                <c:pt idx="197">
                  <c:v>26.89725</c:v>
                </c:pt>
                <c:pt idx="198">
                  <c:v>26.925249999999998</c:v>
                </c:pt>
                <c:pt idx="199">
                  <c:v>26.936</c:v>
                </c:pt>
                <c:pt idx="200">
                  <c:v>26.941749999999999</c:v>
                </c:pt>
                <c:pt idx="201">
                  <c:v>26.945</c:v>
                </c:pt>
                <c:pt idx="202">
                  <c:v>26.977499999999999</c:v>
                </c:pt>
                <c:pt idx="203">
                  <c:v>26.991</c:v>
                </c:pt>
                <c:pt idx="204">
                  <c:v>26.99625</c:v>
                </c:pt>
                <c:pt idx="205">
                  <c:v>27</c:v>
                </c:pt>
                <c:pt idx="206">
                  <c:v>27.028749999999999</c:v>
                </c:pt>
                <c:pt idx="207">
                  <c:v>27.037749999999999</c:v>
                </c:pt>
                <c:pt idx="208">
                  <c:v>27.040749999999999</c:v>
                </c:pt>
                <c:pt idx="209">
                  <c:v>27.065000000000001</c:v>
                </c:pt>
                <c:pt idx="210">
                  <c:v>27.077000000000002</c:v>
                </c:pt>
                <c:pt idx="211">
                  <c:v>27.084</c:v>
                </c:pt>
                <c:pt idx="212">
                  <c:v>27.088249999999999</c:v>
                </c:pt>
                <c:pt idx="213">
                  <c:v>27.111499999999999</c:v>
                </c:pt>
                <c:pt idx="214">
                  <c:v>27.122499999999999</c:v>
                </c:pt>
                <c:pt idx="215">
                  <c:v>27.125499999999999</c:v>
                </c:pt>
                <c:pt idx="216">
                  <c:v>27.132999999999999</c:v>
                </c:pt>
                <c:pt idx="217">
                  <c:v>27.156500000000001</c:v>
                </c:pt>
                <c:pt idx="218">
                  <c:v>27.167249999999999</c:v>
                </c:pt>
                <c:pt idx="219">
                  <c:v>27.175750000000001</c:v>
                </c:pt>
                <c:pt idx="220">
                  <c:v>27.178750000000001</c:v>
                </c:pt>
                <c:pt idx="221">
                  <c:v>27.200749999999999</c:v>
                </c:pt>
                <c:pt idx="222">
                  <c:v>27.212250000000001</c:v>
                </c:pt>
                <c:pt idx="223">
                  <c:v>27.21725</c:v>
                </c:pt>
                <c:pt idx="224">
                  <c:v>27.234749999999998</c:v>
                </c:pt>
                <c:pt idx="225">
                  <c:v>27.250250000000001</c:v>
                </c:pt>
                <c:pt idx="226">
                  <c:v>27.260249999999999</c:v>
                </c:pt>
                <c:pt idx="227">
                  <c:v>27.263249999999999</c:v>
                </c:pt>
                <c:pt idx="228">
                  <c:v>27.285499999999999</c:v>
                </c:pt>
                <c:pt idx="229">
                  <c:v>27.295999999999999</c:v>
                </c:pt>
                <c:pt idx="230">
                  <c:v>27.302</c:v>
                </c:pt>
                <c:pt idx="231">
                  <c:v>27.3035</c:v>
                </c:pt>
                <c:pt idx="232">
                  <c:v>27.326499999999999</c:v>
                </c:pt>
                <c:pt idx="233">
                  <c:v>27.34</c:v>
                </c:pt>
                <c:pt idx="234">
                  <c:v>27.343499999999999</c:v>
                </c:pt>
                <c:pt idx="235">
                  <c:v>27.352</c:v>
                </c:pt>
                <c:pt idx="236">
                  <c:v>27.373999999999999</c:v>
                </c:pt>
                <c:pt idx="237">
                  <c:v>27.381</c:v>
                </c:pt>
                <c:pt idx="238">
                  <c:v>27.390999999999998</c:v>
                </c:pt>
                <c:pt idx="239">
                  <c:v>27.41</c:v>
                </c:pt>
                <c:pt idx="240">
                  <c:v>27.422249999999998</c:v>
                </c:pt>
                <c:pt idx="241">
                  <c:v>27.428249999999998</c:v>
                </c:pt>
                <c:pt idx="242">
                  <c:v>27.432749999999999</c:v>
                </c:pt>
                <c:pt idx="243">
                  <c:v>27.457750000000001</c:v>
                </c:pt>
                <c:pt idx="244">
                  <c:v>27.472750000000001</c:v>
                </c:pt>
                <c:pt idx="245">
                  <c:v>27.479749999999999</c:v>
                </c:pt>
                <c:pt idx="246">
                  <c:v>27.485250000000001</c:v>
                </c:pt>
                <c:pt idx="247">
                  <c:v>27.51</c:v>
                </c:pt>
                <c:pt idx="248">
                  <c:v>27.518999999999998</c:v>
                </c:pt>
                <c:pt idx="249">
                  <c:v>27.521999999999998</c:v>
                </c:pt>
                <c:pt idx="250">
                  <c:v>27.544</c:v>
                </c:pt>
                <c:pt idx="251">
                  <c:v>27.551749999999998</c:v>
                </c:pt>
                <c:pt idx="252">
                  <c:v>27.56025</c:v>
                </c:pt>
                <c:pt idx="253">
                  <c:v>27.56325</c:v>
                </c:pt>
                <c:pt idx="254">
                  <c:v>27.588249999999999</c:v>
                </c:pt>
                <c:pt idx="255">
                  <c:v>27.59825</c:v>
                </c:pt>
                <c:pt idx="256">
                  <c:v>27.60275</c:v>
                </c:pt>
                <c:pt idx="257">
                  <c:v>27.613250000000001</c:v>
                </c:pt>
                <c:pt idx="258">
                  <c:v>27.631499999999999</c:v>
                </c:pt>
                <c:pt idx="259">
                  <c:v>27.64</c:v>
                </c:pt>
                <c:pt idx="260">
                  <c:v>27.645499999999998</c:v>
                </c:pt>
                <c:pt idx="261">
                  <c:v>27.666499999999999</c:v>
                </c:pt>
                <c:pt idx="262">
                  <c:v>27.676500000000001</c:v>
                </c:pt>
                <c:pt idx="263">
                  <c:v>27.683499999999999</c:v>
                </c:pt>
                <c:pt idx="264">
                  <c:v>27.688749999999999</c:v>
                </c:pt>
                <c:pt idx="265">
                  <c:v>27.711749999999999</c:v>
                </c:pt>
                <c:pt idx="266">
                  <c:v>27.7255</c:v>
                </c:pt>
                <c:pt idx="267">
                  <c:v>27.731999999999999</c:v>
                </c:pt>
                <c:pt idx="268">
                  <c:v>27.7455</c:v>
                </c:pt>
                <c:pt idx="269">
                  <c:v>27.758500000000002</c:v>
                </c:pt>
                <c:pt idx="270">
                  <c:v>27.771000000000001</c:v>
                </c:pt>
                <c:pt idx="271">
                  <c:v>27.774999999999999</c:v>
                </c:pt>
                <c:pt idx="272">
                  <c:v>27.796250000000001</c:v>
                </c:pt>
                <c:pt idx="273">
                  <c:v>27.807749999999999</c:v>
                </c:pt>
                <c:pt idx="274">
                  <c:v>27.815750000000001</c:v>
                </c:pt>
                <c:pt idx="275">
                  <c:v>27.818999999999999</c:v>
                </c:pt>
                <c:pt idx="276">
                  <c:v>27.8445</c:v>
                </c:pt>
                <c:pt idx="277">
                  <c:v>27.8535</c:v>
                </c:pt>
                <c:pt idx="278">
                  <c:v>27.861750000000001</c:v>
                </c:pt>
                <c:pt idx="279">
                  <c:v>27.86675</c:v>
                </c:pt>
                <c:pt idx="280">
                  <c:v>27.888000000000002</c:v>
                </c:pt>
                <c:pt idx="281">
                  <c:v>27.899249999999999</c:v>
                </c:pt>
                <c:pt idx="282">
                  <c:v>27.899249999999999</c:v>
                </c:pt>
                <c:pt idx="283">
                  <c:v>27.9255</c:v>
                </c:pt>
                <c:pt idx="284">
                  <c:v>27.93675</c:v>
                </c:pt>
                <c:pt idx="285">
                  <c:v>27.94125</c:v>
                </c:pt>
                <c:pt idx="286">
                  <c:v>27.944749999999999</c:v>
                </c:pt>
                <c:pt idx="287">
                  <c:v>27.971250000000001</c:v>
                </c:pt>
                <c:pt idx="288">
                  <c:v>27.977499999999999</c:v>
                </c:pt>
                <c:pt idx="289">
                  <c:v>27.989249999999998</c:v>
                </c:pt>
                <c:pt idx="290">
                  <c:v>28.002500000000001</c:v>
                </c:pt>
                <c:pt idx="291">
                  <c:v>28.02075</c:v>
                </c:pt>
                <c:pt idx="292">
                  <c:v>28.030249999999999</c:v>
                </c:pt>
                <c:pt idx="293">
                  <c:v>28.033249999999999</c:v>
                </c:pt>
                <c:pt idx="294">
                  <c:v>28.056000000000001</c:v>
                </c:pt>
                <c:pt idx="295">
                  <c:v>28.067250000000001</c:v>
                </c:pt>
                <c:pt idx="296">
                  <c:v>28.076750000000001</c:v>
                </c:pt>
                <c:pt idx="297">
                  <c:v>28.081499999999998</c:v>
                </c:pt>
                <c:pt idx="298">
                  <c:v>28.108750000000001</c:v>
                </c:pt>
                <c:pt idx="299">
                  <c:v>28.11825</c:v>
                </c:pt>
                <c:pt idx="300">
                  <c:v>28.120750000000001</c:v>
                </c:pt>
                <c:pt idx="301">
                  <c:v>28.12725</c:v>
                </c:pt>
                <c:pt idx="302">
                  <c:v>28.152000000000001</c:v>
                </c:pt>
                <c:pt idx="303">
                  <c:v>28.159500000000001</c:v>
                </c:pt>
                <c:pt idx="304">
                  <c:v>28.164000000000001</c:v>
                </c:pt>
                <c:pt idx="305">
                  <c:v>28.19125</c:v>
                </c:pt>
                <c:pt idx="306">
                  <c:v>28.202999999999999</c:v>
                </c:pt>
                <c:pt idx="307">
                  <c:v>28.209</c:v>
                </c:pt>
                <c:pt idx="308">
                  <c:v>28.209</c:v>
                </c:pt>
                <c:pt idx="309">
                  <c:v>28.234249999999999</c:v>
                </c:pt>
                <c:pt idx="310">
                  <c:v>28.242750000000001</c:v>
                </c:pt>
                <c:pt idx="311">
                  <c:v>28.248750000000001</c:v>
                </c:pt>
                <c:pt idx="312">
                  <c:v>28.254999999999999</c:v>
                </c:pt>
                <c:pt idx="313">
                  <c:v>28.280249999999999</c:v>
                </c:pt>
                <c:pt idx="314">
                  <c:v>28.286750000000001</c:v>
                </c:pt>
                <c:pt idx="315">
                  <c:v>28.292750000000002</c:v>
                </c:pt>
                <c:pt idx="316">
                  <c:v>28.317250000000001</c:v>
                </c:pt>
                <c:pt idx="317">
                  <c:v>28.32375</c:v>
                </c:pt>
                <c:pt idx="318">
                  <c:v>28.33175</c:v>
                </c:pt>
                <c:pt idx="319">
                  <c:v>28.335249999999998</c:v>
                </c:pt>
                <c:pt idx="320">
                  <c:v>28.354749999999999</c:v>
                </c:pt>
                <c:pt idx="321">
                  <c:v>28.368749999999999</c:v>
                </c:pt>
                <c:pt idx="322">
                  <c:v>28.375</c:v>
                </c:pt>
                <c:pt idx="323">
                  <c:v>28.378</c:v>
                </c:pt>
                <c:pt idx="324">
                  <c:v>28.402750000000001</c:v>
                </c:pt>
                <c:pt idx="325">
                  <c:v>28.41525</c:v>
                </c:pt>
                <c:pt idx="326">
                  <c:v>28.41825</c:v>
                </c:pt>
                <c:pt idx="327">
                  <c:v>28.44275</c:v>
                </c:pt>
                <c:pt idx="328">
                  <c:v>28.45025</c:v>
                </c:pt>
                <c:pt idx="329">
                  <c:v>28.454249999999998</c:v>
                </c:pt>
                <c:pt idx="330">
                  <c:v>28.455749999999998</c:v>
                </c:pt>
                <c:pt idx="331">
                  <c:v>28.481750000000002</c:v>
                </c:pt>
                <c:pt idx="332">
                  <c:v>28.493500000000001</c:v>
                </c:pt>
                <c:pt idx="333">
                  <c:v>28.498249999999999</c:v>
                </c:pt>
                <c:pt idx="334">
                  <c:v>28.503250000000001</c:v>
                </c:pt>
                <c:pt idx="335">
                  <c:v>28.526250000000001</c:v>
                </c:pt>
                <c:pt idx="336">
                  <c:v>28.53725</c:v>
                </c:pt>
                <c:pt idx="337">
                  <c:v>28.54325</c:v>
                </c:pt>
                <c:pt idx="338">
                  <c:v>28.565999999999999</c:v>
                </c:pt>
                <c:pt idx="339">
                  <c:v>28.572749999999999</c:v>
                </c:pt>
                <c:pt idx="340">
                  <c:v>28.581250000000001</c:v>
                </c:pt>
                <c:pt idx="341">
                  <c:v>28.588249999999999</c:v>
                </c:pt>
                <c:pt idx="342">
                  <c:v>28.608499999999999</c:v>
                </c:pt>
                <c:pt idx="343">
                  <c:v>28.620249999999999</c:v>
                </c:pt>
                <c:pt idx="344">
                  <c:v>28.631</c:v>
                </c:pt>
                <c:pt idx="345">
                  <c:v>28.634499999999999</c:v>
                </c:pt>
                <c:pt idx="346">
                  <c:v>28.655000000000001</c:v>
                </c:pt>
                <c:pt idx="347">
                  <c:v>28.669</c:v>
                </c:pt>
                <c:pt idx="348">
                  <c:v>28.673500000000001</c:v>
                </c:pt>
                <c:pt idx="349">
                  <c:v>28.685500000000001</c:v>
                </c:pt>
                <c:pt idx="350">
                  <c:v>28.699750000000002</c:v>
                </c:pt>
                <c:pt idx="351">
                  <c:v>28.708749999999998</c:v>
                </c:pt>
                <c:pt idx="352">
                  <c:v>28.711749999999999</c:v>
                </c:pt>
                <c:pt idx="353">
                  <c:v>28.736750000000001</c:v>
                </c:pt>
                <c:pt idx="354">
                  <c:v>28.747250000000001</c:v>
                </c:pt>
                <c:pt idx="355">
                  <c:v>28.753250000000001</c:v>
                </c:pt>
                <c:pt idx="356">
                  <c:v>28.757750000000001</c:v>
                </c:pt>
                <c:pt idx="357">
                  <c:v>28.781749999999999</c:v>
                </c:pt>
                <c:pt idx="358">
                  <c:v>28.792249999999999</c:v>
                </c:pt>
                <c:pt idx="359">
                  <c:v>28.801749999999998</c:v>
                </c:pt>
                <c:pt idx="360">
                  <c:v>28.81</c:v>
                </c:pt>
                <c:pt idx="361">
                  <c:v>28.824750000000002</c:v>
                </c:pt>
                <c:pt idx="362">
                  <c:v>28.837250000000001</c:v>
                </c:pt>
                <c:pt idx="363">
                  <c:v>28.841249999999999</c:v>
                </c:pt>
                <c:pt idx="364">
                  <c:v>28.86825</c:v>
                </c:pt>
                <c:pt idx="365">
                  <c:v>28.878250000000001</c:v>
                </c:pt>
                <c:pt idx="366">
                  <c:v>28.883749999999999</c:v>
                </c:pt>
                <c:pt idx="367">
                  <c:v>28.890999999999998</c:v>
                </c:pt>
                <c:pt idx="368">
                  <c:v>28.916250000000002</c:v>
                </c:pt>
                <c:pt idx="369">
                  <c:v>28.927</c:v>
                </c:pt>
                <c:pt idx="370">
                  <c:v>28.928750000000001</c:v>
                </c:pt>
                <c:pt idx="371">
                  <c:v>28.938749999999999</c:v>
                </c:pt>
                <c:pt idx="372">
                  <c:v>28.958749999999998</c:v>
                </c:pt>
                <c:pt idx="373">
                  <c:v>28.975249999999999</c:v>
                </c:pt>
                <c:pt idx="374">
                  <c:v>28.975249999999999</c:v>
                </c:pt>
                <c:pt idx="375">
                  <c:v>29.001750000000001</c:v>
                </c:pt>
                <c:pt idx="376">
                  <c:v>29.013999999999999</c:v>
                </c:pt>
                <c:pt idx="377">
                  <c:v>29.02</c:v>
                </c:pt>
                <c:pt idx="378">
                  <c:v>29.030999999999999</c:v>
                </c:pt>
                <c:pt idx="379">
                  <c:v>29.052499999999998</c:v>
                </c:pt>
                <c:pt idx="380">
                  <c:v>29.0595</c:v>
                </c:pt>
                <c:pt idx="381">
                  <c:v>29.063500000000001</c:v>
                </c:pt>
                <c:pt idx="382">
                  <c:v>29.08775</c:v>
                </c:pt>
                <c:pt idx="383">
                  <c:v>29.1</c:v>
                </c:pt>
                <c:pt idx="384">
                  <c:v>29.1065</c:v>
                </c:pt>
                <c:pt idx="385">
                  <c:v>29.1065</c:v>
                </c:pt>
                <c:pt idx="386">
                  <c:v>29.1355</c:v>
                </c:pt>
                <c:pt idx="387">
                  <c:v>29.146750000000001</c:v>
                </c:pt>
                <c:pt idx="388">
                  <c:v>29.152000000000001</c:v>
                </c:pt>
                <c:pt idx="389">
                  <c:v>29.158750000000001</c:v>
                </c:pt>
                <c:pt idx="390">
                  <c:v>29.18375</c:v>
                </c:pt>
                <c:pt idx="391">
                  <c:v>29.1935</c:v>
                </c:pt>
                <c:pt idx="392">
                  <c:v>29.1965</c:v>
                </c:pt>
                <c:pt idx="393">
                  <c:v>29.21125</c:v>
                </c:pt>
                <c:pt idx="394">
                  <c:v>29.225999999999999</c:v>
                </c:pt>
                <c:pt idx="395">
                  <c:v>29.24025</c:v>
                </c:pt>
                <c:pt idx="396">
                  <c:v>29.242000000000001</c:v>
                </c:pt>
                <c:pt idx="397">
                  <c:v>29.267250000000001</c:v>
                </c:pt>
                <c:pt idx="398">
                  <c:v>29.275500000000001</c:v>
                </c:pt>
                <c:pt idx="399">
                  <c:v>29.285</c:v>
                </c:pt>
                <c:pt idx="400">
                  <c:v>29.2925</c:v>
                </c:pt>
                <c:pt idx="401">
                  <c:v>29.308499999999999</c:v>
                </c:pt>
                <c:pt idx="402">
                  <c:v>29.32525</c:v>
                </c:pt>
                <c:pt idx="403">
                  <c:v>29.328250000000001</c:v>
                </c:pt>
                <c:pt idx="404">
                  <c:v>29.347750000000001</c:v>
                </c:pt>
                <c:pt idx="405">
                  <c:v>29.360749999999999</c:v>
                </c:pt>
                <c:pt idx="406">
                  <c:v>29.372250000000001</c:v>
                </c:pt>
                <c:pt idx="407">
                  <c:v>29.375499999999999</c:v>
                </c:pt>
                <c:pt idx="408">
                  <c:v>29.399750000000001</c:v>
                </c:pt>
                <c:pt idx="409">
                  <c:v>29.408249999999999</c:v>
                </c:pt>
                <c:pt idx="410">
                  <c:v>29.416</c:v>
                </c:pt>
                <c:pt idx="411">
                  <c:v>29.419250000000002</c:v>
                </c:pt>
                <c:pt idx="412">
                  <c:v>29.440999999999999</c:v>
                </c:pt>
                <c:pt idx="413">
                  <c:v>29.452000000000002</c:v>
                </c:pt>
                <c:pt idx="414">
                  <c:v>29.456</c:v>
                </c:pt>
                <c:pt idx="415">
                  <c:v>29.471</c:v>
                </c:pt>
                <c:pt idx="416">
                  <c:v>29.486750000000001</c:v>
                </c:pt>
                <c:pt idx="417">
                  <c:v>29.495000000000001</c:v>
                </c:pt>
                <c:pt idx="418">
                  <c:v>29.50375</c:v>
                </c:pt>
                <c:pt idx="419">
                  <c:v>29.527000000000001</c:v>
                </c:pt>
                <c:pt idx="420">
                  <c:v>29.53575</c:v>
                </c:pt>
                <c:pt idx="421">
                  <c:v>29.542750000000002</c:v>
                </c:pt>
                <c:pt idx="422">
                  <c:v>29.542750000000002</c:v>
                </c:pt>
                <c:pt idx="423">
                  <c:v>29.5655</c:v>
                </c:pt>
                <c:pt idx="424">
                  <c:v>29.5825</c:v>
                </c:pt>
                <c:pt idx="425">
                  <c:v>29.586749999999999</c:v>
                </c:pt>
                <c:pt idx="426">
                  <c:v>29.592749999999999</c:v>
                </c:pt>
                <c:pt idx="427">
                  <c:v>29.617000000000001</c:v>
                </c:pt>
                <c:pt idx="428">
                  <c:v>29.626249999999999</c:v>
                </c:pt>
                <c:pt idx="429">
                  <c:v>29.634250000000002</c:v>
                </c:pt>
                <c:pt idx="430">
                  <c:v>29.643999999999998</c:v>
                </c:pt>
                <c:pt idx="431">
                  <c:v>29.660250000000001</c:v>
                </c:pt>
                <c:pt idx="432">
                  <c:v>29.672000000000001</c:v>
                </c:pt>
                <c:pt idx="433">
                  <c:v>29.6755</c:v>
                </c:pt>
                <c:pt idx="434">
                  <c:v>29.700500000000002</c:v>
                </c:pt>
                <c:pt idx="435">
                  <c:v>29.712499999999999</c:v>
                </c:pt>
                <c:pt idx="436">
                  <c:v>29.718499999999999</c:v>
                </c:pt>
                <c:pt idx="437">
                  <c:v>29.721499999999999</c:v>
                </c:pt>
                <c:pt idx="438">
                  <c:v>29.7425</c:v>
                </c:pt>
                <c:pt idx="439">
                  <c:v>29.752500000000001</c:v>
                </c:pt>
                <c:pt idx="440">
                  <c:v>29.763999999999999</c:v>
                </c:pt>
                <c:pt idx="441">
                  <c:v>29.768750000000001</c:v>
                </c:pt>
                <c:pt idx="442">
                  <c:v>29.78725</c:v>
                </c:pt>
                <c:pt idx="443">
                  <c:v>29.79975</c:v>
                </c:pt>
                <c:pt idx="444">
                  <c:v>29.80725</c:v>
                </c:pt>
                <c:pt idx="445">
                  <c:v>29.827999999999999</c:v>
                </c:pt>
                <c:pt idx="446">
                  <c:v>29.839749999999999</c:v>
                </c:pt>
                <c:pt idx="447">
                  <c:v>29.847750000000001</c:v>
                </c:pt>
                <c:pt idx="448">
                  <c:v>29.849499999999999</c:v>
                </c:pt>
                <c:pt idx="449">
                  <c:v>29.87</c:v>
                </c:pt>
                <c:pt idx="450">
                  <c:v>29.877500000000001</c:v>
                </c:pt>
                <c:pt idx="451">
                  <c:v>29.888500000000001</c:v>
                </c:pt>
                <c:pt idx="452">
                  <c:v>29.891999999999999</c:v>
                </c:pt>
                <c:pt idx="453">
                  <c:v>29.917999999999999</c:v>
                </c:pt>
                <c:pt idx="454">
                  <c:v>29.93</c:v>
                </c:pt>
                <c:pt idx="455">
                  <c:v>29.933499999999999</c:v>
                </c:pt>
                <c:pt idx="456">
                  <c:v>29.956499999999998</c:v>
                </c:pt>
                <c:pt idx="457">
                  <c:v>29.964500000000001</c:v>
                </c:pt>
                <c:pt idx="458">
                  <c:v>29.971</c:v>
                </c:pt>
                <c:pt idx="459">
                  <c:v>29.974499999999999</c:v>
                </c:pt>
                <c:pt idx="460">
                  <c:v>29.9985</c:v>
                </c:pt>
                <c:pt idx="461">
                  <c:v>30.007999999999999</c:v>
                </c:pt>
                <c:pt idx="462">
                  <c:v>30.013500000000001</c:v>
                </c:pt>
                <c:pt idx="463">
                  <c:v>30.020250000000001</c:v>
                </c:pt>
                <c:pt idx="464">
                  <c:v>30.045999999999999</c:v>
                </c:pt>
                <c:pt idx="465">
                  <c:v>30.053999999999998</c:v>
                </c:pt>
                <c:pt idx="466">
                  <c:v>30.06</c:v>
                </c:pt>
                <c:pt idx="467">
                  <c:v>30.06</c:v>
                </c:pt>
                <c:pt idx="468">
                  <c:v>30.06</c:v>
                </c:pt>
                <c:pt idx="469">
                  <c:v>30.06</c:v>
                </c:pt>
                <c:pt idx="470">
                  <c:v>30.06</c:v>
                </c:pt>
                <c:pt idx="471">
                  <c:v>30.06</c:v>
                </c:pt>
                <c:pt idx="472">
                  <c:v>30.06</c:v>
                </c:pt>
                <c:pt idx="473">
                  <c:v>30.06</c:v>
                </c:pt>
                <c:pt idx="474">
                  <c:v>30.06</c:v>
                </c:pt>
                <c:pt idx="475">
                  <c:v>30.06</c:v>
                </c:pt>
                <c:pt idx="476">
                  <c:v>30.06</c:v>
                </c:pt>
                <c:pt idx="477">
                  <c:v>30.06</c:v>
                </c:pt>
                <c:pt idx="478">
                  <c:v>30.06</c:v>
                </c:pt>
                <c:pt idx="479">
                  <c:v>30.06</c:v>
                </c:pt>
                <c:pt idx="480">
                  <c:v>30.06</c:v>
                </c:pt>
                <c:pt idx="481">
                  <c:v>30.06</c:v>
                </c:pt>
                <c:pt idx="482">
                  <c:v>30.06</c:v>
                </c:pt>
                <c:pt idx="483">
                  <c:v>30.06</c:v>
                </c:pt>
                <c:pt idx="484">
                  <c:v>30.06</c:v>
                </c:pt>
                <c:pt idx="485">
                  <c:v>30.06</c:v>
                </c:pt>
                <c:pt idx="486">
                  <c:v>30.06</c:v>
                </c:pt>
                <c:pt idx="487">
                  <c:v>30.06</c:v>
                </c:pt>
                <c:pt idx="488">
                  <c:v>30.06</c:v>
                </c:pt>
                <c:pt idx="489">
                  <c:v>30.06</c:v>
                </c:pt>
                <c:pt idx="490">
                  <c:v>30.06</c:v>
                </c:pt>
                <c:pt idx="491">
                  <c:v>30.06</c:v>
                </c:pt>
                <c:pt idx="492">
                  <c:v>30.06</c:v>
                </c:pt>
                <c:pt idx="493">
                  <c:v>30.06</c:v>
                </c:pt>
                <c:pt idx="494">
                  <c:v>30.06</c:v>
                </c:pt>
                <c:pt idx="495">
                  <c:v>30.06</c:v>
                </c:pt>
                <c:pt idx="496">
                  <c:v>30.06</c:v>
                </c:pt>
                <c:pt idx="497">
                  <c:v>30.06</c:v>
                </c:pt>
                <c:pt idx="498">
                  <c:v>30.06</c:v>
                </c:pt>
                <c:pt idx="499">
                  <c:v>30.06</c:v>
                </c:pt>
                <c:pt idx="500">
                  <c:v>30.06</c:v>
                </c:pt>
                <c:pt idx="501">
                  <c:v>30.06</c:v>
                </c:pt>
                <c:pt idx="502">
                  <c:v>30.06</c:v>
                </c:pt>
                <c:pt idx="503">
                  <c:v>30.06</c:v>
                </c:pt>
                <c:pt idx="504">
                  <c:v>30.06</c:v>
                </c:pt>
                <c:pt idx="505">
                  <c:v>30.06</c:v>
                </c:pt>
                <c:pt idx="506">
                  <c:v>30.06</c:v>
                </c:pt>
                <c:pt idx="507">
                  <c:v>30.06</c:v>
                </c:pt>
                <c:pt idx="508">
                  <c:v>30.06</c:v>
                </c:pt>
                <c:pt idx="509">
                  <c:v>30.06</c:v>
                </c:pt>
                <c:pt idx="510">
                  <c:v>30.06</c:v>
                </c:pt>
                <c:pt idx="511">
                  <c:v>30.06</c:v>
                </c:pt>
                <c:pt idx="512">
                  <c:v>30.06</c:v>
                </c:pt>
                <c:pt idx="513">
                  <c:v>30.06</c:v>
                </c:pt>
                <c:pt idx="514">
                  <c:v>30.06</c:v>
                </c:pt>
                <c:pt idx="515">
                  <c:v>30.06</c:v>
                </c:pt>
                <c:pt idx="516">
                  <c:v>30.06</c:v>
                </c:pt>
                <c:pt idx="517">
                  <c:v>30.06</c:v>
                </c:pt>
                <c:pt idx="518">
                  <c:v>30.06</c:v>
                </c:pt>
                <c:pt idx="519">
                  <c:v>30.06</c:v>
                </c:pt>
                <c:pt idx="520">
                  <c:v>30.06</c:v>
                </c:pt>
                <c:pt idx="521">
                  <c:v>30.06</c:v>
                </c:pt>
                <c:pt idx="522">
                  <c:v>30.06</c:v>
                </c:pt>
                <c:pt idx="523">
                  <c:v>30.06</c:v>
                </c:pt>
                <c:pt idx="524">
                  <c:v>30.06</c:v>
                </c:pt>
                <c:pt idx="525">
                  <c:v>30.06</c:v>
                </c:pt>
                <c:pt idx="526">
                  <c:v>30.06</c:v>
                </c:pt>
                <c:pt idx="527">
                  <c:v>30.06</c:v>
                </c:pt>
                <c:pt idx="528">
                  <c:v>30.06</c:v>
                </c:pt>
                <c:pt idx="529">
                  <c:v>30.06</c:v>
                </c:pt>
                <c:pt idx="530">
                  <c:v>30.06</c:v>
                </c:pt>
                <c:pt idx="531">
                  <c:v>30.06</c:v>
                </c:pt>
                <c:pt idx="532">
                  <c:v>30.06</c:v>
                </c:pt>
                <c:pt idx="533">
                  <c:v>30.06</c:v>
                </c:pt>
                <c:pt idx="534">
                  <c:v>30.06</c:v>
                </c:pt>
                <c:pt idx="535">
                  <c:v>30.06</c:v>
                </c:pt>
                <c:pt idx="536">
                  <c:v>30.06</c:v>
                </c:pt>
                <c:pt idx="537">
                  <c:v>30.06</c:v>
                </c:pt>
                <c:pt idx="538">
                  <c:v>30.06</c:v>
                </c:pt>
                <c:pt idx="539">
                  <c:v>30.06</c:v>
                </c:pt>
                <c:pt idx="540">
                  <c:v>30.06</c:v>
                </c:pt>
                <c:pt idx="541">
                  <c:v>30.06</c:v>
                </c:pt>
                <c:pt idx="542">
                  <c:v>30.06</c:v>
                </c:pt>
                <c:pt idx="543">
                  <c:v>30.06</c:v>
                </c:pt>
                <c:pt idx="544">
                  <c:v>30.06</c:v>
                </c:pt>
                <c:pt idx="545">
                  <c:v>30.06</c:v>
                </c:pt>
                <c:pt idx="546">
                  <c:v>30.06</c:v>
                </c:pt>
                <c:pt idx="547">
                  <c:v>30.06</c:v>
                </c:pt>
                <c:pt idx="548">
                  <c:v>30.06</c:v>
                </c:pt>
                <c:pt idx="549">
                  <c:v>30.06</c:v>
                </c:pt>
                <c:pt idx="550">
                  <c:v>30.06</c:v>
                </c:pt>
                <c:pt idx="551">
                  <c:v>30.06</c:v>
                </c:pt>
                <c:pt idx="552">
                  <c:v>30.06</c:v>
                </c:pt>
                <c:pt idx="553">
                  <c:v>30.06</c:v>
                </c:pt>
                <c:pt idx="554">
                  <c:v>30.06</c:v>
                </c:pt>
                <c:pt idx="555">
                  <c:v>30.06</c:v>
                </c:pt>
                <c:pt idx="556">
                  <c:v>30.06</c:v>
                </c:pt>
                <c:pt idx="557">
                  <c:v>30.06</c:v>
                </c:pt>
                <c:pt idx="558">
                  <c:v>30.06</c:v>
                </c:pt>
                <c:pt idx="559">
                  <c:v>30.06</c:v>
                </c:pt>
                <c:pt idx="560">
                  <c:v>30.06</c:v>
                </c:pt>
                <c:pt idx="561">
                  <c:v>30.06</c:v>
                </c:pt>
                <c:pt idx="562">
                  <c:v>30.06</c:v>
                </c:pt>
                <c:pt idx="563">
                  <c:v>30.06</c:v>
                </c:pt>
                <c:pt idx="564">
                  <c:v>30.06</c:v>
                </c:pt>
                <c:pt idx="565">
                  <c:v>30.06</c:v>
                </c:pt>
                <c:pt idx="566">
                  <c:v>30.06</c:v>
                </c:pt>
                <c:pt idx="567">
                  <c:v>30.06</c:v>
                </c:pt>
                <c:pt idx="568">
                  <c:v>30.06</c:v>
                </c:pt>
                <c:pt idx="569">
                  <c:v>30.06</c:v>
                </c:pt>
                <c:pt idx="570">
                  <c:v>30.06</c:v>
                </c:pt>
                <c:pt idx="571">
                  <c:v>30.06</c:v>
                </c:pt>
                <c:pt idx="572">
                  <c:v>30.06</c:v>
                </c:pt>
                <c:pt idx="573">
                  <c:v>30.06</c:v>
                </c:pt>
                <c:pt idx="574">
                  <c:v>30.06</c:v>
                </c:pt>
                <c:pt idx="575">
                  <c:v>30.06</c:v>
                </c:pt>
                <c:pt idx="576">
                  <c:v>30.06</c:v>
                </c:pt>
                <c:pt idx="577">
                  <c:v>30.06</c:v>
                </c:pt>
                <c:pt idx="578">
                  <c:v>30.06</c:v>
                </c:pt>
                <c:pt idx="579">
                  <c:v>30.06</c:v>
                </c:pt>
                <c:pt idx="580">
                  <c:v>30.06</c:v>
                </c:pt>
                <c:pt idx="581">
                  <c:v>30.06</c:v>
                </c:pt>
                <c:pt idx="582">
                  <c:v>30.06</c:v>
                </c:pt>
                <c:pt idx="583">
                  <c:v>30.06</c:v>
                </c:pt>
                <c:pt idx="584">
                  <c:v>30.06</c:v>
                </c:pt>
                <c:pt idx="585">
                  <c:v>30.06</c:v>
                </c:pt>
                <c:pt idx="586">
                  <c:v>30.06</c:v>
                </c:pt>
                <c:pt idx="587">
                  <c:v>30.06</c:v>
                </c:pt>
                <c:pt idx="588">
                  <c:v>30.06</c:v>
                </c:pt>
                <c:pt idx="589">
                  <c:v>30.06</c:v>
                </c:pt>
                <c:pt idx="590">
                  <c:v>30.06</c:v>
                </c:pt>
                <c:pt idx="591">
                  <c:v>30.06</c:v>
                </c:pt>
                <c:pt idx="592">
                  <c:v>30.06</c:v>
                </c:pt>
                <c:pt idx="593">
                  <c:v>30.06</c:v>
                </c:pt>
                <c:pt idx="594">
                  <c:v>30.06</c:v>
                </c:pt>
                <c:pt idx="595">
                  <c:v>30.06</c:v>
                </c:pt>
                <c:pt idx="596">
                  <c:v>30.06</c:v>
                </c:pt>
                <c:pt idx="597">
                  <c:v>30.06</c:v>
                </c:pt>
                <c:pt idx="598">
                  <c:v>30.06</c:v>
                </c:pt>
                <c:pt idx="599">
                  <c:v>30.06</c:v>
                </c:pt>
                <c:pt idx="600">
                  <c:v>30.06</c:v>
                </c:pt>
                <c:pt idx="601">
                  <c:v>30.06</c:v>
                </c:pt>
                <c:pt idx="602">
                  <c:v>30.06</c:v>
                </c:pt>
                <c:pt idx="603">
                  <c:v>30.06</c:v>
                </c:pt>
                <c:pt idx="604">
                  <c:v>30.06</c:v>
                </c:pt>
                <c:pt idx="605">
                  <c:v>30.06</c:v>
                </c:pt>
                <c:pt idx="606">
                  <c:v>30.06</c:v>
                </c:pt>
                <c:pt idx="607">
                  <c:v>30.06</c:v>
                </c:pt>
                <c:pt idx="608">
                  <c:v>30.06</c:v>
                </c:pt>
                <c:pt idx="609">
                  <c:v>30.06</c:v>
                </c:pt>
                <c:pt idx="610">
                  <c:v>30.06</c:v>
                </c:pt>
                <c:pt idx="611">
                  <c:v>30.06</c:v>
                </c:pt>
                <c:pt idx="612">
                  <c:v>30.06</c:v>
                </c:pt>
                <c:pt idx="613">
                  <c:v>30.06</c:v>
                </c:pt>
                <c:pt idx="614">
                  <c:v>30.06</c:v>
                </c:pt>
                <c:pt idx="615">
                  <c:v>30.06</c:v>
                </c:pt>
                <c:pt idx="616">
                  <c:v>30.06</c:v>
                </c:pt>
                <c:pt idx="617">
                  <c:v>30.06</c:v>
                </c:pt>
                <c:pt idx="618">
                  <c:v>30.06</c:v>
                </c:pt>
                <c:pt idx="619">
                  <c:v>30.06</c:v>
                </c:pt>
                <c:pt idx="620">
                  <c:v>30.06</c:v>
                </c:pt>
                <c:pt idx="621">
                  <c:v>30.06</c:v>
                </c:pt>
                <c:pt idx="622">
                  <c:v>30.06</c:v>
                </c:pt>
                <c:pt idx="623">
                  <c:v>30.06</c:v>
                </c:pt>
                <c:pt idx="624">
                  <c:v>30.06</c:v>
                </c:pt>
                <c:pt idx="625">
                  <c:v>30.06</c:v>
                </c:pt>
                <c:pt idx="626">
                  <c:v>30.06</c:v>
                </c:pt>
                <c:pt idx="627">
                  <c:v>30.06</c:v>
                </c:pt>
                <c:pt idx="628">
                  <c:v>30.06</c:v>
                </c:pt>
                <c:pt idx="629">
                  <c:v>30.06</c:v>
                </c:pt>
                <c:pt idx="630">
                  <c:v>30.06</c:v>
                </c:pt>
                <c:pt idx="631">
                  <c:v>30.06</c:v>
                </c:pt>
                <c:pt idx="632">
                  <c:v>30.06</c:v>
                </c:pt>
                <c:pt idx="633">
                  <c:v>30.06</c:v>
                </c:pt>
                <c:pt idx="634">
                  <c:v>30.06</c:v>
                </c:pt>
                <c:pt idx="635">
                  <c:v>30.06</c:v>
                </c:pt>
                <c:pt idx="636">
                  <c:v>30.06</c:v>
                </c:pt>
                <c:pt idx="637">
                  <c:v>30.06</c:v>
                </c:pt>
                <c:pt idx="638">
                  <c:v>30.06</c:v>
                </c:pt>
                <c:pt idx="639">
                  <c:v>30.06</c:v>
                </c:pt>
                <c:pt idx="640">
                  <c:v>30.06</c:v>
                </c:pt>
                <c:pt idx="641">
                  <c:v>30.06</c:v>
                </c:pt>
                <c:pt idx="642">
                  <c:v>30.06</c:v>
                </c:pt>
                <c:pt idx="643">
                  <c:v>30.06</c:v>
                </c:pt>
                <c:pt idx="644">
                  <c:v>30.06</c:v>
                </c:pt>
                <c:pt idx="645">
                  <c:v>30.06</c:v>
                </c:pt>
                <c:pt idx="646">
                  <c:v>30.06</c:v>
                </c:pt>
                <c:pt idx="647">
                  <c:v>30.06</c:v>
                </c:pt>
                <c:pt idx="648">
                  <c:v>30.06</c:v>
                </c:pt>
                <c:pt idx="649">
                  <c:v>30.06</c:v>
                </c:pt>
                <c:pt idx="650">
                  <c:v>30.06</c:v>
                </c:pt>
                <c:pt idx="651">
                  <c:v>30.06</c:v>
                </c:pt>
                <c:pt idx="652">
                  <c:v>30.06</c:v>
                </c:pt>
                <c:pt idx="653">
                  <c:v>30.06</c:v>
                </c:pt>
                <c:pt idx="654">
                  <c:v>30.06</c:v>
                </c:pt>
                <c:pt idx="655">
                  <c:v>30.06</c:v>
                </c:pt>
                <c:pt idx="656">
                  <c:v>30.06</c:v>
                </c:pt>
                <c:pt idx="657">
                  <c:v>30.06</c:v>
                </c:pt>
                <c:pt idx="658">
                  <c:v>30.06</c:v>
                </c:pt>
                <c:pt idx="659">
                  <c:v>30.06</c:v>
                </c:pt>
                <c:pt idx="660">
                  <c:v>30.06</c:v>
                </c:pt>
                <c:pt idx="661">
                  <c:v>30.06</c:v>
                </c:pt>
                <c:pt idx="662">
                  <c:v>30.06</c:v>
                </c:pt>
                <c:pt idx="663">
                  <c:v>30.06</c:v>
                </c:pt>
                <c:pt idx="664">
                  <c:v>30.06</c:v>
                </c:pt>
                <c:pt idx="665">
                  <c:v>30.06</c:v>
                </c:pt>
                <c:pt idx="666">
                  <c:v>30.06</c:v>
                </c:pt>
                <c:pt idx="667">
                  <c:v>30.06</c:v>
                </c:pt>
                <c:pt idx="668">
                  <c:v>30.06</c:v>
                </c:pt>
                <c:pt idx="669">
                  <c:v>30.06</c:v>
                </c:pt>
                <c:pt idx="670">
                  <c:v>30.06</c:v>
                </c:pt>
                <c:pt idx="671">
                  <c:v>30.06</c:v>
                </c:pt>
                <c:pt idx="672">
                  <c:v>30.06</c:v>
                </c:pt>
                <c:pt idx="673">
                  <c:v>30.06</c:v>
                </c:pt>
                <c:pt idx="674">
                  <c:v>30.06</c:v>
                </c:pt>
                <c:pt idx="675">
                  <c:v>30.06</c:v>
                </c:pt>
                <c:pt idx="676">
                  <c:v>30.06</c:v>
                </c:pt>
                <c:pt idx="677">
                  <c:v>30.06</c:v>
                </c:pt>
                <c:pt idx="678">
                  <c:v>30.06</c:v>
                </c:pt>
                <c:pt idx="679">
                  <c:v>30.06</c:v>
                </c:pt>
                <c:pt idx="680">
                  <c:v>30.06</c:v>
                </c:pt>
                <c:pt idx="681">
                  <c:v>30.06</c:v>
                </c:pt>
                <c:pt idx="682">
                  <c:v>30.06</c:v>
                </c:pt>
                <c:pt idx="683">
                  <c:v>30.06</c:v>
                </c:pt>
                <c:pt idx="684">
                  <c:v>30.06</c:v>
                </c:pt>
                <c:pt idx="685">
                  <c:v>30.06</c:v>
                </c:pt>
                <c:pt idx="686">
                  <c:v>30.06</c:v>
                </c:pt>
                <c:pt idx="687">
                  <c:v>30.06</c:v>
                </c:pt>
                <c:pt idx="688">
                  <c:v>30.06</c:v>
                </c:pt>
                <c:pt idx="689">
                  <c:v>30.06</c:v>
                </c:pt>
                <c:pt idx="690">
                  <c:v>30.06</c:v>
                </c:pt>
                <c:pt idx="691">
                  <c:v>30.06</c:v>
                </c:pt>
                <c:pt idx="692">
                  <c:v>30.06</c:v>
                </c:pt>
                <c:pt idx="693">
                  <c:v>30.06</c:v>
                </c:pt>
                <c:pt idx="694">
                  <c:v>30.06</c:v>
                </c:pt>
                <c:pt idx="695">
                  <c:v>30.06</c:v>
                </c:pt>
                <c:pt idx="696">
                  <c:v>30.06</c:v>
                </c:pt>
                <c:pt idx="697">
                  <c:v>30.06</c:v>
                </c:pt>
                <c:pt idx="698">
                  <c:v>30.06</c:v>
                </c:pt>
                <c:pt idx="699">
                  <c:v>30.06</c:v>
                </c:pt>
                <c:pt idx="700">
                  <c:v>30.06</c:v>
                </c:pt>
                <c:pt idx="701">
                  <c:v>30.06</c:v>
                </c:pt>
                <c:pt idx="702">
                  <c:v>30.06</c:v>
                </c:pt>
                <c:pt idx="703">
                  <c:v>30.06</c:v>
                </c:pt>
                <c:pt idx="704">
                  <c:v>30.06</c:v>
                </c:pt>
                <c:pt idx="705">
                  <c:v>30.06</c:v>
                </c:pt>
                <c:pt idx="706">
                  <c:v>30.06</c:v>
                </c:pt>
                <c:pt idx="707">
                  <c:v>30.06</c:v>
                </c:pt>
                <c:pt idx="708">
                  <c:v>30.06</c:v>
                </c:pt>
                <c:pt idx="709">
                  <c:v>30.06</c:v>
                </c:pt>
                <c:pt idx="710">
                  <c:v>30.06</c:v>
                </c:pt>
                <c:pt idx="711">
                  <c:v>30.06</c:v>
                </c:pt>
                <c:pt idx="712">
                  <c:v>30.06</c:v>
                </c:pt>
                <c:pt idx="713">
                  <c:v>30.06</c:v>
                </c:pt>
                <c:pt idx="714">
                  <c:v>30.06</c:v>
                </c:pt>
                <c:pt idx="715">
                  <c:v>30.06</c:v>
                </c:pt>
                <c:pt idx="716">
                  <c:v>30.06</c:v>
                </c:pt>
                <c:pt idx="717">
                  <c:v>30.06</c:v>
                </c:pt>
                <c:pt idx="718">
                  <c:v>30.06</c:v>
                </c:pt>
                <c:pt idx="719">
                  <c:v>30.06</c:v>
                </c:pt>
                <c:pt idx="720">
                  <c:v>30.06</c:v>
                </c:pt>
                <c:pt idx="721">
                  <c:v>30.06</c:v>
                </c:pt>
                <c:pt idx="722">
                  <c:v>30.06</c:v>
                </c:pt>
                <c:pt idx="723">
                  <c:v>30.06</c:v>
                </c:pt>
                <c:pt idx="724">
                  <c:v>30.06</c:v>
                </c:pt>
                <c:pt idx="725">
                  <c:v>30.06</c:v>
                </c:pt>
                <c:pt idx="726">
                  <c:v>30.06</c:v>
                </c:pt>
                <c:pt idx="727">
                  <c:v>30.06</c:v>
                </c:pt>
                <c:pt idx="728">
                  <c:v>30.06</c:v>
                </c:pt>
                <c:pt idx="729">
                  <c:v>30.06</c:v>
                </c:pt>
                <c:pt idx="730">
                  <c:v>30.06</c:v>
                </c:pt>
                <c:pt idx="731">
                  <c:v>30.06</c:v>
                </c:pt>
                <c:pt idx="732">
                  <c:v>30.06</c:v>
                </c:pt>
                <c:pt idx="733">
                  <c:v>30.06</c:v>
                </c:pt>
                <c:pt idx="734">
                  <c:v>30.06</c:v>
                </c:pt>
                <c:pt idx="735">
                  <c:v>30.06</c:v>
                </c:pt>
                <c:pt idx="736">
                  <c:v>30.06</c:v>
                </c:pt>
                <c:pt idx="737">
                  <c:v>30.06</c:v>
                </c:pt>
                <c:pt idx="738">
                  <c:v>30.06</c:v>
                </c:pt>
                <c:pt idx="739">
                  <c:v>30.06</c:v>
                </c:pt>
                <c:pt idx="740">
                  <c:v>30.06</c:v>
                </c:pt>
                <c:pt idx="741">
                  <c:v>30.06</c:v>
                </c:pt>
                <c:pt idx="742">
                  <c:v>30.06</c:v>
                </c:pt>
                <c:pt idx="743">
                  <c:v>30.06</c:v>
                </c:pt>
                <c:pt idx="744">
                  <c:v>30.06</c:v>
                </c:pt>
                <c:pt idx="745">
                  <c:v>30.06</c:v>
                </c:pt>
                <c:pt idx="746">
                  <c:v>30.06</c:v>
                </c:pt>
                <c:pt idx="747">
                  <c:v>30.06</c:v>
                </c:pt>
                <c:pt idx="748">
                  <c:v>30.06</c:v>
                </c:pt>
                <c:pt idx="749">
                  <c:v>30.06</c:v>
                </c:pt>
                <c:pt idx="750">
                  <c:v>30.06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7C-4AFA-AE96-873E4AF43E39}"/>
            </c:ext>
          </c:extLst>
        </c:ser>
        <c:ser>
          <c:idx val="1"/>
          <c:order val="1"/>
          <c:tx>
            <c:strRef>
              <c:f>GCTime!$C$1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GCTime!$A$2:$A$752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GCTime!$C$2:$C$752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0.04</c:v>
                </c:pt>
                <c:pt idx="7">
                  <c:v>0.04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0.04</c:v>
                </c:pt>
                <c:pt idx="12">
                  <c:v>0.04</c:v>
                </c:pt>
                <c:pt idx="13">
                  <c:v>0.04</c:v>
                </c:pt>
                <c:pt idx="14">
                  <c:v>0.04</c:v>
                </c:pt>
                <c:pt idx="15">
                  <c:v>7.1999999999999995E-2</c:v>
                </c:pt>
                <c:pt idx="16">
                  <c:v>7.1999999999999995E-2</c:v>
                </c:pt>
                <c:pt idx="17">
                  <c:v>7.1999999999999995E-2</c:v>
                </c:pt>
                <c:pt idx="18">
                  <c:v>7.1999999999999995E-2</c:v>
                </c:pt>
                <c:pt idx="19">
                  <c:v>7.1999999999999995E-2</c:v>
                </c:pt>
                <c:pt idx="20">
                  <c:v>0.24099999999999999</c:v>
                </c:pt>
                <c:pt idx="21">
                  <c:v>0.40699999999999997</c:v>
                </c:pt>
                <c:pt idx="22">
                  <c:v>0.41399999999999998</c:v>
                </c:pt>
                <c:pt idx="23">
                  <c:v>0.42175000000000001</c:v>
                </c:pt>
                <c:pt idx="24">
                  <c:v>0.42475000000000002</c:v>
                </c:pt>
                <c:pt idx="25">
                  <c:v>0.42475000000000002</c:v>
                </c:pt>
                <c:pt idx="26">
                  <c:v>0.42475000000000002</c:v>
                </c:pt>
                <c:pt idx="27">
                  <c:v>0.43874999999999997</c:v>
                </c:pt>
                <c:pt idx="28">
                  <c:v>0.43874999999999997</c:v>
                </c:pt>
                <c:pt idx="29">
                  <c:v>0.43874999999999997</c:v>
                </c:pt>
                <c:pt idx="30">
                  <c:v>0.43874999999999997</c:v>
                </c:pt>
                <c:pt idx="31">
                  <c:v>0.43874999999999997</c:v>
                </c:pt>
                <c:pt idx="32">
                  <c:v>0.43874999999999997</c:v>
                </c:pt>
                <c:pt idx="33">
                  <c:v>0.43874999999999997</c:v>
                </c:pt>
                <c:pt idx="34">
                  <c:v>0.43874999999999997</c:v>
                </c:pt>
                <c:pt idx="35">
                  <c:v>0.43874999999999997</c:v>
                </c:pt>
                <c:pt idx="36">
                  <c:v>0.43874999999999997</c:v>
                </c:pt>
                <c:pt idx="37">
                  <c:v>0.43874999999999997</c:v>
                </c:pt>
                <c:pt idx="38">
                  <c:v>0.43874999999999997</c:v>
                </c:pt>
                <c:pt idx="39">
                  <c:v>0.43874999999999997</c:v>
                </c:pt>
                <c:pt idx="40">
                  <c:v>0.43874999999999997</c:v>
                </c:pt>
                <c:pt idx="41">
                  <c:v>0.43874999999999997</c:v>
                </c:pt>
                <c:pt idx="42">
                  <c:v>0.43874999999999997</c:v>
                </c:pt>
                <c:pt idx="43">
                  <c:v>0.43874999999999997</c:v>
                </c:pt>
                <c:pt idx="44">
                  <c:v>0.43874999999999997</c:v>
                </c:pt>
                <c:pt idx="45">
                  <c:v>0.43874999999999997</c:v>
                </c:pt>
                <c:pt idx="46">
                  <c:v>2.1112500000000001</c:v>
                </c:pt>
                <c:pt idx="47">
                  <c:v>4.4444999999999997</c:v>
                </c:pt>
                <c:pt idx="48">
                  <c:v>4.4444999999999997</c:v>
                </c:pt>
                <c:pt idx="49">
                  <c:v>6.6950000000000003</c:v>
                </c:pt>
                <c:pt idx="50">
                  <c:v>11.442500000000001</c:v>
                </c:pt>
                <c:pt idx="51">
                  <c:v>16.393750000000001</c:v>
                </c:pt>
                <c:pt idx="52">
                  <c:v>19.085000000000001</c:v>
                </c:pt>
                <c:pt idx="53">
                  <c:v>19.085000000000001</c:v>
                </c:pt>
                <c:pt idx="54">
                  <c:v>19.085000000000001</c:v>
                </c:pt>
                <c:pt idx="55">
                  <c:v>19.085000000000001</c:v>
                </c:pt>
                <c:pt idx="56">
                  <c:v>19.085000000000001</c:v>
                </c:pt>
                <c:pt idx="57">
                  <c:v>19.085000000000001</c:v>
                </c:pt>
                <c:pt idx="58">
                  <c:v>19.085000000000001</c:v>
                </c:pt>
                <c:pt idx="59">
                  <c:v>19.085000000000001</c:v>
                </c:pt>
                <c:pt idx="60">
                  <c:v>19.085000000000001</c:v>
                </c:pt>
                <c:pt idx="61">
                  <c:v>19.085000000000001</c:v>
                </c:pt>
                <c:pt idx="62">
                  <c:v>19.655750000000001</c:v>
                </c:pt>
                <c:pt idx="63">
                  <c:v>20.798749999999998</c:v>
                </c:pt>
                <c:pt idx="64">
                  <c:v>22.237749999999998</c:v>
                </c:pt>
                <c:pt idx="65">
                  <c:v>22.237749999999998</c:v>
                </c:pt>
                <c:pt idx="66">
                  <c:v>22.237749999999998</c:v>
                </c:pt>
                <c:pt idx="67">
                  <c:v>22.237749999999998</c:v>
                </c:pt>
                <c:pt idx="68">
                  <c:v>23.705249999999999</c:v>
                </c:pt>
                <c:pt idx="69">
                  <c:v>23.705249999999999</c:v>
                </c:pt>
                <c:pt idx="70">
                  <c:v>23.705249999999999</c:v>
                </c:pt>
                <c:pt idx="71">
                  <c:v>25.702000000000002</c:v>
                </c:pt>
                <c:pt idx="72">
                  <c:v>25.760999999999999</c:v>
                </c:pt>
                <c:pt idx="73">
                  <c:v>25.83475</c:v>
                </c:pt>
                <c:pt idx="74">
                  <c:v>25.885750000000002</c:v>
                </c:pt>
                <c:pt idx="75">
                  <c:v>26.052</c:v>
                </c:pt>
                <c:pt idx="76">
                  <c:v>26.0625</c:v>
                </c:pt>
                <c:pt idx="77">
                  <c:v>26.076499999999999</c:v>
                </c:pt>
                <c:pt idx="78">
                  <c:v>26.081</c:v>
                </c:pt>
                <c:pt idx="79">
                  <c:v>26.111000000000001</c:v>
                </c:pt>
                <c:pt idx="80">
                  <c:v>26.14425</c:v>
                </c:pt>
                <c:pt idx="81">
                  <c:v>26.14425</c:v>
                </c:pt>
                <c:pt idx="82">
                  <c:v>26.174499999999998</c:v>
                </c:pt>
                <c:pt idx="83">
                  <c:v>26.426749999999998</c:v>
                </c:pt>
                <c:pt idx="84">
                  <c:v>26.452000000000002</c:v>
                </c:pt>
                <c:pt idx="85">
                  <c:v>26.52</c:v>
                </c:pt>
                <c:pt idx="86">
                  <c:v>26.577999999999999</c:v>
                </c:pt>
                <c:pt idx="87">
                  <c:v>26.632000000000001</c:v>
                </c:pt>
                <c:pt idx="88">
                  <c:v>26.65625</c:v>
                </c:pt>
                <c:pt idx="89">
                  <c:v>26.757999999999999</c:v>
                </c:pt>
                <c:pt idx="90">
                  <c:v>26.817</c:v>
                </c:pt>
                <c:pt idx="91">
                  <c:v>26.858000000000001</c:v>
                </c:pt>
                <c:pt idx="92">
                  <c:v>26.865500000000001</c:v>
                </c:pt>
                <c:pt idx="93">
                  <c:v>26.937750000000001</c:v>
                </c:pt>
                <c:pt idx="94">
                  <c:v>26.960249999999998</c:v>
                </c:pt>
                <c:pt idx="95">
                  <c:v>27.005749999999999</c:v>
                </c:pt>
                <c:pt idx="96">
                  <c:v>27.013249999999999</c:v>
                </c:pt>
                <c:pt idx="97">
                  <c:v>27.077500000000001</c:v>
                </c:pt>
                <c:pt idx="98">
                  <c:v>27.096499999999999</c:v>
                </c:pt>
                <c:pt idx="99">
                  <c:v>27.132249999999999</c:v>
                </c:pt>
                <c:pt idx="100">
                  <c:v>27.140499999999999</c:v>
                </c:pt>
                <c:pt idx="101">
                  <c:v>27.192</c:v>
                </c:pt>
                <c:pt idx="102">
                  <c:v>27.21275</c:v>
                </c:pt>
                <c:pt idx="103">
                  <c:v>27.241250000000001</c:v>
                </c:pt>
                <c:pt idx="104">
                  <c:v>27.251999999999999</c:v>
                </c:pt>
                <c:pt idx="105">
                  <c:v>27.303750000000001</c:v>
                </c:pt>
                <c:pt idx="106">
                  <c:v>27.316749999999999</c:v>
                </c:pt>
                <c:pt idx="107">
                  <c:v>27.344000000000001</c:v>
                </c:pt>
                <c:pt idx="108">
                  <c:v>27.361750000000001</c:v>
                </c:pt>
                <c:pt idx="109">
                  <c:v>27.388999999999999</c:v>
                </c:pt>
                <c:pt idx="110">
                  <c:v>27.422999999999998</c:v>
                </c:pt>
                <c:pt idx="111">
                  <c:v>27.443249999999999</c:v>
                </c:pt>
                <c:pt idx="112">
                  <c:v>27.451000000000001</c:v>
                </c:pt>
                <c:pt idx="113">
                  <c:v>27.463750000000001</c:v>
                </c:pt>
                <c:pt idx="114">
                  <c:v>27.502500000000001</c:v>
                </c:pt>
                <c:pt idx="115">
                  <c:v>27.518249999999998</c:v>
                </c:pt>
                <c:pt idx="116">
                  <c:v>27.536999999999999</c:v>
                </c:pt>
                <c:pt idx="117">
                  <c:v>27.566749999999999</c:v>
                </c:pt>
                <c:pt idx="118">
                  <c:v>27.591000000000001</c:v>
                </c:pt>
                <c:pt idx="119">
                  <c:v>27.617999999999999</c:v>
                </c:pt>
                <c:pt idx="120">
                  <c:v>27.631499999999999</c:v>
                </c:pt>
                <c:pt idx="121">
                  <c:v>27.667999999999999</c:v>
                </c:pt>
                <c:pt idx="122">
                  <c:v>27.686250000000001</c:v>
                </c:pt>
                <c:pt idx="123">
                  <c:v>27.71</c:v>
                </c:pt>
                <c:pt idx="124">
                  <c:v>27.72</c:v>
                </c:pt>
                <c:pt idx="125">
                  <c:v>27.762</c:v>
                </c:pt>
                <c:pt idx="126">
                  <c:v>27.773499999999999</c:v>
                </c:pt>
                <c:pt idx="127">
                  <c:v>27.800249999999998</c:v>
                </c:pt>
                <c:pt idx="128">
                  <c:v>27.809249999999999</c:v>
                </c:pt>
                <c:pt idx="129">
                  <c:v>27.846250000000001</c:v>
                </c:pt>
                <c:pt idx="130">
                  <c:v>27.86</c:v>
                </c:pt>
                <c:pt idx="131">
                  <c:v>27.885750000000002</c:v>
                </c:pt>
                <c:pt idx="132">
                  <c:v>27.895499999999998</c:v>
                </c:pt>
                <c:pt idx="133">
                  <c:v>27.936499999999999</c:v>
                </c:pt>
                <c:pt idx="134">
                  <c:v>27.954999999999998</c:v>
                </c:pt>
                <c:pt idx="135">
                  <c:v>27.9695</c:v>
                </c:pt>
                <c:pt idx="136">
                  <c:v>27.993749999999999</c:v>
                </c:pt>
                <c:pt idx="137">
                  <c:v>28.030750000000001</c:v>
                </c:pt>
                <c:pt idx="138">
                  <c:v>28.049250000000001</c:v>
                </c:pt>
                <c:pt idx="139">
                  <c:v>28.08175</c:v>
                </c:pt>
                <c:pt idx="140">
                  <c:v>28.087</c:v>
                </c:pt>
                <c:pt idx="141">
                  <c:v>28.11675</c:v>
                </c:pt>
                <c:pt idx="142">
                  <c:v>28.129000000000001</c:v>
                </c:pt>
                <c:pt idx="143">
                  <c:v>28.151499999999999</c:v>
                </c:pt>
                <c:pt idx="144">
                  <c:v>28.158000000000001</c:v>
                </c:pt>
                <c:pt idx="145">
                  <c:v>28.192250000000001</c:v>
                </c:pt>
                <c:pt idx="146">
                  <c:v>28.204499999999999</c:v>
                </c:pt>
                <c:pt idx="147">
                  <c:v>28.227499999999999</c:v>
                </c:pt>
                <c:pt idx="148">
                  <c:v>28.235250000000001</c:v>
                </c:pt>
                <c:pt idx="149">
                  <c:v>28.273499999999999</c:v>
                </c:pt>
                <c:pt idx="150">
                  <c:v>28.29025</c:v>
                </c:pt>
                <c:pt idx="151">
                  <c:v>28.306249999999999</c:v>
                </c:pt>
                <c:pt idx="152">
                  <c:v>28.315750000000001</c:v>
                </c:pt>
                <c:pt idx="153">
                  <c:v>28.348749999999999</c:v>
                </c:pt>
                <c:pt idx="154">
                  <c:v>28.361249999999998</c:v>
                </c:pt>
                <c:pt idx="155">
                  <c:v>28.388000000000002</c:v>
                </c:pt>
                <c:pt idx="156">
                  <c:v>28.405750000000001</c:v>
                </c:pt>
                <c:pt idx="157">
                  <c:v>28.440249999999999</c:v>
                </c:pt>
                <c:pt idx="158">
                  <c:v>28.44725</c:v>
                </c:pt>
                <c:pt idx="159">
                  <c:v>28.4815</c:v>
                </c:pt>
                <c:pt idx="160">
                  <c:v>28.483000000000001</c:v>
                </c:pt>
                <c:pt idx="161">
                  <c:v>28.520499999999998</c:v>
                </c:pt>
                <c:pt idx="162">
                  <c:v>28.536249999999999</c:v>
                </c:pt>
                <c:pt idx="163">
                  <c:v>28.549250000000001</c:v>
                </c:pt>
                <c:pt idx="164">
                  <c:v>28.557749999999999</c:v>
                </c:pt>
                <c:pt idx="165">
                  <c:v>28.591999999999999</c:v>
                </c:pt>
                <c:pt idx="166">
                  <c:v>28.610250000000001</c:v>
                </c:pt>
                <c:pt idx="167">
                  <c:v>28.617999999999999</c:v>
                </c:pt>
                <c:pt idx="168">
                  <c:v>28.655000000000001</c:v>
                </c:pt>
                <c:pt idx="169">
                  <c:v>28.670999999999999</c:v>
                </c:pt>
                <c:pt idx="170">
                  <c:v>28.685500000000001</c:v>
                </c:pt>
                <c:pt idx="171">
                  <c:v>28.70025</c:v>
                </c:pt>
                <c:pt idx="172">
                  <c:v>28.728000000000002</c:v>
                </c:pt>
                <c:pt idx="173">
                  <c:v>28.752749999999999</c:v>
                </c:pt>
                <c:pt idx="174">
                  <c:v>28.766249999999999</c:v>
                </c:pt>
                <c:pt idx="175">
                  <c:v>28.775500000000001</c:v>
                </c:pt>
                <c:pt idx="176">
                  <c:v>28.803000000000001</c:v>
                </c:pt>
                <c:pt idx="177">
                  <c:v>28.827000000000002</c:v>
                </c:pt>
                <c:pt idx="178">
                  <c:v>28.836500000000001</c:v>
                </c:pt>
                <c:pt idx="179">
                  <c:v>28.8675</c:v>
                </c:pt>
                <c:pt idx="180">
                  <c:v>28.881499999999999</c:v>
                </c:pt>
                <c:pt idx="181">
                  <c:v>28.89575</c:v>
                </c:pt>
                <c:pt idx="182">
                  <c:v>28.899249999999999</c:v>
                </c:pt>
                <c:pt idx="183">
                  <c:v>28.934000000000001</c:v>
                </c:pt>
                <c:pt idx="184">
                  <c:v>28.945250000000001</c:v>
                </c:pt>
                <c:pt idx="185">
                  <c:v>28.961749999999999</c:v>
                </c:pt>
                <c:pt idx="186">
                  <c:v>28.968250000000001</c:v>
                </c:pt>
                <c:pt idx="187">
                  <c:v>28.997250000000001</c:v>
                </c:pt>
                <c:pt idx="188">
                  <c:v>29.010999999999999</c:v>
                </c:pt>
                <c:pt idx="189">
                  <c:v>29.023499999999999</c:v>
                </c:pt>
                <c:pt idx="190">
                  <c:v>29.052</c:v>
                </c:pt>
                <c:pt idx="191">
                  <c:v>29.062750000000001</c:v>
                </c:pt>
                <c:pt idx="192">
                  <c:v>29.085249999999998</c:v>
                </c:pt>
                <c:pt idx="193">
                  <c:v>29.090250000000001</c:v>
                </c:pt>
                <c:pt idx="194">
                  <c:v>29.126750000000001</c:v>
                </c:pt>
                <c:pt idx="195">
                  <c:v>29.138999999999999</c:v>
                </c:pt>
                <c:pt idx="196">
                  <c:v>29.148499999999999</c:v>
                </c:pt>
                <c:pt idx="197">
                  <c:v>29.18375</c:v>
                </c:pt>
                <c:pt idx="198">
                  <c:v>29.196999999999999</c:v>
                </c:pt>
                <c:pt idx="199">
                  <c:v>29.21</c:v>
                </c:pt>
                <c:pt idx="200">
                  <c:v>29.21425</c:v>
                </c:pt>
                <c:pt idx="201">
                  <c:v>29.250499999999999</c:v>
                </c:pt>
                <c:pt idx="202">
                  <c:v>29.262</c:v>
                </c:pt>
                <c:pt idx="203">
                  <c:v>29.275500000000001</c:v>
                </c:pt>
                <c:pt idx="204">
                  <c:v>29.303000000000001</c:v>
                </c:pt>
                <c:pt idx="205">
                  <c:v>29.316749999999999</c:v>
                </c:pt>
                <c:pt idx="206">
                  <c:v>29.33325</c:v>
                </c:pt>
                <c:pt idx="207">
                  <c:v>29.341249999999999</c:v>
                </c:pt>
                <c:pt idx="208">
                  <c:v>29.3705</c:v>
                </c:pt>
                <c:pt idx="209">
                  <c:v>29.387499999999999</c:v>
                </c:pt>
                <c:pt idx="210">
                  <c:v>29.39425</c:v>
                </c:pt>
                <c:pt idx="211">
                  <c:v>29.424250000000001</c:v>
                </c:pt>
                <c:pt idx="212">
                  <c:v>29.439</c:v>
                </c:pt>
                <c:pt idx="213">
                  <c:v>29.447500000000002</c:v>
                </c:pt>
                <c:pt idx="214">
                  <c:v>29.478000000000002</c:v>
                </c:pt>
                <c:pt idx="215">
                  <c:v>29.49325</c:v>
                </c:pt>
                <c:pt idx="216">
                  <c:v>29.510249999999999</c:v>
                </c:pt>
                <c:pt idx="217">
                  <c:v>29.516500000000001</c:v>
                </c:pt>
                <c:pt idx="218">
                  <c:v>29.550999999999998</c:v>
                </c:pt>
                <c:pt idx="219">
                  <c:v>29.562999999999999</c:v>
                </c:pt>
                <c:pt idx="220">
                  <c:v>29.573</c:v>
                </c:pt>
                <c:pt idx="221">
                  <c:v>29.607749999999999</c:v>
                </c:pt>
                <c:pt idx="222">
                  <c:v>29.617999999999999</c:v>
                </c:pt>
                <c:pt idx="223">
                  <c:v>29.637</c:v>
                </c:pt>
                <c:pt idx="224">
                  <c:v>29.64875</c:v>
                </c:pt>
                <c:pt idx="225">
                  <c:v>29.67925</c:v>
                </c:pt>
                <c:pt idx="226">
                  <c:v>29.689250000000001</c:v>
                </c:pt>
                <c:pt idx="227">
                  <c:v>29.690750000000001</c:v>
                </c:pt>
                <c:pt idx="228">
                  <c:v>29.724</c:v>
                </c:pt>
                <c:pt idx="229">
                  <c:v>29.741</c:v>
                </c:pt>
                <c:pt idx="230">
                  <c:v>29.751000000000001</c:v>
                </c:pt>
                <c:pt idx="231">
                  <c:v>29.785</c:v>
                </c:pt>
                <c:pt idx="232">
                  <c:v>29.795999999999999</c:v>
                </c:pt>
                <c:pt idx="233">
                  <c:v>29.8095</c:v>
                </c:pt>
                <c:pt idx="234">
                  <c:v>29.815999999999999</c:v>
                </c:pt>
                <c:pt idx="235">
                  <c:v>29.8415</c:v>
                </c:pt>
                <c:pt idx="236">
                  <c:v>29.867999999999999</c:v>
                </c:pt>
                <c:pt idx="237">
                  <c:v>29.870750000000001</c:v>
                </c:pt>
                <c:pt idx="238">
                  <c:v>29.902000000000001</c:v>
                </c:pt>
                <c:pt idx="239">
                  <c:v>29.927</c:v>
                </c:pt>
                <c:pt idx="240">
                  <c:v>29.9285</c:v>
                </c:pt>
                <c:pt idx="241">
                  <c:v>29.964749999999999</c:v>
                </c:pt>
                <c:pt idx="242">
                  <c:v>29.974499999999999</c:v>
                </c:pt>
                <c:pt idx="243">
                  <c:v>29.992999999999999</c:v>
                </c:pt>
                <c:pt idx="244">
                  <c:v>30.020250000000001</c:v>
                </c:pt>
                <c:pt idx="245">
                  <c:v>30.038250000000001</c:v>
                </c:pt>
                <c:pt idx="246">
                  <c:v>30.055250000000001</c:v>
                </c:pt>
                <c:pt idx="247">
                  <c:v>30.061499999999999</c:v>
                </c:pt>
                <c:pt idx="248">
                  <c:v>30.095749999999999</c:v>
                </c:pt>
                <c:pt idx="249">
                  <c:v>30.111999999999998</c:v>
                </c:pt>
                <c:pt idx="250">
                  <c:v>30.1205</c:v>
                </c:pt>
                <c:pt idx="251">
                  <c:v>30.153500000000001</c:v>
                </c:pt>
                <c:pt idx="252">
                  <c:v>30.162749999999999</c:v>
                </c:pt>
                <c:pt idx="253">
                  <c:v>30.181000000000001</c:v>
                </c:pt>
                <c:pt idx="254">
                  <c:v>30.188500000000001</c:v>
                </c:pt>
                <c:pt idx="255">
                  <c:v>30.2135</c:v>
                </c:pt>
                <c:pt idx="256">
                  <c:v>30.239000000000001</c:v>
                </c:pt>
                <c:pt idx="257">
                  <c:v>30.243500000000001</c:v>
                </c:pt>
                <c:pt idx="258">
                  <c:v>30.273499999999999</c:v>
                </c:pt>
                <c:pt idx="259">
                  <c:v>30.294250000000002</c:v>
                </c:pt>
                <c:pt idx="260">
                  <c:v>30.300750000000001</c:v>
                </c:pt>
                <c:pt idx="261">
                  <c:v>30.336500000000001</c:v>
                </c:pt>
                <c:pt idx="262">
                  <c:v>30.3505</c:v>
                </c:pt>
                <c:pt idx="263">
                  <c:v>30.361000000000001</c:v>
                </c:pt>
                <c:pt idx="264">
                  <c:v>30.37125</c:v>
                </c:pt>
                <c:pt idx="265">
                  <c:v>30.402999999999999</c:v>
                </c:pt>
                <c:pt idx="266">
                  <c:v>30.42475</c:v>
                </c:pt>
                <c:pt idx="267">
                  <c:v>30.431000000000001</c:v>
                </c:pt>
                <c:pt idx="268">
                  <c:v>30.460750000000001</c:v>
                </c:pt>
                <c:pt idx="269">
                  <c:v>30.4755</c:v>
                </c:pt>
                <c:pt idx="270">
                  <c:v>30.4895</c:v>
                </c:pt>
                <c:pt idx="271">
                  <c:v>30.5185</c:v>
                </c:pt>
                <c:pt idx="272">
                  <c:v>30.526499999999999</c:v>
                </c:pt>
                <c:pt idx="273">
                  <c:v>30.552499999999998</c:v>
                </c:pt>
                <c:pt idx="274">
                  <c:v>30.561</c:v>
                </c:pt>
                <c:pt idx="275">
                  <c:v>30.581499999999998</c:v>
                </c:pt>
                <c:pt idx="276">
                  <c:v>30.604749999999999</c:v>
                </c:pt>
                <c:pt idx="277">
                  <c:v>30.606249999999999</c:v>
                </c:pt>
                <c:pt idx="278">
                  <c:v>30.635999999999999</c:v>
                </c:pt>
                <c:pt idx="279">
                  <c:v>30.647749999999998</c:v>
                </c:pt>
                <c:pt idx="280">
                  <c:v>30.662749999999999</c:v>
                </c:pt>
                <c:pt idx="281">
                  <c:v>30.668500000000002</c:v>
                </c:pt>
                <c:pt idx="282">
                  <c:v>30.704750000000001</c:v>
                </c:pt>
                <c:pt idx="283">
                  <c:v>30.724</c:v>
                </c:pt>
                <c:pt idx="284">
                  <c:v>30.726749999999999</c:v>
                </c:pt>
                <c:pt idx="285">
                  <c:v>30.763249999999999</c:v>
                </c:pt>
                <c:pt idx="286">
                  <c:v>30.7805</c:v>
                </c:pt>
                <c:pt idx="287">
                  <c:v>30.793500000000002</c:v>
                </c:pt>
                <c:pt idx="288">
                  <c:v>30.826000000000001</c:v>
                </c:pt>
                <c:pt idx="289">
                  <c:v>30.836500000000001</c:v>
                </c:pt>
                <c:pt idx="290">
                  <c:v>30.853750000000002</c:v>
                </c:pt>
                <c:pt idx="291">
                  <c:v>30.858250000000002</c:v>
                </c:pt>
                <c:pt idx="292">
                  <c:v>30.888000000000002</c:v>
                </c:pt>
                <c:pt idx="293">
                  <c:v>30.895250000000001</c:v>
                </c:pt>
                <c:pt idx="294">
                  <c:v>30.913</c:v>
                </c:pt>
                <c:pt idx="295">
                  <c:v>30.931999999999999</c:v>
                </c:pt>
                <c:pt idx="296">
                  <c:v>30.945</c:v>
                </c:pt>
                <c:pt idx="297">
                  <c:v>30.97</c:v>
                </c:pt>
                <c:pt idx="298">
                  <c:v>30.996749999999999</c:v>
                </c:pt>
                <c:pt idx="299">
                  <c:v>31.00825</c:v>
                </c:pt>
                <c:pt idx="300">
                  <c:v>31.022500000000001</c:v>
                </c:pt>
                <c:pt idx="301">
                  <c:v>31.025500000000001</c:v>
                </c:pt>
                <c:pt idx="302">
                  <c:v>31.062000000000001</c:v>
                </c:pt>
                <c:pt idx="303">
                  <c:v>31.0885</c:v>
                </c:pt>
                <c:pt idx="304">
                  <c:v>31.0885</c:v>
                </c:pt>
                <c:pt idx="305">
                  <c:v>31.127500000000001</c:v>
                </c:pt>
                <c:pt idx="306">
                  <c:v>31.138000000000002</c:v>
                </c:pt>
                <c:pt idx="307">
                  <c:v>31.159500000000001</c:v>
                </c:pt>
                <c:pt idx="308">
                  <c:v>31.170249999999999</c:v>
                </c:pt>
                <c:pt idx="309">
                  <c:v>31.199000000000002</c:v>
                </c:pt>
                <c:pt idx="310">
                  <c:v>31.215499999999999</c:v>
                </c:pt>
                <c:pt idx="311">
                  <c:v>31.220749999999999</c:v>
                </c:pt>
                <c:pt idx="312">
                  <c:v>31.256499999999999</c:v>
                </c:pt>
                <c:pt idx="313">
                  <c:v>31.277750000000001</c:v>
                </c:pt>
                <c:pt idx="314">
                  <c:v>31.286249999999999</c:v>
                </c:pt>
                <c:pt idx="315">
                  <c:v>31.318249999999999</c:v>
                </c:pt>
                <c:pt idx="316">
                  <c:v>31.331</c:v>
                </c:pt>
                <c:pt idx="317">
                  <c:v>31.34675</c:v>
                </c:pt>
                <c:pt idx="318">
                  <c:v>31.35</c:v>
                </c:pt>
                <c:pt idx="319">
                  <c:v>31.382249999999999</c:v>
                </c:pt>
                <c:pt idx="320">
                  <c:v>31.40625</c:v>
                </c:pt>
                <c:pt idx="321">
                  <c:v>31.41375</c:v>
                </c:pt>
                <c:pt idx="322">
                  <c:v>31.441749999999999</c:v>
                </c:pt>
                <c:pt idx="323">
                  <c:v>31.460999999999999</c:v>
                </c:pt>
                <c:pt idx="324">
                  <c:v>31.468499999999999</c:v>
                </c:pt>
                <c:pt idx="325">
                  <c:v>31.5045</c:v>
                </c:pt>
                <c:pt idx="326">
                  <c:v>31.518750000000001</c:v>
                </c:pt>
                <c:pt idx="327">
                  <c:v>31.534749999999999</c:v>
                </c:pt>
                <c:pt idx="328">
                  <c:v>31.541499999999999</c:v>
                </c:pt>
                <c:pt idx="329">
                  <c:v>31.576250000000002</c:v>
                </c:pt>
                <c:pt idx="330">
                  <c:v>31.588999999999999</c:v>
                </c:pt>
                <c:pt idx="331">
                  <c:v>31.599250000000001</c:v>
                </c:pt>
                <c:pt idx="332">
                  <c:v>31.62875</c:v>
                </c:pt>
                <c:pt idx="333">
                  <c:v>31.644500000000001</c:v>
                </c:pt>
                <c:pt idx="334">
                  <c:v>31.658750000000001</c:v>
                </c:pt>
                <c:pt idx="335">
                  <c:v>31.69275</c:v>
                </c:pt>
                <c:pt idx="336">
                  <c:v>31.70825</c:v>
                </c:pt>
                <c:pt idx="337">
                  <c:v>31.721499999999999</c:v>
                </c:pt>
                <c:pt idx="338">
                  <c:v>31.72475</c:v>
                </c:pt>
                <c:pt idx="339">
                  <c:v>31.754750000000001</c:v>
                </c:pt>
                <c:pt idx="340">
                  <c:v>31.774999999999999</c:v>
                </c:pt>
                <c:pt idx="341">
                  <c:v>31.778500000000001</c:v>
                </c:pt>
                <c:pt idx="342">
                  <c:v>31.806000000000001</c:v>
                </c:pt>
                <c:pt idx="343">
                  <c:v>31.815249999999999</c:v>
                </c:pt>
                <c:pt idx="344">
                  <c:v>31.833749999999998</c:v>
                </c:pt>
                <c:pt idx="345">
                  <c:v>31.865749999999998</c:v>
                </c:pt>
                <c:pt idx="346">
                  <c:v>31.877500000000001</c:v>
                </c:pt>
                <c:pt idx="347">
                  <c:v>31.89</c:v>
                </c:pt>
                <c:pt idx="348">
                  <c:v>31.893000000000001</c:v>
                </c:pt>
                <c:pt idx="349">
                  <c:v>31.931249999999999</c:v>
                </c:pt>
                <c:pt idx="350">
                  <c:v>31.956499999999998</c:v>
                </c:pt>
                <c:pt idx="351">
                  <c:v>31.9605</c:v>
                </c:pt>
                <c:pt idx="352">
                  <c:v>31.992999999999999</c:v>
                </c:pt>
                <c:pt idx="353">
                  <c:v>32.0045</c:v>
                </c:pt>
                <c:pt idx="354">
                  <c:v>32.023000000000003</c:v>
                </c:pt>
                <c:pt idx="355">
                  <c:v>32.04175</c:v>
                </c:pt>
                <c:pt idx="356">
                  <c:v>32.094000000000001</c:v>
                </c:pt>
                <c:pt idx="357">
                  <c:v>32.139249999999997</c:v>
                </c:pt>
                <c:pt idx="358">
                  <c:v>32.146000000000001</c:v>
                </c:pt>
                <c:pt idx="359">
                  <c:v>32.177500000000002</c:v>
                </c:pt>
                <c:pt idx="360">
                  <c:v>32.192250000000001</c:v>
                </c:pt>
                <c:pt idx="361">
                  <c:v>32.200249999999997</c:v>
                </c:pt>
                <c:pt idx="362">
                  <c:v>32.229750000000003</c:v>
                </c:pt>
                <c:pt idx="363">
                  <c:v>32.237250000000003</c:v>
                </c:pt>
                <c:pt idx="364">
                  <c:v>32.256500000000003</c:v>
                </c:pt>
                <c:pt idx="365">
                  <c:v>32.262500000000003</c:v>
                </c:pt>
                <c:pt idx="366">
                  <c:v>32.286000000000001</c:v>
                </c:pt>
                <c:pt idx="367">
                  <c:v>32.300750000000001</c:v>
                </c:pt>
                <c:pt idx="368">
                  <c:v>32.3095</c:v>
                </c:pt>
                <c:pt idx="369">
                  <c:v>32.334000000000003</c:v>
                </c:pt>
                <c:pt idx="370">
                  <c:v>32.35275</c:v>
                </c:pt>
                <c:pt idx="371">
                  <c:v>32.363999999999997</c:v>
                </c:pt>
                <c:pt idx="372">
                  <c:v>32.393749999999997</c:v>
                </c:pt>
                <c:pt idx="373">
                  <c:v>32.405749999999998</c:v>
                </c:pt>
                <c:pt idx="374">
                  <c:v>32.421250000000001</c:v>
                </c:pt>
                <c:pt idx="375">
                  <c:v>32.424999999999997</c:v>
                </c:pt>
                <c:pt idx="376">
                  <c:v>32.458500000000001</c:v>
                </c:pt>
                <c:pt idx="377">
                  <c:v>32.475999999999999</c:v>
                </c:pt>
                <c:pt idx="378">
                  <c:v>32.485500000000002</c:v>
                </c:pt>
                <c:pt idx="379">
                  <c:v>32.516750000000002</c:v>
                </c:pt>
                <c:pt idx="380">
                  <c:v>32.526499999999999</c:v>
                </c:pt>
                <c:pt idx="381">
                  <c:v>32.545749999999998</c:v>
                </c:pt>
                <c:pt idx="382">
                  <c:v>32.548999999999999</c:v>
                </c:pt>
                <c:pt idx="383">
                  <c:v>32.581249999999997</c:v>
                </c:pt>
                <c:pt idx="384">
                  <c:v>32.60125</c:v>
                </c:pt>
                <c:pt idx="385">
                  <c:v>32.605249999999998</c:v>
                </c:pt>
                <c:pt idx="386">
                  <c:v>32.637250000000002</c:v>
                </c:pt>
                <c:pt idx="387">
                  <c:v>32.647750000000002</c:v>
                </c:pt>
                <c:pt idx="388">
                  <c:v>32.666249999999998</c:v>
                </c:pt>
                <c:pt idx="389">
                  <c:v>32.6875</c:v>
                </c:pt>
                <c:pt idx="390">
                  <c:v>32.71275</c:v>
                </c:pt>
                <c:pt idx="391">
                  <c:v>32.726750000000003</c:v>
                </c:pt>
                <c:pt idx="392">
                  <c:v>32.729750000000003</c:v>
                </c:pt>
                <c:pt idx="393">
                  <c:v>32.765749999999997</c:v>
                </c:pt>
                <c:pt idx="394">
                  <c:v>32.786000000000001</c:v>
                </c:pt>
                <c:pt idx="395">
                  <c:v>32.790500000000002</c:v>
                </c:pt>
                <c:pt idx="396">
                  <c:v>32.820500000000003</c:v>
                </c:pt>
                <c:pt idx="397">
                  <c:v>32.831249999999997</c:v>
                </c:pt>
                <c:pt idx="398">
                  <c:v>32.846249999999998</c:v>
                </c:pt>
                <c:pt idx="399">
                  <c:v>32.850999999999999</c:v>
                </c:pt>
                <c:pt idx="400">
                  <c:v>32.879750000000001</c:v>
                </c:pt>
                <c:pt idx="401">
                  <c:v>32.894750000000002</c:v>
                </c:pt>
                <c:pt idx="402">
                  <c:v>32.898499999999999</c:v>
                </c:pt>
                <c:pt idx="403">
                  <c:v>32.926499999999997</c:v>
                </c:pt>
                <c:pt idx="404">
                  <c:v>32.941249999999997</c:v>
                </c:pt>
                <c:pt idx="405">
                  <c:v>32.951000000000001</c:v>
                </c:pt>
                <c:pt idx="406">
                  <c:v>32.978250000000003</c:v>
                </c:pt>
                <c:pt idx="407">
                  <c:v>32.991999999999997</c:v>
                </c:pt>
                <c:pt idx="408">
                  <c:v>33.011749999999999</c:v>
                </c:pt>
                <c:pt idx="409">
                  <c:v>33.016750000000002</c:v>
                </c:pt>
                <c:pt idx="410">
                  <c:v>33.042250000000003</c:v>
                </c:pt>
                <c:pt idx="411">
                  <c:v>33.064749999999997</c:v>
                </c:pt>
                <c:pt idx="412">
                  <c:v>33.064749999999997</c:v>
                </c:pt>
                <c:pt idx="413">
                  <c:v>33.100749999999998</c:v>
                </c:pt>
                <c:pt idx="414">
                  <c:v>33.116500000000002</c:v>
                </c:pt>
                <c:pt idx="415">
                  <c:v>33.127499999999998</c:v>
                </c:pt>
                <c:pt idx="416">
                  <c:v>33.161499999999997</c:v>
                </c:pt>
                <c:pt idx="417">
                  <c:v>33.171250000000001</c:v>
                </c:pt>
                <c:pt idx="418">
                  <c:v>33.185250000000003</c:v>
                </c:pt>
                <c:pt idx="419">
                  <c:v>33.191499999999998</c:v>
                </c:pt>
                <c:pt idx="420">
                  <c:v>33.226500000000001</c:v>
                </c:pt>
                <c:pt idx="421">
                  <c:v>33.238500000000002</c:v>
                </c:pt>
                <c:pt idx="422">
                  <c:v>33.247999999999998</c:v>
                </c:pt>
                <c:pt idx="423">
                  <c:v>33.28125</c:v>
                </c:pt>
                <c:pt idx="424">
                  <c:v>33.292749999999998</c:v>
                </c:pt>
                <c:pt idx="425">
                  <c:v>33.305999999999997</c:v>
                </c:pt>
                <c:pt idx="426">
                  <c:v>33.308999999999997</c:v>
                </c:pt>
                <c:pt idx="427">
                  <c:v>33.339500000000001</c:v>
                </c:pt>
                <c:pt idx="428">
                  <c:v>33.344999999999999</c:v>
                </c:pt>
                <c:pt idx="429">
                  <c:v>33.361249999999998</c:v>
                </c:pt>
                <c:pt idx="430">
                  <c:v>33.387749999999997</c:v>
                </c:pt>
                <c:pt idx="431">
                  <c:v>33.39875</c:v>
                </c:pt>
                <c:pt idx="432">
                  <c:v>33.41075</c:v>
                </c:pt>
                <c:pt idx="433">
                  <c:v>33.41825</c:v>
                </c:pt>
                <c:pt idx="434">
                  <c:v>33.447000000000003</c:v>
                </c:pt>
                <c:pt idx="435">
                  <c:v>33.45975</c:v>
                </c:pt>
                <c:pt idx="436">
                  <c:v>33.472749999999998</c:v>
                </c:pt>
                <c:pt idx="437">
                  <c:v>33.480249999999998</c:v>
                </c:pt>
                <c:pt idx="438">
                  <c:v>33.480249999999998</c:v>
                </c:pt>
                <c:pt idx="439">
                  <c:v>33.480249999999998</c:v>
                </c:pt>
                <c:pt idx="440">
                  <c:v>33.480249999999998</c:v>
                </c:pt>
                <c:pt idx="441">
                  <c:v>33.480249999999998</c:v>
                </c:pt>
                <c:pt idx="442">
                  <c:v>33.480249999999998</c:v>
                </c:pt>
                <c:pt idx="443">
                  <c:v>33.480249999999998</c:v>
                </c:pt>
                <c:pt idx="444">
                  <c:v>33.480249999999998</c:v>
                </c:pt>
                <c:pt idx="445">
                  <c:v>33.480249999999998</c:v>
                </c:pt>
                <c:pt idx="446">
                  <c:v>33.480249999999998</c:v>
                </c:pt>
                <c:pt idx="447">
                  <c:v>33.480249999999998</c:v>
                </c:pt>
                <c:pt idx="448">
                  <c:v>33.480249999999998</c:v>
                </c:pt>
                <c:pt idx="449">
                  <c:v>33.480249999999998</c:v>
                </c:pt>
                <c:pt idx="450">
                  <c:v>33.480249999999998</c:v>
                </c:pt>
                <c:pt idx="451">
                  <c:v>33.480249999999998</c:v>
                </c:pt>
                <c:pt idx="452">
                  <c:v>33.480249999999998</c:v>
                </c:pt>
                <c:pt idx="453">
                  <c:v>33.480249999999998</c:v>
                </c:pt>
                <c:pt idx="454">
                  <c:v>33.480249999999998</c:v>
                </c:pt>
                <c:pt idx="455">
                  <c:v>33.480249999999998</c:v>
                </c:pt>
                <c:pt idx="456">
                  <c:v>33.480249999999998</c:v>
                </c:pt>
                <c:pt idx="457">
                  <c:v>33.480249999999998</c:v>
                </c:pt>
                <c:pt idx="458">
                  <c:v>33.480249999999998</c:v>
                </c:pt>
                <c:pt idx="459">
                  <c:v>33.480249999999998</c:v>
                </c:pt>
                <c:pt idx="460">
                  <c:v>33.480249999999998</c:v>
                </c:pt>
                <c:pt idx="461">
                  <c:v>33.480249999999998</c:v>
                </c:pt>
                <c:pt idx="462">
                  <c:v>33.480249999999998</c:v>
                </c:pt>
                <c:pt idx="463">
                  <c:v>33.480249999999998</c:v>
                </c:pt>
                <c:pt idx="464">
                  <c:v>33.480249999999998</c:v>
                </c:pt>
                <c:pt idx="465">
                  <c:v>33.480249999999998</c:v>
                </c:pt>
                <c:pt idx="466">
                  <c:v>33.480249999999998</c:v>
                </c:pt>
                <c:pt idx="467">
                  <c:v>33.480249999999998</c:v>
                </c:pt>
                <c:pt idx="468">
                  <c:v>33.480249999999998</c:v>
                </c:pt>
                <c:pt idx="469">
                  <c:v>33.480249999999998</c:v>
                </c:pt>
                <c:pt idx="470">
                  <c:v>33.480249999999998</c:v>
                </c:pt>
                <c:pt idx="471">
                  <c:v>33.480249999999998</c:v>
                </c:pt>
                <c:pt idx="472">
                  <c:v>33.480249999999998</c:v>
                </c:pt>
                <c:pt idx="473">
                  <c:v>33.480249999999998</c:v>
                </c:pt>
                <c:pt idx="474">
                  <c:v>33.480249999999998</c:v>
                </c:pt>
                <c:pt idx="475">
                  <c:v>33.480249999999998</c:v>
                </c:pt>
                <c:pt idx="476">
                  <c:v>33.480249999999998</c:v>
                </c:pt>
                <c:pt idx="477">
                  <c:v>33.480249999999998</c:v>
                </c:pt>
                <c:pt idx="478">
                  <c:v>33.480249999999998</c:v>
                </c:pt>
                <c:pt idx="479">
                  <c:v>33.480249999999998</c:v>
                </c:pt>
                <c:pt idx="480">
                  <c:v>33.480249999999998</c:v>
                </c:pt>
                <c:pt idx="481">
                  <c:v>33.480249999999998</c:v>
                </c:pt>
                <c:pt idx="482">
                  <c:v>33.480249999999998</c:v>
                </c:pt>
                <c:pt idx="483">
                  <c:v>33.480249999999998</c:v>
                </c:pt>
                <c:pt idx="484">
                  <c:v>33.480249999999998</c:v>
                </c:pt>
                <c:pt idx="485">
                  <c:v>33.480249999999998</c:v>
                </c:pt>
                <c:pt idx="486">
                  <c:v>33.480249999999998</c:v>
                </c:pt>
                <c:pt idx="487">
                  <c:v>33.480249999999998</c:v>
                </c:pt>
                <c:pt idx="488">
                  <c:v>33.480249999999998</c:v>
                </c:pt>
                <c:pt idx="489">
                  <c:v>33.480249999999998</c:v>
                </c:pt>
                <c:pt idx="490">
                  <c:v>33.480249999999998</c:v>
                </c:pt>
                <c:pt idx="491">
                  <c:v>33.480249999999998</c:v>
                </c:pt>
                <c:pt idx="492">
                  <c:v>33.480249999999998</c:v>
                </c:pt>
                <c:pt idx="493">
                  <c:v>33.480249999999998</c:v>
                </c:pt>
                <c:pt idx="494">
                  <c:v>33.480249999999998</c:v>
                </c:pt>
                <c:pt idx="495">
                  <c:v>33.480249999999998</c:v>
                </c:pt>
                <c:pt idx="496">
                  <c:v>33.480249999999998</c:v>
                </c:pt>
                <c:pt idx="497">
                  <c:v>33.480249999999998</c:v>
                </c:pt>
                <c:pt idx="498">
                  <c:v>33.480249999999998</c:v>
                </c:pt>
                <c:pt idx="499">
                  <c:v>33.480249999999998</c:v>
                </c:pt>
                <c:pt idx="500">
                  <c:v>33.480249999999998</c:v>
                </c:pt>
                <c:pt idx="501">
                  <c:v>33.480249999999998</c:v>
                </c:pt>
                <c:pt idx="502">
                  <c:v>33.480249999999998</c:v>
                </c:pt>
                <c:pt idx="503">
                  <c:v>33.480249999999998</c:v>
                </c:pt>
                <c:pt idx="504">
                  <c:v>33.480249999999998</c:v>
                </c:pt>
                <c:pt idx="505">
                  <c:v>33.480249999999998</c:v>
                </c:pt>
                <c:pt idx="506">
                  <c:v>33.480249999999998</c:v>
                </c:pt>
                <c:pt idx="507">
                  <c:v>33.480249999999998</c:v>
                </c:pt>
                <c:pt idx="508">
                  <c:v>33.480249999999998</c:v>
                </c:pt>
                <c:pt idx="509">
                  <c:v>33.480249999999998</c:v>
                </c:pt>
                <c:pt idx="510">
                  <c:v>33.480249999999998</c:v>
                </c:pt>
                <c:pt idx="511">
                  <c:v>33.480249999999998</c:v>
                </c:pt>
                <c:pt idx="512">
                  <c:v>33.480249999999998</c:v>
                </c:pt>
                <c:pt idx="513">
                  <c:v>33.480249999999998</c:v>
                </c:pt>
                <c:pt idx="514">
                  <c:v>33.480249999999998</c:v>
                </c:pt>
                <c:pt idx="515">
                  <c:v>33.480249999999998</c:v>
                </c:pt>
                <c:pt idx="516">
                  <c:v>33.480249999999998</c:v>
                </c:pt>
                <c:pt idx="517">
                  <c:v>33.480249999999998</c:v>
                </c:pt>
                <c:pt idx="518">
                  <c:v>33.480249999999998</c:v>
                </c:pt>
                <c:pt idx="519">
                  <c:v>33.480249999999998</c:v>
                </c:pt>
                <c:pt idx="520">
                  <c:v>33.480249999999998</c:v>
                </c:pt>
                <c:pt idx="521">
                  <c:v>33.480249999999998</c:v>
                </c:pt>
                <c:pt idx="522">
                  <c:v>33.480249999999998</c:v>
                </c:pt>
                <c:pt idx="523">
                  <c:v>33.480249999999998</c:v>
                </c:pt>
                <c:pt idx="524">
                  <c:v>33.480249999999998</c:v>
                </c:pt>
                <c:pt idx="525">
                  <c:v>33.480249999999998</c:v>
                </c:pt>
                <c:pt idx="526">
                  <c:v>33.480249999999998</c:v>
                </c:pt>
                <c:pt idx="527">
                  <c:v>33.480249999999998</c:v>
                </c:pt>
                <c:pt idx="528">
                  <c:v>33.480249999999998</c:v>
                </c:pt>
                <c:pt idx="529">
                  <c:v>33.480249999999998</c:v>
                </c:pt>
                <c:pt idx="530">
                  <c:v>33.480249999999998</c:v>
                </c:pt>
                <c:pt idx="531">
                  <c:v>33.480249999999998</c:v>
                </c:pt>
                <c:pt idx="532">
                  <c:v>33.480249999999998</c:v>
                </c:pt>
                <c:pt idx="533">
                  <c:v>33.480249999999998</c:v>
                </c:pt>
                <c:pt idx="534">
                  <c:v>33.480249999999998</c:v>
                </c:pt>
                <c:pt idx="535">
                  <c:v>33.480249999999998</c:v>
                </c:pt>
                <c:pt idx="536">
                  <c:v>33.480249999999998</c:v>
                </c:pt>
                <c:pt idx="537">
                  <c:v>33.480249999999998</c:v>
                </c:pt>
                <c:pt idx="538">
                  <c:v>33.480249999999998</c:v>
                </c:pt>
                <c:pt idx="539">
                  <c:v>33.480249999999998</c:v>
                </c:pt>
                <c:pt idx="540">
                  <c:v>33.480249999999998</c:v>
                </c:pt>
                <c:pt idx="541">
                  <c:v>33.480249999999998</c:v>
                </c:pt>
                <c:pt idx="542">
                  <c:v>33.480249999999998</c:v>
                </c:pt>
                <c:pt idx="543">
                  <c:v>33.480249999999998</c:v>
                </c:pt>
                <c:pt idx="544">
                  <c:v>33.480249999999998</c:v>
                </c:pt>
                <c:pt idx="545">
                  <c:v>33.480249999999998</c:v>
                </c:pt>
                <c:pt idx="546">
                  <c:v>33.480249999999998</c:v>
                </c:pt>
                <c:pt idx="547">
                  <c:v>33.480249999999998</c:v>
                </c:pt>
                <c:pt idx="548">
                  <c:v>33.480249999999998</c:v>
                </c:pt>
                <c:pt idx="549">
                  <c:v>33.480249999999998</c:v>
                </c:pt>
                <c:pt idx="550">
                  <c:v>33.480249999999998</c:v>
                </c:pt>
                <c:pt idx="551">
                  <c:v>33.480249999999998</c:v>
                </c:pt>
                <c:pt idx="552">
                  <c:v>33.480249999999998</c:v>
                </c:pt>
                <c:pt idx="553">
                  <c:v>33.480249999999998</c:v>
                </c:pt>
                <c:pt idx="554">
                  <c:v>33.480249999999998</c:v>
                </c:pt>
                <c:pt idx="555">
                  <c:v>33.480249999999998</c:v>
                </c:pt>
                <c:pt idx="556">
                  <c:v>33.480249999999998</c:v>
                </c:pt>
                <c:pt idx="557">
                  <c:v>33.480249999999998</c:v>
                </c:pt>
                <c:pt idx="558">
                  <c:v>33.480249999999998</c:v>
                </c:pt>
                <c:pt idx="559">
                  <c:v>33.480249999999998</c:v>
                </c:pt>
                <c:pt idx="560">
                  <c:v>33.480249999999998</c:v>
                </c:pt>
                <c:pt idx="561">
                  <c:v>33.480249999999998</c:v>
                </c:pt>
                <c:pt idx="562">
                  <c:v>33.480249999999998</c:v>
                </c:pt>
                <c:pt idx="563">
                  <c:v>33.480249999999998</c:v>
                </c:pt>
                <c:pt idx="564">
                  <c:v>33.480249999999998</c:v>
                </c:pt>
                <c:pt idx="565">
                  <c:v>33.480249999999998</c:v>
                </c:pt>
                <c:pt idx="566">
                  <c:v>33.480249999999998</c:v>
                </c:pt>
                <c:pt idx="567">
                  <c:v>33.480249999999998</c:v>
                </c:pt>
                <c:pt idx="568">
                  <c:v>33.480249999999998</c:v>
                </c:pt>
                <c:pt idx="569">
                  <c:v>33.480249999999998</c:v>
                </c:pt>
                <c:pt idx="570">
                  <c:v>33.480249999999998</c:v>
                </c:pt>
                <c:pt idx="571">
                  <c:v>33.480249999999998</c:v>
                </c:pt>
                <c:pt idx="572">
                  <c:v>33.480249999999998</c:v>
                </c:pt>
                <c:pt idx="573">
                  <c:v>33.480249999999998</c:v>
                </c:pt>
                <c:pt idx="574">
                  <c:v>33.480249999999998</c:v>
                </c:pt>
                <c:pt idx="575">
                  <c:v>33.480249999999998</c:v>
                </c:pt>
                <c:pt idx="576">
                  <c:v>33.480249999999998</c:v>
                </c:pt>
                <c:pt idx="577">
                  <c:v>33.480249999999998</c:v>
                </c:pt>
                <c:pt idx="578">
                  <c:v>33.480249999999998</c:v>
                </c:pt>
                <c:pt idx="579">
                  <c:v>33.480249999999998</c:v>
                </c:pt>
                <c:pt idx="580">
                  <c:v>33.480249999999998</c:v>
                </c:pt>
                <c:pt idx="581">
                  <c:v>33.480249999999998</c:v>
                </c:pt>
                <c:pt idx="582">
                  <c:v>33.480249999999998</c:v>
                </c:pt>
                <c:pt idx="583">
                  <c:v>33.480249999999998</c:v>
                </c:pt>
                <c:pt idx="584">
                  <c:v>33.480249999999998</c:v>
                </c:pt>
                <c:pt idx="585">
                  <c:v>33.480249999999998</c:v>
                </c:pt>
                <c:pt idx="586">
                  <c:v>33.480249999999998</c:v>
                </c:pt>
                <c:pt idx="587">
                  <c:v>33.480249999999998</c:v>
                </c:pt>
                <c:pt idx="588">
                  <c:v>33.480249999999998</c:v>
                </c:pt>
                <c:pt idx="589">
                  <c:v>33.480249999999998</c:v>
                </c:pt>
                <c:pt idx="590">
                  <c:v>33.480249999999998</c:v>
                </c:pt>
                <c:pt idx="591">
                  <c:v>33.480249999999998</c:v>
                </c:pt>
                <c:pt idx="592">
                  <c:v>33.480249999999998</c:v>
                </c:pt>
                <c:pt idx="593">
                  <c:v>33.480249999999998</c:v>
                </c:pt>
                <c:pt idx="594">
                  <c:v>33.480249999999998</c:v>
                </c:pt>
                <c:pt idx="595">
                  <c:v>33.480249999999998</c:v>
                </c:pt>
                <c:pt idx="596">
                  <c:v>33.480249999999998</c:v>
                </c:pt>
                <c:pt idx="597">
                  <c:v>33.480249999999998</c:v>
                </c:pt>
                <c:pt idx="598">
                  <c:v>33.480249999999998</c:v>
                </c:pt>
                <c:pt idx="599">
                  <c:v>33.480249999999998</c:v>
                </c:pt>
                <c:pt idx="600">
                  <c:v>33.480249999999998</c:v>
                </c:pt>
                <c:pt idx="601">
                  <c:v>33.480249999999998</c:v>
                </c:pt>
                <c:pt idx="602">
                  <c:v>33.480249999999998</c:v>
                </c:pt>
                <c:pt idx="603">
                  <c:v>33.480249999999998</c:v>
                </c:pt>
                <c:pt idx="604">
                  <c:v>33.480249999999998</c:v>
                </c:pt>
                <c:pt idx="605">
                  <c:v>33.480249999999998</c:v>
                </c:pt>
                <c:pt idx="606">
                  <c:v>33.480249999999998</c:v>
                </c:pt>
                <c:pt idx="607">
                  <c:v>33.480249999999998</c:v>
                </c:pt>
                <c:pt idx="608">
                  <c:v>33.480249999999998</c:v>
                </c:pt>
                <c:pt idx="609">
                  <c:v>33.480249999999998</c:v>
                </c:pt>
                <c:pt idx="610">
                  <c:v>33.480249999999998</c:v>
                </c:pt>
                <c:pt idx="611">
                  <c:v>33.480249999999998</c:v>
                </c:pt>
                <c:pt idx="612">
                  <c:v>33.480249999999998</c:v>
                </c:pt>
                <c:pt idx="613">
                  <c:v>33.480249999999998</c:v>
                </c:pt>
                <c:pt idx="614">
                  <c:v>33.480249999999998</c:v>
                </c:pt>
                <c:pt idx="615">
                  <c:v>33.480249999999998</c:v>
                </c:pt>
                <c:pt idx="616">
                  <c:v>33.480249999999998</c:v>
                </c:pt>
                <c:pt idx="617">
                  <c:v>33.480249999999998</c:v>
                </c:pt>
                <c:pt idx="618">
                  <c:v>33.480249999999998</c:v>
                </c:pt>
                <c:pt idx="619">
                  <c:v>33.480249999999998</c:v>
                </c:pt>
                <c:pt idx="620">
                  <c:v>33.480249999999998</c:v>
                </c:pt>
                <c:pt idx="621">
                  <c:v>33.480249999999998</c:v>
                </c:pt>
                <c:pt idx="622">
                  <c:v>33.480249999999998</c:v>
                </c:pt>
                <c:pt idx="623">
                  <c:v>33.480249999999998</c:v>
                </c:pt>
                <c:pt idx="624">
                  <c:v>33.480249999999998</c:v>
                </c:pt>
                <c:pt idx="625">
                  <c:v>33.480249999999998</c:v>
                </c:pt>
                <c:pt idx="626">
                  <c:v>33.480249999999998</c:v>
                </c:pt>
                <c:pt idx="627">
                  <c:v>33.480249999999998</c:v>
                </c:pt>
                <c:pt idx="628">
                  <c:v>33.480249999999998</c:v>
                </c:pt>
                <c:pt idx="629">
                  <c:v>33.480249999999998</c:v>
                </c:pt>
                <c:pt idx="630">
                  <c:v>33.480249999999998</c:v>
                </c:pt>
                <c:pt idx="631">
                  <c:v>33.480249999999998</c:v>
                </c:pt>
                <c:pt idx="632">
                  <c:v>33.480249999999998</c:v>
                </c:pt>
                <c:pt idx="633">
                  <c:v>33.480249999999998</c:v>
                </c:pt>
                <c:pt idx="634">
                  <c:v>33.480249999999998</c:v>
                </c:pt>
                <c:pt idx="635">
                  <c:v>33.480249999999998</c:v>
                </c:pt>
                <c:pt idx="636">
                  <c:v>33.480249999999998</c:v>
                </c:pt>
                <c:pt idx="637">
                  <c:v>33.480249999999998</c:v>
                </c:pt>
                <c:pt idx="638">
                  <c:v>33.480249999999998</c:v>
                </c:pt>
                <c:pt idx="639">
                  <c:v>33.480249999999998</c:v>
                </c:pt>
                <c:pt idx="640">
                  <c:v>33.480249999999998</c:v>
                </c:pt>
                <c:pt idx="641">
                  <c:v>33.480249999999998</c:v>
                </c:pt>
                <c:pt idx="642">
                  <c:v>33.480249999999998</c:v>
                </c:pt>
                <c:pt idx="643">
                  <c:v>33.480249999999998</c:v>
                </c:pt>
                <c:pt idx="644">
                  <c:v>33.480249999999998</c:v>
                </c:pt>
                <c:pt idx="645">
                  <c:v>33.480249999999998</c:v>
                </c:pt>
                <c:pt idx="646">
                  <c:v>33.480249999999998</c:v>
                </c:pt>
                <c:pt idx="647">
                  <c:v>33.480249999999998</c:v>
                </c:pt>
                <c:pt idx="648">
                  <c:v>33.480249999999998</c:v>
                </c:pt>
                <c:pt idx="649">
                  <c:v>33.480249999999998</c:v>
                </c:pt>
                <c:pt idx="650">
                  <c:v>33.480249999999998</c:v>
                </c:pt>
                <c:pt idx="651">
                  <c:v>33.480249999999998</c:v>
                </c:pt>
                <c:pt idx="652">
                  <c:v>33.480249999999998</c:v>
                </c:pt>
                <c:pt idx="653">
                  <c:v>33.480249999999998</c:v>
                </c:pt>
                <c:pt idx="654">
                  <c:v>33.480249999999998</c:v>
                </c:pt>
                <c:pt idx="655">
                  <c:v>33.480249999999998</c:v>
                </c:pt>
                <c:pt idx="656">
                  <c:v>33.480249999999998</c:v>
                </c:pt>
                <c:pt idx="657">
                  <c:v>33.480249999999998</c:v>
                </c:pt>
                <c:pt idx="658">
                  <c:v>33.480249999999998</c:v>
                </c:pt>
                <c:pt idx="659">
                  <c:v>33.480249999999998</c:v>
                </c:pt>
                <c:pt idx="660">
                  <c:v>33.480249999999998</c:v>
                </c:pt>
                <c:pt idx="661">
                  <c:v>33.480249999999998</c:v>
                </c:pt>
                <c:pt idx="662">
                  <c:v>33.480249999999998</c:v>
                </c:pt>
                <c:pt idx="663">
                  <c:v>33.480249999999998</c:v>
                </c:pt>
                <c:pt idx="664">
                  <c:v>33.480249999999998</c:v>
                </c:pt>
                <c:pt idx="665">
                  <c:v>33.480249999999998</c:v>
                </c:pt>
                <c:pt idx="666">
                  <c:v>33.480249999999998</c:v>
                </c:pt>
                <c:pt idx="667">
                  <c:v>33.480249999999998</c:v>
                </c:pt>
                <c:pt idx="668">
                  <c:v>33.480249999999998</c:v>
                </c:pt>
                <c:pt idx="669">
                  <c:v>33.480249999999998</c:v>
                </c:pt>
                <c:pt idx="670">
                  <c:v>33.480249999999998</c:v>
                </c:pt>
                <c:pt idx="671">
                  <c:v>33.480249999999998</c:v>
                </c:pt>
                <c:pt idx="672">
                  <c:v>33.480249999999998</c:v>
                </c:pt>
                <c:pt idx="673">
                  <c:v>33.480249999999998</c:v>
                </c:pt>
                <c:pt idx="674">
                  <c:v>33.480249999999998</c:v>
                </c:pt>
                <c:pt idx="675">
                  <c:v>33.480249999999998</c:v>
                </c:pt>
                <c:pt idx="676">
                  <c:v>33.480249999999998</c:v>
                </c:pt>
                <c:pt idx="677">
                  <c:v>33.480249999999998</c:v>
                </c:pt>
                <c:pt idx="678">
                  <c:v>33.480249999999998</c:v>
                </c:pt>
                <c:pt idx="679">
                  <c:v>33.480249999999998</c:v>
                </c:pt>
                <c:pt idx="680">
                  <c:v>33.480249999999998</c:v>
                </c:pt>
                <c:pt idx="681">
                  <c:v>33.480249999999998</c:v>
                </c:pt>
                <c:pt idx="682">
                  <c:v>33.480249999999998</c:v>
                </c:pt>
                <c:pt idx="683">
                  <c:v>33.480249999999998</c:v>
                </c:pt>
                <c:pt idx="684">
                  <c:v>33.480249999999998</c:v>
                </c:pt>
                <c:pt idx="685">
                  <c:v>33.480249999999998</c:v>
                </c:pt>
                <c:pt idx="686">
                  <c:v>33.480249999999998</c:v>
                </c:pt>
                <c:pt idx="687">
                  <c:v>33.480249999999998</c:v>
                </c:pt>
                <c:pt idx="688">
                  <c:v>33.480249999999998</c:v>
                </c:pt>
                <c:pt idx="689">
                  <c:v>33.480249999999998</c:v>
                </c:pt>
                <c:pt idx="690">
                  <c:v>33.480249999999998</c:v>
                </c:pt>
                <c:pt idx="691">
                  <c:v>33.480249999999998</c:v>
                </c:pt>
                <c:pt idx="692">
                  <c:v>33.480249999999998</c:v>
                </c:pt>
                <c:pt idx="693">
                  <c:v>33.480249999999998</c:v>
                </c:pt>
                <c:pt idx="694">
                  <c:v>33.480249999999998</c:v>
                </c:pt>
                <c:pt idx="695">
                  <c:v>33.480249999999998</c:v>
                </c:pt>
                <c:pt idx="696">
                  <c:v>33.480249999999998</c:v>
                </c:pt>
                <c:pt idx="697">
                  <c:v>33.480249999999998</c:v>
                </c:pt>
                <c:pt idx="698">
                  <c:v>33.480249999999998</c:v>
                </c:pt>
                <c:pt idx="699">
                  <c:v>33.480249999999998</c:v>
                </c:pt>
                <c:pt idx="700">
                  <c:v>33.480249999999998</c:v>
                </c:pt>
                <c:pt idx="701">
                  <c:v>33.480249999999998</c:v>
                </c:pt>
                <c:pt idx="702">
                  <c:v>33.480249999999998</c:v>
                </c:pt>
                <c:pt idx="703">
                  <c:v>33.480249999999998</c:v>
                </c:pt>
                <c:pt idx="704">
                  <c:v>33.480249999999998</c:v>
                </c:pt>
                <c:pt idx="705">
                  <c:v>33.480249999999998</c:v>
                </c:pt>
                <c:pt idx="706">
                  <c:v>33.480249999999998</c:v>
                </c:pt>
                <c:pt idx="707">
                  <c:v>33.480249999999998</c:v>
                </c:pt>
                <c:pt idx="708">
                  <c:v>33.480249999999998</c:v>
                </c:pt>
                <c:pt idx="709">
                  <c:v>33.480249999999998</c:v>
                </c:pt>
                <c:pt idx="710">
                  <c:v>33.480249999999998</c:v>
                </c:pt>
                <c:pt idx="711">
                  <c:v>33.480249999999998</c:v>
                </c:pt>
                <c:pt idx="712">
                  <c:v>33.480249999999998</c:v>
                </c:pt>
                <c:pt idx="713">
                  <c:v>33.480249999999998</c:v>
                </c:pt>
                <c:pt idx="714">
                  <c:v>33.480249999999998</c:v>
                </c:pt>
                <c:pt idx="715">
                  <c:v>33.480249999999998</c:v>
                </c:pt>
                <c:pt idx="716">
                  <c:v>33.480249999999998</c:v>
                </c:pt>
                <c:pt idx="717">
                  <c:v>33.480249999999998</c:v>
                </c:pt>
                <c:pt idx="718">
                  <c:v>33.480249999999998</c:v>
                </c:pt>
                <c:pt idx="719">
                  <c:v>33.480249999999998</c:v>
                </c:pt>
                <c:pt idx="720">
                  <c:v>33.480249999999998</c:v>
                </c:pt>
                <c:pt idx="721">
                  <c:v>33.480249999999998</c:v>
                </c:pt>
                <c:pt idx="722">
                  <c:v>33.480249999999998</c:v>
                </c:pt>
                <c:pt idx="723">
                  <c:v>33.480249999999998</c:v>
                </c:pt>
                <c:pt idx="724">
                  <c:v>33.480249999999998</c:v>
                </c:pt>
                <c:pt idx="725">
                  <c:v>33.480249999999998</c:v>
                </c:pt>
                <c:pt idx="726">
                  <c:v>33.480249999999998</c:v>
                </c:pt>
                <c:pt idx="727">
                  <c:v>33.480249999999998</c:v>
                </c:pt>
                <c:pt idx="728">
                  <c:v>33.480249999999998</c:v>
                </c:pt>
                <c:pt idx="729">
                  <c:v>33.480249999999998</c:v>
                </c:pt>
                <c:pt idx="730">
                  <c:v>33.480249999999998</c:v>
                </c:pt>
                <c:pt idx="731">
                  <c:v>33.480249999999998</c:v>
                </c:pt>
                <c:pt idx="732">
                  <c:v>33.480249999999998</c:v>
                </c:pt>
                <c:pt idx="733">
                  <c:v>33.480249999999998</c:v>
                </c:pt>
                <c:pt idx="734">
                  <c:v>33.480249999999998</c:v>
                </c:pt>
                <c:pt idx="735">
                  <c:v>33.480249999999998</c:v>
                </c:pt>
                <c:pt idx="736">
                  <c:v>33.480249999999998</c:v>
                </c:pt>
                <c:pt idx="737">
                  <c:v>33.480249999999998</c:v>
                </c:pt>
                <c:pt idx="738">
                  <c:v>33.480249999999998</c:v>
                </c:pt>
                <c:pt idx="739">
                  <c:v>33.480249999999998</c:v>
                </c:pt>
                <c:pt idx="740">
                  <c:v>33.480249999999998</c:v>
                </c:pt>
                <c:pt idx="741">
                  <c:v>33.480249999999998</c:v>
                </c:pt>
                <c:pt idx="742">
                  <c:v>33.480249999999998</c:v>
                </c:pt>
                <c:pt idx="743">
                  <c:v>33.480249999999998</c:v>
                </c:pt>
                <c:pt idx="744">
                  <c:v>33.480249999999998</c:v>
                </c:pt>
                <c:pt idx="745">
                  <c:v>33.480249999999998</c:v>
                </c:pt>
                <c:pt idx="746">
                  <c:v>33.480249999999998</c:v>
                </c:pt>
                <c:pt idx="747">
                  <c:v>33.480249999999998</c:v>
                </c:pt>
                <c:pt idx="748">
                  <c:v>33.480249999999998</c:v>
                </c:pt>
                <c:pt idx="749">
                  <c:v>33.480249999999998</c:v>
                </c:pt>
                <c:pt idx="750">
                  <c:v>33.480249999999998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17C-4AFA-AE96-873E4AF43E39}"/>
            </c:ext>
          </c:extLst>
        </c:ser>
        <c:ser>
          <c:idx val="2"/>
          <c:order val="2"/>
          <c:tx>
            <c:strRef>
              <c:f>GCTime!$D$1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GCTime!$A$2:$A$752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GCTime!$D$2:$D$752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4.1500000000000002E-2</c:v>
                </c:pt>
                <c:pt idx="7">
                  <c:v>4.1500000000000002E-2</c:v>
                </c:pt>
                <c:pt idx="8">
                  <c:v>4.1500000000000002E-2</c:v>
                </c:pt>
                <c:pt idx="9">
                  <c:v>4.1500000000000002E-2</c:v>
                </c:pt>
                <c:pt idx="10">
                  <c:v>4.1500000000000002E-2</c:v>
                </c:pt>
                <c:pt idx="11">
                  <c:v>4.1500000000000002E-2</c:v>
                </c:pt>
                <c:pt idx="12">
                  <c:v>4.1500000000000002E-2</c:v>
                </c:pt>
                <c:pt idx="13">
                  <c:v>4.1500000000000002E-2</c:v>
                </c:pt>
                <c:pt idx="14">
                  <c:v>4.1500000000000002E-2</c:v>
                </c:pt>
                <c:pt idx="15">
                  <c:v>4.1500000000000002E-2</c:v>
                </c:pt>
                <c:pt idx="16">
                  <c:v>7.1999999999999995E-2</c:v>
                </c:pt>
                <c:pt idx="17">
                  <c:v>7.1999999999999995E-2</c:v>
                </c:pt>
                <c:pt idx="18">
                  <c:v>7.1999999999999995E-2</c:v>
                </c:pt>
                <c:pt idx="19">
                  <c:v>7.1999999999999995E-2</c:v>
                </c:pt>
                <c:pt idx="20">
                  <c:v>0.22750000000000001</c:v>
                </c:pt>
                <c:pt idx="21">
                  <c:v>0.4</c:v>
                </c:pt>
                <c:pt idx="22">
                  <c:v>0.4</c:v>
                </c:pt>
                <c:pt idx="23">
                  <c:v>0.41399999999999998</c:v>
                </c:pt>
                <c:pt idx="24">
                  <c:v>0.41825000000000001</c:v>
                </c:pt>
                <c:pt idx="25">
                  <c:v>0.41825000000000001</c:v>
                </c:pt>
                <c:pt idx="26">
                  <c:v>0.41825000000000001</c:v>
                </c:pt>
                <c:pt idx="27">
                  <c:v>0.41825000000000001</c:v>
                </c:pt>
                <c:pt idx="28">
                  <c:v>0.43225000000000002</c:v>
                </c:pt>
                <c:pt idx="29">
                  <c:v>0.43225000000000002</c:v>
                </c:pt>
                <c:pt idx="30">
                  <c:v>0.43225000000000002</c:v>
                </c:pt>
                <c:pt idx="31">
                  <c:v>0.43225000000000002</c:v>
                </c:pt>
                <c:pt idx="32">
                  <c:v>0.43225000000000002</c:v>
                </c:pt>
                <c:pt idx="33">
                  <c:v>0.43225000000000002</c:v>
                </c:pt>
                <c:pt idx="34">
                  <c:v>0.43225000000000002</c:v>
                </c:pt>
                <c:pt idx="35">
                  <c:v>0.43225000000000002</c:v>
                </c:pt>
                <c:pt idx="36">
                  <c:v>0.43225000000000002</c:v>
                </c:pt>
                <c:pt idx="37">
                  <c:v>0.43225000000000002</c:v>
                </c:pt>
                <c:pt idx="38">
                  <c:v>0.43225000000000002</c:v>
                </c:pt>
                <c:pt idx="39">
                  <c:v>0.43225000000000002</c:v>
                </c:pt>
                <c:pt idx="40">
                  <c:v>0.43225000000000002</c:v>
                </c:pt>
                <c:pt idx="41">
                  <c:v>0.43225000000000002</c:v>
                </c:pt>
                <c:pt idx="42">
                  <c:v>0.43225000000000002</c:v>
                </c:pt>
                <c:pt idx="43">
                  <c:v>0.43225000000000002</c:v>
                </c:pt>
                <c:pt idx="44">
                  <c:v>0.43225000000000002</c:v>
                </c:pt>
                <c:pt idx="45">
                  <c:v>2.1240000000000001</c:v>
                </c:pt>
                <c:pt idx="46">
                  <c:v>2.1240000000000001</c:v>
                </c:pt>
                <c:pt idx="47">
                  <c:v>2.1240000000000001</c:v>
                </c:pt>
                <c:pt idx="48">
                  <c:v>2.1240000000000001</c:v>
                </c:pt>
                <c:pt idx="49">
                  <c:v>4.4314999999999998</c:v>
                </c:pt>
                <c:pt idx="50">
                  <c:v>11.294750000000001</c:v>
                </c:pt>
                <c:pt idx="51">
                  <c:v>13.5815</c:v>
                </c:pt>
                <c:pt idx="52">
                  <c:v>18.754750000000001</c:v>
                </c:pt>
                <c:pt idx="53">
                  <c:v>18.754750000000001</c:v>
                </c:pt>
                <c:pt idx="54">
                  <c:v>18.754750000000001</c:v>
                </c:pt>
                <c:pt idx="55">
                  <c:v>18.754750000000001</c:v>
                </c:pt>
                <c:pt idx="56">
                  <c:v>18.754750000000001</c:v>
                </c:pt>
                <c:pt idx="57">
                  <c:v>18.754750000000001</c:v>
                </c:pt>
                <c:pt idx="58">
                  <c:v>18.754750000000001</c:v>
                </c:pt>
                <c:pt idx="59">
                  <c:v>18.754750000000001</c:v>
                </c:pt>
                <c:pt idx="60">
                  <c:v>18.754750000000001</c:v>
                </c:pt>
                <c:pt idx="61">
                  <c:v>18.754750000000001</c:v>
                </c:pt>
                <c:pt idx="62">
                  <c:v>18.754750000000001</c:v>
                </c:pt>
                <c:pt idx="63">
                  <c:v>21.320499999999999</c:v>
                </c:pt>
                <c:pt idx="64">
                  <c:v>21.320499999999999</c:v>
                </c:pt>
                <c:pt idx="65">
                  <c:v>21.320499999999999</c:v>
                </c:pt>
                <c:pt idx="66">
                  <c:v>23.194500000000001</c:v>
                </c:pt>
                <c:pt idx="67">
                  <c:v>23.194500000000001</c:v>
                </c:pt>
                <c:pt idx="68">
                  <c:v>23.194500000000001</c:v>
                </c:pt>
                <c:pt idx="69">
                  <c:v>23.194500000000001</c:v>
                </c:pt>
                <c:pt idx="70">
                  <c:v>23.194500000000001</c:v>
                </c:pt>
                <c:pt idx="71">
                  <c:v>25.202000000000002</c:v>
                </c:pt>
                <c:pt idx="72">
                  <c:v>25.202000000000002</c:v>
                </c:pt>
                <c:pt idx="73">
                  <c:v>25.202000000000002</c:v>
                </c:pt>
                <c:pt idx="74">
                  <c:v>25.41075</c:v>
                </c:pt>
                <c:pt idx="75">
                  <c:v>25.627500000000001</c:v>
                </c:pt>
                <c:pt idx="76">
                  <c:v>25.720500000000001</c:v>
                </c:pt>
                <c:pt idx="77">
                  <c:v>25.888500000000001</c:v>
                </c:pt>
                <c:pt idx="78">
                  <c:v>25.9605</c:v>
                </c:pt>
                <c:pt idx="79">
                  <c:v>25.990749999999998</c:v>
                </c:pt>
                <c:pt idx="80">
                  <c:v>26.007750000000001</c:v>
                </c:pt>
                <c:pt idx="81">
                  <c:v>26.0305</c:v>
                </c:pt>
                <c:pt idx="82">
                  <c:v>26.035250000000001</c:v>
                </c:pt>
                <c:pt idx="83">
                  <c:v>26.035250000000001</c:v>
                </c:pt>
                <c:pt idx="84">
                  <c:v>26.035250000000001</c:v>
                </c:pt>
                <c:pt idx="85">
                  <c:v>26.234000000000002</c:v>
                </c:pt>
                <c:pt idx="86">
                  <c:v>26.802250000000001</c:v>
                </c:pt>
                <c:pt idx="87">
                  <c:v>26.802250000000001</c:v>
                </c:pt>
                <c:pt idx="88">
                  <c:v>26.861000000000001</c:v>
                </c:pt>
                <c:pt idx="89">
                  <c:v>27.02225</c:v>
                </c:pt>
                <c:pt idx="90">
                  <c:v>27.102</c:v>
                </c:pt>
                <c:pt idx="91">
                  <c:v>27.128</c:v>
                </c:pt>
                <c:pt idx="92">
                  <c:v>27.136500000000002</c:v>
                </c:pt>
                <c:pt idx="93">
                  <c:v>27.492999999999999</c:v>
                </c:pt>
                <c:pt idx="94">
                  <c:v>27.555</c:v>
                </c:pt>
                <c:pt idx="95">
                  <c:v>27.577999999999999</c:v>
                </c:pt>
                <c:pt idx="96">
                  <c:v>27.8535</c:v>
                </c:pt>
                <c:pt idx="97">
                  <c:v>27.928999999999998</c:v>
                </c:pt>
                <c:pt idx="98">
                  <c:v>27.954000000000001</c:v>
                </c:pt>
                <c:pt idx="99">
                  <c:v>27.967500000000001</c:v>
                </c:pt>
                <c:pt idx="100">
                  <c:v>28.121500000000001</c:v>
                </c:pt>
                <c:pt idx="101">
                  <c:v>28.141749999999998</c:v>
                </c:pt>
                <c:pt idx="102">
                  <c:v>28.18</c:v>
                </c:pt>
                <c:pt idx="103">
                  <c:v>28.202750000000002</c:v>
                </c:pt>
                <c:pt idx="104">
                  <c:v>28.548749999999998</c:v>
                </c:pt>
                <c:pt idx="105">
                  <c:v>28.613499999999998</c:v>
                </c:pt>
                <c:pt idx="106">
                  <c:v>28.643999999999998</c:v>
                </c:pt>
                <c:pt idx="107">
                  <c:v>28.650500000000001</c:v>
                </c:pt>
                <c:pt idx="108">
                  <c:v>28.802250000000001</c:v>
                </c:pt>
                <c:pt idx="109">
                  <c:v>28.859000000000002</c:v>
                </c:pt>
                <c:pt idx="110">
                  <c:v>29.067250000000001</c:v>
                </c:pt>
                <c:pt idx="111">
                  <c:v>29.204000000000001</c:v>
                </c:pt>
                <c:pt idx="112">
                  <c:v>29.28725</c:v>
                </c:pt>
                <c:pt idx="113">
                  <c:v>29.297000000000001</c:v>
                </c:pt>
                <c:pt idx="114">
                  <c:v>29.313500000000001</c:v>
                </c:pt>
                <c:pt idx="115">
                  <c:v>29.4725</c:v>
                </c:pt>
                <c:pt idx="116">
                  <c:v>29.508749999999999</c:v>
                </c:pt>
                <c:pt idx="117">
                  <c:v>29.777750000000001</c:v>
                </c:pt>
                <c:pt idx="118">
                  <c:v>29.864999999999998</c:v>
                </c:pt>
                <c:pt idx="119">
                  <c:v>29.916</c:v>
                </c:pt>
                <c:pt idx="120">
                  <c:v>29.931750000000001</c:v>
                </c:pt>
                <c:pt idx="121">
                  <c:v>29.93375</c:v>
                </c:pt>
                <c:pt idx="122">
                  <c:v>30.20025</c:v>
                </c:pt>
                <c:pt idx="123">
                  <c:v>30.250499999999999</c:v>
                </c:pt>
                <c:pt idx="124">
                  <c:v>30.514749999999999</c:v>
                </c:pt>
                <c:pt idx="125">
                  <c:v>30.59375</c:v>
                </c:pt>
                <c:pt idx="126">
                  <c:v>30.654</c:v>
                </c:pt>
                <c:pt idx="127">
                  <c:v>30.666</c:v>
                </c:pt>
                <c:pt idx="128">
                  <c:v>30.8505</c:v>
                </c:pt>
                <c:pt idx="129">
                  <c:v>30.883500000000002</c:v>
                </c:pt>
                <c:pt idx="130">
                  <c:v>30.883500000000002</c:v>
                </c:pt>
                <c:pt idx="131">
                  <c:v>31.135249999999999</c:v>
                </c:pt>
                <c:pt idx="132">
                  <c:v>31.267250000000001</c:v>
                </c:pt>
                <c:pt idx="133">
                  <c:v>31.292249999999999</c:v>
                </c:pt>
                <c:pt idx="134">
                  <c:v>31.29975</c:v>
                </c:pt>
                <c:pt idx="135">
                  <c:v>31.46425</c:v>
                </c:pt>
                <c:pt idx="136">
                  <c:v>31.491499999999998</c:v>
                </c:pt>
                <c:pt idx="137">
                  <c:v>31.535</c:v>
                </c:pt>
                <c:pt idx="138">
                  <c:v>31.721</c:v>
                </c:pt>
                <c:pt idx="139">
                  <c:v>31.89575</c:v>
                </c:pt>
                <c:pt idx="140">
                  <c:v>31.924499999999998</c:v>
                </c:pt>
                <c:pt idx="141">
                  <c:v>31.933499999999999</c:v>
                </c:pt>
                <c:pt idx="142">
                  <c:v>32.034750000000003</c:v>
                </c:pt>
                <c:pt idx="143">
                  <c:v>32.0655</c:v>
                </c:pt>
                <c:pt idx="144">
                  <c:v>32.265250000000002</c:v>
                </c:pt>
                <c:pt idx="145">
                  <c:v>32.369999999999997</c:v>
                </c:pt>
                <c:pt idx="146">
                  <c:v>32.452500000000001</c:v>
                </c:pt>
                <c:pt idx="147">
                  <c:v>32.47025</c:v>
                </c:pt>
                <c:pt idx="148">
                  <c:v>32.472000000000001</c:v>
                </c:pt>
                <c:pt idx="149">
                  <c:v>32.619250000000001</c:v>
                </c:pt>
                <c:pt idx="150">
                  <c:v>32.639499999999998</c:v>
                </c:pt>
                <c:pt idx="151">
                  <c:v>32.923999999999999</c:v>
                </c:pt>
                <c:pt idx="152">
                  <c:v>33.006500000000003</c:v>
                </c:pt>
                <c:pt idx="153">
                  <c:v>33.069000000000003</c:v>
                </c:pt>
                <c:pt idx="154">
                  <c:v>33.078749999999999</c:v>
                </c:pt>
                <c:pt idx="155">
                  <c:v>33.21725</c:v>
                </c:pt>
                <c:pt idx="156">
                  <c:v>33.256250000000001</c:v>
                </c:pt>
                <c:pt idx="157">
                  <c:v>33.292999999999999</c:v>
                </c:pt>
                <c:pt idx="158">
                  <c:v>33.684249999999999</c:v>
                </c:pt>
                <c:pt idx="159">
                  <c:v>33.768000000000001</c:v>
                </c:pt>
                <c:pt idx="160">
                  <c:v>33.793750000000003</c:v>
                </c:pt>
                <c:pt idx="161">
                  <c:v>33.800750000000001</c:v>
                </c:pt>
                <c:pt idx="162">
                  <c:v>34.04025</c:v>
                </c:pt>
                <c:pt idx="163">
                  <c:v>34.09675</c:v>
                </c:pt>
                <c:pt idx="164">
                  <c:v>34.121499999999997</c:v>
                </c:pt>
                <c:pt idx="165">
                  <c:v>34.410499999999999</c:v>
                </c:pt>
                <c:pt idx="166">
                  <c:v>34.514249999999997</c:v>
                </c:pt>
                <c:pt idx="167">
                  <c:v>34.535249999999998</c:v>
                </c:pt>
                <c:pt idx="168">
                  <c:v>34.541499999999999</c:v>
                </c:pt>
                <c:pt idx="169">
                  <c:v>34.6995</c:v>
                </c:pt>
                <c:pt idx="170">
                  <c:v>34.746000000000002</c:v>
                </c:pt>
                <c:pt idx="171">
                  <c:v>34.765999999999998</c:v>
                </c:pt>
                <c:pt idx="172">
                  <c:v>35.070749999999997</c:v>
                </c:pt>
                <c:pt idx="173">
                  <c:v>35.155749999999998</c:v>
                </c:pt>
                <c:pt idx="174">
                  <c:v>35.180999999999997</c:v>
                </c:pt>
                <c:pt idx="175">
                  <c:v>35.185749999999999</c:v>
                </c:pt>
                <c:pt idx="176">
                  <c:v>35.345500000000001</c:v>
                </c:pt>
                <c:pt idx="177">
                  <c:v>35.40475</c:v>
                </c:pt>
                <c:pt idx="178">
                  <c:v>35.554749999999999</c:v>
                </c:pt>
                <c:pt idx="179">
                  <c:v>35.734000000000002</c:v>
                </c:pt>
                <c:pt idx="180">
                  <c:v>35.825000000000003</c:v>
                </c:pt>
                <c:pt idx="181">
                  <c:v>35.835749999999997</c:v>
                </c:pt>
                <c:pt idx="182">
                  <c:v>35.926250000000003</c:v>
                </c:pt>
                <c:pt idx="183">
                  <c:v>36.043750000000003</c:v>
                </c:pt>
                <c:pt idx="184">
                  <c:v>36.049750000000003</c:v>
                </c:pt>
                <c:pt idx="185">
                  <c:v>36.448749999999997</c:v>
                </c:pt>
                <c:pt idx="186">
                  <c:v>36.528500000000001</c:v>
                </c:pt>
                <c:pt idx="187">
                  <c:v>36.570999999999998</c:v>
                </c:pt>
                <c:pt idx="188">
                  <c:v>36.58475</c:v>
                </c:pt>
                <c:pt idx="189">
                  <c:v>36.681750000000001</c:v>
                </c:pt>
                <c:pt idx="190">
                  <c:v>36.893500000000003</c:v>
                </c:pt>
                <c:pt idx="191">
                  <c:v>36.918500000000002</c:v>
                </c:pt>
                <c:pt idx="192">
                  <c:v>37.174250000000001</c:v>
                </c:pt>
                <c:pt idx="193">
                  <c:v>37.236750000000001</c:v>
                </c:pt>
                <c:pt idx="194">
                  <c:v>37.278500000000001</c:v>
                </c:pt>
                <c:pt idx="195">
                  <c:v>37.292999999999999</c:v>
                </c:pt>
                <c:pt idx="196">
                  <c:v>37.463500000000003</c:v>
                </c:pt>
                <c:pt idx="197">
                  <c:v>37.503500000000003</c:v>
                </c:pt>
                <c:pt idx="198">
                  <c:v>37.503500000000003</c:v>
                </c:pt>
                <c:pt idx="199">
                  <c:v>38.044249999999998</c:v>
                </c:pt>
                <c:pt idx="200">
                  <c:v>38.123750000000001</c:v>
                </c:pt>
                <c:pt idx="201">
                  <c:v>38.149250000000002</c:v>
                </c:pt>
                <c:pt idx="202">
                  <c:v>38.154249999999998</c:v>
                </c:pt>
                <c:pt idx="203">
                  <c:v>38.309249999999999</c:v>
                </c:pt>
                <c:pt idx="204">
                  <c:v>38.349249999999998</c:v>
                </c:pt>
                <c:pt idx="205">
                  <c:v>38.591999999999999</c:v>
                </c:pt>
                <c:pt idx="206">
                  <c:v>38.625</c:v>
                </c:pt>
                <c:pt idx="207">
                  <c:v>38.727499999999999</c:v>
                </c:pt>
                <c:pt idx="208">
                  <c:v>38.735500000000002</c:v>
                </c:pt>
                <c:pt idx="209">
                  <c:v>38.796750000000003</c:v>
                </c:pt>
                <c:pt idx="210">
                  <c:v>38.97625</c:v>
                </c:pt>
                <c:pt idx="211">
                  <c:v>39.021500000000003</c:v>
                </c:pt>
                <c:pt idx="212">
                  <c:v>39.254750000000001</c:v>
                </c:pt>
                <c:pt idx="213">
                  <c:v>39.352499999999999</c:v>
                </c:pt>
                <c:pt idx="214">
                  <c:v>39.396250000000002</c:v>
                </c:pt>
                <c:pt idx="215">
                  <c:v>39.405749999999998</c:v>
                </c:pt>
                <c:pt idx="216">
                  <c:v>39.494750000000003</c:v>
                </c:pt>
                <c:pt idx="217">
                  <c:v>39.525750000000002</c:v>
                </c:pt>
                <c:pt idx="218">
                  <c:v>39.568249999999999</c:v>
                </c:pt>
                <c:pt idx="219">
                  <c:v>39.805500000000002</c:v>
                </c:pt>
                <c:pt idx="220">
                  <c:v>39.869500000000002</c:v>
                </c:pt>
                <c:pt idx="221">
                  <c:v>39.891500000000001</c:v>
                </c:pt>
                <c:pt idx="222">
                  <c:v>39.899000000000001</c:v>
                </c:pt>
                <c:pt idx="223">
                  <c:v>40.128</c:v>
                </c:pt>
                <c:pt idx="224">
                  <c:v>40.154249999999998</c:v>
                </c:pt>
                <c:pt idx="225">
                  <c:v>40.486499999999999</c:v>
                </c:pt>
                <c:pt idx="226">
                  <c:v>40.546999999999997</c:v>
                </c:pt>
                <c:pt idx="227">
                  <c:v>40.58175</c:v>
                </c:pt>
                <c:pt idx="228">
                  <c:v>40.591250000000002</c:v>
                </c:pt>
                <c:pt idx="229">
                  <c:v>40.733750000000001</c:v>
                </c:pt>
                <c:pt idx="230">
                  <c:v>40.804250000000003</c:v>
                </c:pt>
                <c:pt idx="231">
                  <c:v>40.857750000000003</c:v>
                </c:pt>
                <c:pt idx="232">
                  <c:v>41.094250000000002</c:v>
                </c:pt>
                <c:pt idx="233">
                  <c:v>41.192250000000001</c:v>
                </c:pt>
                <c:pt idx="234">
                  <c:v>41.218499999999999</c:v>
                </c:pt>
                <c:pt idx="235">
                  <c:v>41.231999999999999</c:v>
                </c:pt>
                <c:pt idx="236">
                  <c:v>41.420999999999999</c:v>
                </c:pt>
                <c:pt idx="237">
                  <c:v>41.433500000000002</c:v>
                </c:pt>
                <c:pt idx="238">
                  <c:v>41.679499999999997</c:v>
                </c:pt>
                <c:pt idx="239">
                  <c:v>41.804499999999997</c:v>
                </c:pt>
                <c:pt idx="240">
                  <c:v>41.904000000000003</c:v>
                </c:pt>
                <c:pt idx="241">
                  <c:v>41.917999999999999</c:v>
                </c:pt>
                <c:pt idx="242">
                  <c:v>42.127249999999997</c:v>
                </c:pt>
                <c:pt idx="243">
                  <c:v>42.158250000000002</c:v>
                </c:pt>
                <c:pt idx="244">
                  <c:v>42.177999999999997</c:v>
                </c:pt>
                <c:pt idx="245">
                  <c:v>42.385750000000002</c:v>
                </c:pt>
                <c:pt idx="246">
                  <c:v>42.488</c:v>
                </c:pt>
                <c:pt idx="247">
                  <c:v>42.518999999999998</c:v>
                </c:pt>
                <c:pt idx="248">
                  <c:v>42.52525</c:v>
                </c:pt>
                <c:pt idx="249">
                  <c:v>42.686250000000001</c:v>
                </c:pt>
                <c:pt idx="250">
                  <c:v>42.720750000000002</c:v>
                </c:pt>
                <c:pt idx="251">
                  <c:v>42.886000000000003</c:v>
                </c:pt>
                <c:pt idx="252">
                  <c:v>43.035499999999999</c:v>
                </c:pt>
                <c:pt idx="253">
                  <c:v>43.122500000000002</c:v>
                </c:pt>
                <c:pt idx="254">
                  <c:v>43.131500000000003</c:v>
                </c:pt>
                <c:pt idx="255">
                  <c:v>43.308999999999997</c:v>
                </c:pt>
                <c:pt idx="256">
                  <c:v>43.358249999999998</c:v>
                </c:pt>
                <c:pt idx="257">
                  <c:v>43.358249999999998</c:v>
                </c:pt>
                <c:pt idx="258">
                  <c:v>43.603250000000003</c:v>
                </c:pt>
                <c:pt idx="259">
                  <c:v>43.694000000000003</c:v>
                </c:pt>
                <c:pt idx="260">
                  <c:v>43.723999999999997</c:v>
                </c:pt>
                <c:pt idx="261">
                  <c:v>43.725999999999999</c:v>
                </c:pt>
                <c:pt idx="262">
                  <c:v>43.826000000000001</c:v>
                </c:pt>
                <c:pt idx="263">
                  <c:v>43.879249999999999</c:v>
                </c:pt>
                <c:pt idx="264">
                  <c:v>44.179749999999999</c:v>
                </c:pt>
                <c:pt idx="265">
                  <c:v>44.242249999999999</c:v>
                </c:pt>
                <c:pt idx="266">
                  <c:v>44.280999999999999</c:v>
                </c:pt>
                <c:pt idx="267">
                  <c:v>44.294750000000001</c:v>
                </c:pt>
                <c:pt idx="268">
                  <c:v>44.426000000000002</c:v>
                </c:pt>
                <c:pt idx="269">
                  <c:v>44.496250000000003</c:v>
                </c:pt>
                <c:pt idx="270">
                  <c:v>44.519750000000002</c:v>
                </c:pt>
                <c:pt idx="271">
                  <c:v>44.777250000000002</c:v>
                </c:pt>
                <c:pt idx="272">
                  <c:v>44.874749999999999</c:v>
                </c:pt>
                <c:pt idx="273">
                  <c:v>44.893500000000003</c:v>
                </c:pt>
                <c:pt idx="274">
                  <c:v>44.896500000000003</c:v>
                </c:pt>
                <c:pt idx="275">
                  <c:v>45.104750000000003</c:v>
                </c:pt>
                <c:pt idx="276">
                  <c:v>45.148249999999997</c:v>
                </c:pt>
                <c:pt idx="277">
                  <c:v>45.344250000000002</c:v>
                </c:pt>
                <c:pt idx="278">
                  <c:v>45.460749999999997</c:v>
                </c:pt>
                <c:pt idx="279">
                  <c:v>45.502000000000002</c:v>
                </c:pt>
                <c:pt idx="280">
                  <c:v>45.511249999999997</c:v>
                </c:pt>
                <c:pt idx="281">
                  <c:v>45.625250000000001</c:v>
                </c:pt>
                <c:pt idx="282">
                  <c:v>45.655999999999999</c:v>
                </c:pt>
                <c:pt idx="283">
                  <c:v>45.697499999999998</c:v>
                </c:pt>
                <c:pt idx="284">
                  <c:v>45.971249999999998</c:v>
                </c:pt>
                <c:pt idx="285">
                  <c:v>46.051250000000003</c:v>
                </c:pt>
                <c:pt idx="286">
                  <c:v>46.073999999999998</c:v>
                </c:pt>
                <c:pt idx="287">
                  <c:v>46.08</c:v>
                </c:pt>
                <c:pt idx="288">
                  <c:v>46.225000000000001</c:v>
                </c:pt>
                <c:pt idx="289">
                  <c:v>46.249250000000004</c:v>
                </c:pt>
                <c:pt idx="290">
                  <c:v>46.476750000000003</c:v>
                </c:pt>
                <c:pt idx="291">
                  <c:v>46.606999999999999</c:v>
                </c:pt>
                <c:pt idx="292">
                  <c:v>46.704500000000003</c:v>
                </c:pt>
                <c:pt idx="293">
                  <c:v>46.714500000000001</c:v>
                </c:pt>
                <c:pt idx="294">
                  <c:v>46.890999999999998</c:v>
                </c:pt>
                <c:pt idx="295">
                  <c:v>46.916499999999999</c:v>
                </c:pt>
                <c:pt idx="296">
                  <c:v>46.988750000000003</c:v>
                </c:pt>
                <c:pt idx="297">
                  <c:v>47.1205</c:v>
                </c:pt>
                <c:pt idx="298">
                  <c:v>47.228000000000002</c:v>
                </c:pt>
                <c:pt idx="299">
                  <c:v>47.246250000000003</c:v>
                </c:pt>
                <c:pt idx="300">
                  <c:v>47.33175</c:v>
                </c:pt>
                <c:pt idx="301">
                  <c:v>47.355499999999999</c:v>
                </c:pt>
                <c:pt idx="302">
                  <c:v>47.392499999999998</c:v>
                </c:pt>
                <c:pt idx="303">
                  <c:v>47.670499999999997</c:v>
                </c:pt>
                <c:pt idx="304">
                  <c:v>47.750999999999998</c:v>
                </c:pt>
                <c:pt idx="305">
                  <c:v>47.776249999999997</c:v>
                </c:pt>
                <c:pt idx="306">
                  <c:v>47.780250000000002</c:v>
                </c:pt>
                <c:pt idx="307">
                  <c:v>47.900500000000001</c:v>
                </c:pt>
                <c:pt idx="308">
                  <c:v>47.928249999999998</c:v>
                </c:pt>
                <c:pt idx="309">
                  <c:v>48.216250000000002</c:v>
                </c:pt>
                <c:pt idx="310">
                  <c:v>48.280500000000004</c:v>
                </c:pt>
                <c:pt idx="311">
                  <c:v>48.331499999999998</c:v>
                </c:pt>
                <c:pt idx="312">
                  <c:v>48.337499999999999</c:v>
                </c:pt>
                <c:pt idx="313">
                  <c:v>48.452500000000001</c:v>
                </c:pt>
                <c:pt idx="314">
                  <c:v>48.476750000000003</c:v>
                </c:pt>
                <c:pt idx="315">
                  <c:v>48.590249999999997</c:v>
                </c:pt>
                <c:pt idx="316">
                  <c:v>48.709499999999998</c:v>
                </c:pt>
                <c:pt idx="317">
                  <c:v>48.912750000000003</c:v>
                </c:pt>
                <c:pt idx="318">
                  <c:v>48.928249999999998</c:v>
                </c:pt>
                <c:pt idx="319">
                  <c:v>49.054749999999999</c:v>
                </c:pt>
                <c:pt idx="320">
                  <c:v>49.07</c:v>
                </c:pt>
                <c:pt idx="321">
                  <c:v>49.137</c:v>
                </c:pt>
                <c:pt idx="322">
                  <c:v>49.314500000000002</c:v>
                </c:pt>
                <c:pt idx="323">
                  <c:v>49.436999999999998</c:v>
                </c:pt>
                <c:pt idx="324">
                  <c:v>49.458500000000001</c:v>
                </c:pt>
                <c:pt idx="325">
                  <c:v>49.494</c:v>
                </c:pt>
                <c:pt idx="326">
                  <c:v>49.638500000000001</c:v>
                </c:pt>
                <c:pt idx="327">
                  <c:v>49.638500000000001</c:v>
                </c:pt>
                <c:pt idx="328">
                  <c:v>49.932000000000002</c:v>
                </c:pt>
                <c:pt idx="329">
                  <c:v>50.012749999999997</c:v>
                </c:pt>
                <c:pt idx="330">
                  <c:v>50.034999999999997</c:v>
                </c:pt>
                <c:pt idx="331">
                  <c:v>50.039000000000001</c:v>
                </c:pt>
                <c:pt idx="332">
                  <c:v>50.192749999999997</c:v>
                </c:pt>
                <c:pt idx="333">
                  <c:v>50.213250000000002</c:v>
                </c:pt>
                <c:pt idx="334">
                  <c:v>50.494</c:v>
                </c:pt>
                <c:pt idx="335">
                  <c:v>50.555999999999997</c:v>
                </c:pt>
                <c:pt idx="336">
                  <c:v>50.593000000000004</c:v>
                </c:pt>
                <c:pt idx="337">
                  <c:v>50.603000000000002</c:v>
                </c:pt>
                <c:pt idx="338">
                  <c:v>50.691499999999998</c:v>
                </c:pt>
                <c:pt idx="339">
                  <c:v>50.731000000000002</c:v>
                </c:pt>
                <c:pt idx="340">
                  <c:v>50.794499999999999</c:v>
                </c:pt>
                <c:pt idx="341">
                  <c:v>51.057000000000002</c:v>
                </c:pt>
                <c:pt idx="342">
                  <c:v>51.125999999999998</c:v>
                </c:pt>
                <c:pt idx="343">
                  <c:v>51.139499999999998</c:v>
                </c:pt>
                <c:pt idx="344">
                  <c:v>51.289499999999997</c:v>
                </c:pt>
                <c:pt idx="345">
                  <c:v>51.326250000000002</c:v>
                </c:pt>
                <c:pt idx="346">
                  <c:v>51.338999999999999</c:v>
                </c:pt>
                <c:pt idx="347">
                  <c:v>51.533250000000002</c:v>
                </c:pt>
                <c:pt idx="348">
                  <c:v>51.639249999999997</c:v>
                </c:pt>
                <c:pt idx="349">
                  <c:v>51.66675</c:v>
                </c:pt>
                <c:pt idx="350">
                  <c:v>51.671250000000001</c:v>
                </c:pt>
                <c:pt idx="351">
                  <c:v>51.872250000000001</c:v>
                </c:pt>
                <c:pt idx="352">
                  <c:v>51.872250000000001</c:v>
                </c:pt>
                <c:pt idx="353">
                  <c:v>52.226750000000003</c:v>
                </c:pt>
                <c:pt idx="354">
                  <c:v>52.345500000000001</c:v>
                </c:pt>
                <c:pt idx="355">
                  <c:v>52.365499999999997</c:v>
                </c:pt>
                <c:pt idx="356">
                  <c:v>52.369750000000003</c:v>
                </c:pt>
                <c:pt idx="357">
                  <c:v>52.503250000000001</c:v>
                </c:pt>
                <c:pt idx="358">
                  <c:v>52.535499999999999</c:v>
                </c:pt>
                <c:pt idx="359">
                  <c:v>52.826999999999998</c:v>
                </c:pt>
                <c:pt idx="360">
                  <c:v>52.887500000000003</c:v>
                </c:pt>
                <c:pt idx="361">
                  <c:v>52.922750000000001</c:v>
                </c:pt>
                <c:pt idx="362">
                  <c:v>52.933750000000003</c:v>
                </c:pt>
                <c:pt idx="363">
                  <c:v>53.04175</c:v>
                </c:pt>
                <c:pt idx="364">
                  <c:v>53.073250000000002</c:v>
                </c:pt>
                <c:pt idx="365">
                  <c:v>53.287750000000003</c:v>
                </c:pt>
                <c:pt idx="366">
                  <c:v>53.481999999999999</c:v>
                </c:pt>
                <c:pt idx="367">
                  <c:v>53.547750000000001</c:v>
                </c:pt>
                <c:pt idx="368">
                  <c:v>53.556249999999999</c:v>
                </c:pt>
                <c:pt idx="369">
                  <c:v>53.678249999999998</c:v>
                </c:pt>
                <c:pt idx="370">
                  <c:v>53.70975</c:v>
                </c:pt>
                <c:pt idx="371">
                  <c:v>53.857500000000002</c:v>
                </c:pt>
                <c:pt idx="372">
                  <c:v>54.04175</c:v>
                </c:pt>
                <c:pt idx="373">
                  <c:v>54.1935</c:v>
                </c:pt>
                <c:pt idx="374">
                  <c:v>54.210250000000002</c:v>
                </c:pt>
                <c:pt idx="375">
                  <c:v>54.298000000000002</c:v>
                </c:pt>
                <c:pt idx="376">
                  <c:v>54.351750000000003</c:v>
                </c:pt>
                <c:pt idx="377">
                  <c:v>54.378</c:v>
                </c:pt>
                <c:pt idx="378">
                  <c:v>54.575249999999997</c:v>
                </c:pt>
                <c:pt idx="379">
                  <c:v>54.731250000000003</c:v>
                </c:pt>
                <c:pt idx="380">
                  <c:v>54.746749999999999</c:v>
                </c:pt>
                <c:pt idx="381">
                  <c:v>54.749000000000002</c:v>
                </c:pt>
                <c:pt idx="382">
                  <c:v>54.889000000000003</c:v>
                </c:pt>
                <c:pt idx="383">
                  <c:v>54.906500000000001</c:v>
                </c:pt>
                <c:pt idx="384">
                  <c:v>55.1815</c:v>
                </c:pt>
                <c:pt idx="385">
                  <c:v>55.242750000000001</c:v>
                </c:pt>
                <c:pt idx="386">
                  <c:v>55.281500000000001</c:v>
                </c:pt>
                <c:pt idx="387">
                  <c:v>55.291499999999999</c:v>
                </c:pt>
                <c:pt idx="388">
                  <c:v>55.37</c:v>
                </c:pt>
                <c:pt idx="389">
                  <c:v>55.393749999999997</c:v>
                </c:pt>
                <c:pt idx="390">
                  <c:v>55.563749999999999</c:v>
                </c:pt>
                <c:pt idx="391">
                  <c:v>55.762</c:v>
                </c:pt>
                <c:pt idx="392">
                  <c:v>55.83625</c:v>
                </c:pt>
                <c:pt idx="393">
                  <c:v>55.845750000000002</c:v>
                </c:pt>
                <c:pt idx="394">
                  <c:v>55.948500000000003</c:v>
                </c:pt>
                <c:pt idx="395">
                  <c:v>55.987749999999998</c:v>
                </c:pt>
                <c:pt idx="396">
                  <c:v>56.0625</c:v>
                </c:pt>
                <c:pt idx="397">
                  <c:v>56.240749999999998</c:v>
                </c:pt>
                <c:pt idx="398">
                  <c:v>56.311250000000001</c:v>
                </c:pt>
                <c:pt idx="399">
                  <c:v>56.334499999999998</c:v>
                </c:pt>
                <c:pt idx="400">
                  <c:v>56.375250000000001</c:v>
                </c:pt>
                <c:pt idx="401">
                  <c:v>56.451250000000002</c:v>
                </c:pt>
                <c:pt idx="402">
                  <c:v>56.451250000000002</c:v>
                </c:pt>
                <c:pt idx="403">
                  <c:v>56.768999999999998</c:v>
                </c:pt>
                <c:pt idx="404">
                  <c:v>56.874749999999999</c:v>
                </c:pt>
                <c:pt idx="405">
                  <c:v>56.893749999999997</c:v>
                </c:pt>
                <c:pt idx="406">
                  <c:v>56.897500000000001</c:v>
                </c:pt>
                <c:pt idx="407">
                  <c:v>57.02975</c:v>
                </c:pt>
                <c:pt idx="408">
                  <c:v>57.043999999999997</c:v>
                </c:pt>
                <c:pt idx="409">
                  <c:v>57.296999999999997</c:v>
                </c:pt>
                <c:pt idx="410">
                  <c:v>57.380249999999997</c:v>
                </c:pt>
                <c:pt idx="411">
                  <c:v>57.439500000000002</c:v>
                </c:pt>
                <c:pt idx="412">
                  <c:v>57.451000000000001</c:v>
                </c:pt>
                <c:pt idx="413">
                  <c:v>57.597499999999997</c:v>
                </c:pt>
                <c:pt idx="414">
                  <c:v>57.648499999999999</c:v>
                </c:pt>
                <c:pt idx="415">
                  <c:v>57.728000000000002</c:v>
                </c:pt>
                <c:pt idx="416">
                  <c:v>58.039499999999997</c:v>
                </c:pt>
                <c:pt idx="417">
                  <c:v>58.123750000000001</c:v>
                </c:pt>
                <c:pt idx="418">
                  <c:v>58.137500000000003</c:v>
                </c:pt>
                <c:pt idx="419">
                  <c:v>58.260750000000002</c:v>
                </c:pt>
                <c:pt idx="420">
                  <c:v>58.300249999999998</c:v>
                </c:pt>
                <c:pt idx="421">
                  <c:v>58.323500000000003</c:v>
                </c:pt>
                <c:pt idx="422">
                  <c:v>58.536000000000001</c:v>
                </c:pt>
                <c:pt idx="423">
                  <c:v>58.613</c:v>
                </c:pt>
                <c:pt idx="424">
                  <c:v>58.637250000000002</c:v>
                </c:pt>
                <c:pt idx="425">
                  <c:v>58.686250000000001</c:v>
                </c:pt>
                <c:pt idx="426">
                  <c:v>58.795000000000002</c:v>
                </c:pt>
                <c:pt idx="427">
                  <c:v>58.795000000000002</c:v>
                </c:pt>
                <c:pt idx="428">
                  <c:v>59.157249999999998</c:v>
                </c:pt>
                <c:pt idx="429">
                  <c:v>59.2545</c:v>
                </c:pt>
                <c:pt idx="430">
                  <c:v>59.271999999999998</c:v>
                </c:pt>
                <c:pt idx="431">
                  <c:v>59.275750000000002</c:v>
                </c:pt>
                <c:pt idx="432">
                  <c:v>59.388249999999999</c:v>
                </c:pt>
                <c:pt idx="433">
                  <c:v>59.474499999999999</c:v>
                </c:pt>
                <c:pt idx="434">
                  <c:v>59.695</c:v>
                </c:pt>
                <c:pt idx="435">
                  <c:v>59.757750000000001</c:v>
                </c:pt>
                <c:pt idx="436">
                  <c:v>59.797750000000001</c:v>
                </c:pt>
                <c:pt idx="437">
                  <c:v>59.808750000000003</c:v>
                </c:pt>
                <c:pt idx="438">
                  <c:v>59.919249999999998</c:v>
                </c:pt>
                <c:pt idx="439">
                  <c:v>59.9495</c:v>
                </c:pt>
                <c:pt idx="440">
                  <c:v>60.033250000000002</c:v>
                </c:pt>
                <c:pt idx="441">
                  <c:v>60.396000000000001</c:v>
                </c:pt>
                <c:pt idx="442">
                  <c:v>60.473500000000001</c:v>
                </c:pt>
                <c:pt idx="443">
                  <c:v>60.484749999999998</c:v>
                </c:pt>
                <c:pt idx="444">
                  <c:v>60.579749999999997</c:v>
                </c:pt>
                <c:pt idx="445">
                  <c:v>60.628500000000003</c:v>
                </c:pt>
                <c:pt idx="446">
                  <c:v>60.651249999999997</c:v>
                </c:pt>
                <c:pt idx="447">
                  <c:v>60.830750000000002</c:v>
                </c:pt>
                <c:pt idx="448">
                  <c:v>60.968249999999998</c:v>
                </c:pt>
                <c:pt idx="449">
                  <c:v>60.991999999999997</c:v>
                </c:pt>
                <c:pt idx="450">
                  <c:v>60.997750000000003</c:v>
                </c:pt>
                <c:pt idx="451">
                  <c:v>61.16675</c:v>
                </c:pt>
                <c:pt idx="452">
                  <c:v>61.181249999999999</c:v>
                </c:pt>
                <c:pt idx="453">
                  <c:v>61.461750000000002</c:v>
                </c:pt>
                <c:pt idx="454">
                  <c:v>61.639499999999998</c:v>
                </c:pt>
                <c:pt idx="455">
                  <c:v>61.710250000000002</c:v>
                </c:pt>
                <c:pt idx="456">
                  <c:v>61.717750000000002</c:v>
                </c:pt>
                <c:pt idx="457">
                  <c:v>61.846249999999998</c:v>
                </c:pt>
                <c:pt idx="458">
                  <c:v>61.883249999999997</c:v>
                </c:pt>
                <c:pt idx="459">
                  <c:v>61.981000000000002</c:v>
                </c:pt>
                <c:pt idx="460">
                  <c:v>62.146250000000002</c:v>
                </c:pt>
                <c:pt idx="461">
                  <c:v>62.2425</c:v>
                </c:pt>
                <c:pt idx="462">
                  <c:v>62.259500000000003</c:v>
                </c:pt>
                <c:pt idx="463">
                  <c:v>62.358499999999999</c:v>
                </c:pt>
                <c:pt idx="464">
                  <c:v>62.370249999999999</c:v>
                </c:pt>
                <c:pt idx="465">
                  <c:v>62.39425</c:v>
                </c:pt>
                <c:pt idx="466">
                  <c:v>62.653500000000001</c:v>
                </c:pt>
                <c:pt idx="467">
                  <c:v>62.744750000000003</c:v>
                </c:pt>
                <c:pt idx="468">
                  <c:v>62.762749999999997</c:v>
                </c:pt>
                <c:pt idx="469">
                  <c:v>62.824249999999999</c:v>
                </c:pt>
                <c:pt idx="470">
                  <c:v>62.929499999999997</c:v>
                </c:pt>
                <c:pt idx="471">
                  <c:v>62.929499999999997</c:v>
                </c:pt>
                <c:pt idx="472">
                  <c:v>63.219499999999996</c:v>
                </c:pt>
                <c:pt idx="473">
                  <c:v>63.317250000000001</c:v>
                </c:pt>
                <c:pt idx="474">
                  <c:v>63.366999999999997</c:v>
                </c:pt>
                <c:pt idx="475">
                  <c:v>63.372750000000003</c:v>
                </c:pt>
                <c:pt idx="476">
                  <c:v>63.473750000000003</c:v>
                </c:pt>
                <c:pt idx="477">
                  <c:v>63.496749999999999</c:v>
                </c:pt>
                <c:pt idx="478">
                  <c:v>63.698250000000002</c:v>
                </c:pt>
                <c:pt idx="479">
                  <c:v>63.760249999999999</c:v>
                </c:pt>
                <c:pt idx="480">
                  <c:v>63.798000000000002</c:v>
                </c:pt>
                <c:pt idx="481">
                  <c:v>63.807000000000002</c:v>
                </c:pt>
                <c:pt idx="482">
                  <c:v>64.005499999999998</c:v>
                </c:pt>
                <c:pt idx="483">
                  <c:v>64.040999999999997</c:v>
                </c:pt>
                <c:pt idx="484">
                  <c:v>64.111750000000001</c:v>
                </c:pt>
                <c:pt idx="485">
                  <c:v>64.333500000000001</c:v>
                </c:pt>
                <c:pt idx="486">
                  <c:v>64.452749999999995</c:v>
                </c:pt>
                <c:pt idx="487">
                  <c:v>64.470749999999995</c:v>
                </c:pt>
                <c:pt idx="488">
                  <c:v>64.552999999999997</c:v>
                </c:pt>
                <c:pt idx="489">
                  <c:v>64.588499999999996</c:v>
                </c:pt>
                <c:pt idx="490">
                  <c:v>64.613</c:v>
                </c:pt>
                <c:pt idx="491">
                  <c:v>64.876750000000001</c:v>
                </c:pt>
                <c:pt idx="492">
                  <c:v>65</c:v>
                </c:pt>
                <c:pt idx="493">
                  <c:v>65.018749999999997</c:v>
                </c:pt>
                <c:pt idx="494">
                  <c:v>65.023750000000007</c:v>
                </c:pt>
                <c:pt idx="495">
                  <c:v>65.146749999999997</c:v>
                </c:pt>
                <c:pt idx="496">
                  <c:v>65.186499999999995</c:v>
                </c:pt>
                <c:pt idx="497">
                  <c:v>65.4435</c:v>
                </c:pt>
                <c:pt idx="498">
                  <c:v>65.518000000000001</c:v>
                </c:pt>
                <c:pt idx="499">
                  <c:v>65.555000000000007</c:v>
                </c:pt>
                <c:pt idx="500">
                  <c:v>65.5655</c:v>
                </c:pt>
                <c:pt idx="501">
                  <c:v>65.715500000000006</c:v>
                </c:pt>
                <c:pt idx="502">
                  <c:v>65.757499999999993</c:v>
                </c:pt>
                <c:pt idx="503">
                  <c:v>65.873000000000005</c:v>
                </c:pt>
                <c:pt idx="504">
                  <c:v>66.006</c:v>
                </c:pt>
                <c:pt idx="505">
                  <c:v>66.133250000000004</c:v>
                </c:pt>
                <c:pt idx="506">
                  <c:v>66.15025</c:v>
                </c:pt>
                <c:pt idx="507">
                  <c:v>66.210999999999999</c:v>
                </c:pt>
                <c:pt idx="508">
                  <c:v>66.271000000000001</c:v>
                </c:pt>
                <c:pt idx="509">
                  <c:v>66.29325</c:v>
                </c:pt>
                <c:pt idx="510">
                  <c:v>66.594499999999996</c:v>
                </c:pt>
                <c:pt idx="511">
                  <c:v>66.712500000000006</c:v>
                </c:pt>
                <c:pt idx="512">
                  <c:v>66.730249999999998</c:v>
                </c:pt>
                <c:pt idx="513">
                  <c:v>66.733999999999995</c:v>
                </c:pt>
                <c:pt idx="514">
                  <c:v>66.840249999999997</c:v>
                </c:pt>
                <c:pt idx="515">
                  <c:v>66.869</c:v>
                </c:pt>
                <c:pt idx="516">
                  <c:v>67.117000000000004</c:v>
                </c:pt>
                <c:pt idx="517">
                  <c:v>67.216750000000005</c:v>
                </c:pt>
                <c:pt idx="518">
                  <c:v>67.266999999999996</c:v>
                </c:pt>
                <c:pt idx="519">
                  <c:v>67.278999999999996</c:v>
                </c:pt>
                <c:pt idx="520">
                  <c:v>67.378500000000003</c:v>
                </c:pt>
                <c:pt idx="521">
                  <c:v>67.412499999999994</c:v>
                </c:pt>
                <c:pt idx="522">
                  <c:v>67.526499999999999</c:v>
                </c:pt>
                <c:pt idx="523">
                  <c:v>67.664500000000004</c:v>
                </c:pt>
                <c:pt idx="524">
                  <c:v>67.748999999999995</c:v>
                </c:pt>
                <c:pt idx="525">
                  <c:v>67.758499999999998</c:v>
                </c:pt>
                <c:pt idx="526">
                  <c:v>67.917500000000004</c:v>
                </c:pt>
                <c:pt idx="527">
                  <c:v>67.9495</c:v>
                </c:pt>
                <c:pt idx="528">
                  <c:v>67.992750000000001</c:v>
                </c:pt>
                <c:pt idx="529">
                  <c:v>68.231999999999999</c:v>
                </c:pt>
                <c:pt idx="530">
                  <c:v>68.35575</c:v>
                </c:pt>
                <c:pt idx="531">
                  <c:v>68.375249999999994</c:v>
                </c:pt>
                <c:pt idx="532">
                  <c:v>68.38</c:v>
                </c:pt>
                <c:pt idx="533">
                  <c:v>68.503500000000003</c:v>
                </c:pt>
                <c:pt idx="534">
                  <c:v>68.526250000000005</c:v>
                </c:pt>
                <c:pt idx="535">
                  <c:v>68.810249999999996</c:v>
                </c:pt>
                <c:pt idx="536">
                  <c:v>68.872749999999996</c:v>
                </c:pt>
                <c:pt idx="537">
                  <c:v>68.911249999999995</c:v>
                </c:pt>
                <c:pt idx="538">
                  <c:v>68.916250000000005</c:v>
                </c:pt>
                <c:pt idx="539">
                  <c:v>69.011250000000004</c:v>
                </c:pt>
                <c:pt idx="540">
                  <c:v>69.037000000000006</c:v>
                </c:pt>
                <c:pt idx="541">
                  <c:v>69.302000000000007</c:v>
                </c:pt>
                <c:pt idx="542">
                  <c:v>69.401750000000007</c:v>
                </c:pt>
                <c:pt idx="543">
                  <c:v>69.450249999999997</c:v>
                </c:pt>
                <c:pt idx="544">
                  <c:v>69.462500000000006</c:v>
                </c:pt>
                <c:pt idx="545">
                  <c:v>69.573499999999996</c:v>
                </c:pt>
                <c:pt idx="546">
                  <c:v>69.606750000000005</c:v>
                </c:pt>
                <c:pt idx="547">
                  <c:v>69.694999999999993</c:v>
                </c:pt>
                <c:pt idx="548">
                  <c:v>69.898250000000004</c:v>
                </c:pt>
                <c:pt idx="549">
                  <c:v>69.966750000000005</c:v>
                </c:pt>
                <c:pt idx="550">
                  <c:v>69.989999999999995</c:v>
                </c:pt>
                <c:pt idx="551">
                  <c:v>70.146000000000001</c:v>
                </c:pt>
                <c:pt idx="552">
                  <c:v>70.177000000000007</c:v>
                </c:pt>
                <c:pt idx="553">
                  <c:v>70.214250000000007</c:v>
                </c:pt>
                <c:pt idx="554">
                  <c:v>70.457250000000002</c:v>
                </c:pt>
                <c:pt idx="555">
                  <c:v>70.542249999999996</c:v>
                </c:pt>
                <c:pt idx="556">
                  <c:v>70.5655</c:v>
                </c:pt>
                <c:pt idx="557">
                  <c:v>70.570750000000004</c:v>
                </c:pt>
                <c:pt idx="558">
                  <c:v>70.710750000000004</c:v>
                </c:pt>
                <c:pt idx="559">
                  <c:v>70.736249999999998</c:v>
                </c:pt>
                <c:pt idx="560">
                  <c:v>71.016499999999994</c:v>
                </c:pt>
                <c:pt idx="561">
                  <c:v>71.076250000000002</c:v>
                </c:pt>
                <c:pt idx="562">
                  <c:v>71.113249999999994</c:v>
                </c:pt>
                <c:pt idx="563">
                  <c:v>71.120750000000001</c:v>
                </c:pt>
                <c:pt idx="564">
                  <c:v>71.229249999999993</c:v>
                </c:pt>
                <c:pt idx="565">
                  <c:v>71.256249999999994</c:v>
                </c:pt>
                <c:pt idx="566">
                  <c:v>71.426500000000004</c:v>
                </c:pt>
                <c:pt idx="567">
                  <c:v>71.523750000000007</c:v>
                </c:pt>
                <c:pt idx="568">
                  <c:v>71.654250000000005</c:v>
                </c:pt>
                <c:pt idx="569">
                  <c:v>71.667249999999996</c:v>
                </c:pt>
                <c:pt idx="570">
                  <c:v>71.773750000000007</c:v>
                </c:pt>
                <c:pt idx="571">
                  <c:v>71.805250000000001</c:v>
                </c:pt>
                <c:pt idx="572">
                  <c:v>71.853999999999999</c:v>
                </c:pt>
                <c:pt idx="573">
                  <c:v>72.064499999999995</c:v>
                </c:pt>
                <c:pt idx="574">
                  <c:v>72.172250000000005</c:v>
                </c:pt>
                <c:pt idx="575">
                  <c:v>72.189250000000001</c:v>
                </c:pt>
                <c:pt idx="576">
                  <c:v>72.192999999999998</c:v>
                </c:pt>
                <c:pt idx="577">
                  <c:v>72.319999999999993</c:v>
                </c:pt>
                <c:pt idx="578">
                  <c:v>72.34075</c:v>
                </c:pt>
                <c:pt idx="579">
                  <c:v>72.644750000000002</c:v>
                </c:pt>
                <c:pt idx="580">
                  <c:v>72.708500000000001</c:v>
                </c:pt>
                <c:pt idx="581">
                  <c:v>72.745000000000005</c:v>
                </c:pt>
                <c:pt idx="582">
                  <c:v>72.752750000000006</c:v>
                </c:pt>
                <c:pt idx="583">
                  <c:v>72.852249999999998</c:v>
                </c:pt>
                <c:pt idx="584">
                  <c:v>72.892250000000004</c:v>
                </c:pt>
                <c:pt idx="585">
                  <c:v>73.094750000000005</c:v>
                </c:pt>
                <c:pt idx="586">
                  <c:v>73.216750000000005</c:v>
                </c:pt>
                <c:pt idx="587">
                  <c:v>73.349249999999998</c:v>
                </c:pt>
                <c:pt idx="588">
                  <c:v>73.356999999999999</c:v>
                </c:pt>
                <c:pt idx="589">
                  <c:v>73.466499999999996</c:v>
                </c:pt>
                <c:pt idx="590">
                  <c:v>73.497749999999996</c:v>
                </c:pt>
                <c:pt idx="591">
                  <c:v>73.585250000000002</c:v>
                </c:pt>
                <c:pt idx="592">
                  <c:v>73.733999999999995</c:v>
                </c:pt>
                <c:pt idx="593">
                  <c:v>73.822249999999997</c:v>
                </c:pt>
                <c:pt idx="594">
                  <c:v>73.837500000000006</c:v>
                </c:pt>
                <c:pt idx="595">
                  <c:v>73.924499999999995</c:v>
                </c:pt>
                <c:pt idx="596">
                  <c:v>73.95675</c:v>
                </c:pt>
                <c:pt idx="597">
                  <c:v>73.979749999999996</c:v>
                </c:pt>
                <c:pt idx="598">
                  <c:v>74.253</c:v>
                </c:pt>
                <c:pt idx="599">
                  <c:v>74.330749999999995</c:v>
                </c:pt>
                <c:pt idx="600">
                  <c:v>74.354249999999993</c:v>
                </c:pt>
                <c:pt idx="601">
                  <c:v>74.358249999999998</c:v>
                </c:pt>
                <c:pt idx="602">
                  <c:v>74.485249999999994</c:v>
                </c:pt>
                <c:pt idx="603">
                  <c:v>74.516999999999996</c:v>
                </c:pt>
                <c:pt idx="604">
                  <c:v>74.78725</c:v>
                </c:pt>
                <c:pt idx="605">
                  <c:v>74.961749999999995</c:v>
                </c:pt>
                <c:pt idx="606">
                  <c:v>74.998750000000001</c:v>
                </c:pt>
                <c:pt idx="607">
                  <c:v>75.009749999999997</c:v>
                </c:pt>
                <c:pt idx="608">
                  <c:v>75.110249999999994</c:v>
                </c:pt>
                <c:pt idx="609">
                  <c:v>75.188749999999999</c:v>
                </c:pt>
                <c:pt idx="610">
                  <c:v>75.275000000000006</c:v>
                </c:pt>
                <c:pt idx="611">
                  <c:v>75.452500000000001</c:v>
                </c:pt>
                <c:pt idx="612">
                  <c:v>75.561000000000007</c:v>
                </c:pt>
                <c:pt idx="613">
                  <c:v>75.58175</c:v>
                </c:pt>
                <c:pt idx="614">
                  <c:v>75.665750000000003</c:v>
                </c:pt>
                <c:pt idx="615">
                  <c:v>75.711500000000001</c:v>
                </c:pt>
                <c:pt idx="616">
                  <c:v>75.734999999999999</c:v>
                </c:pt>
                <c:pt idx="617">
                  <c:v>75.936750000000004</c:v>
                </c:pt>
                <c:pt idx="618">
                  <c:v>76.017499999999998</c:v>
                </c:pt>
                <c:pt idx="619">
                  <c:v>76.042249999999996</c:v>
                </c:pt>
                <c:pt idx="620">
                  <c:v>76.048000000000002</c:v>
                </c:pt>
                <c:pt idx="621">
                  <c:v>76.176000000000002</c:v>
                </c:pt>
                <c:pt idx="622">
                  <c:v>76.189250000000001</c:v>
                </c:pt>
                <c:pt idx="623">
                  <c:v>76.536500000000004</c:v>
                </c:pt>
                <c:pt idx="624">
                  <c:v>76.581249999999997</c:v>
                </c:pt>
                <c:pt idx="625">
                  <c:v>76.630250000000004</c:v>
                </c:pt>
                <c:pt idx="626">
                  <c:v>76.637749999999997</c:v>
                </c:pt>
                <c:pt idx="627">
                  <c:v>76.725250000000003</c:v>
                </c:pt>
                <c:pt idx="628">
                  <c:v>76.766249999999999</c:v>
                </c:pt>
                <c:pt idx="629">
                  <c:v>76.97175</c:v>
                </c:pt>
                <c:pt idx="630">
                  <c:v>77.046250000000001</c:v>
                </c:pt>
                <c:pt idx="631">
                  <c:v>77.119249999999994</c:v>
                </c:pt>
                <c:pt idx="632">
                  <c:v>77.129750000000001</c:v>
                </c:pt>
                <c:pt idx="633">
                  <c:v>77.295500000000004</c:v>
                </c:pt>
                <c:pt idx="634">
                  <c:v>77.354249999999993</c:v>
                </c:pt>
                <c:pt idx="635">
                  <c:v>77.381</c:v>
                </c:pt>
                <c:pt idx="636">
                  <c:v>77.597750000000005</c:v>
                </c:pt>
                <c:pt idx="637">
                  <c:v>77.713499999999996</c:v>
                </c:pt>
                <c:pt idx="638">
                  <c:v>77.739249999999998</c:v>
                </c:pt>
                <c:pt idx="639">
                  <c:v>77.742999999999995</c:v>
                </c:pt>
                <c:pt idx="640">
                  <c:v>77.919499999999999</c:v>
                </c:pt>
                <c:pt idx="641">
                  <c:v>77.9375</c:v>
                </c:pt>
                <c:pt idx="642">
                  <c:v>78.184250000000006</c:v>
                </c:pt>
                <c:pt idx="643">
                  <c:v>78.240250000000003</c:v>
                </c:pt>
                <c:pt idx="644">
                  <c:v>78.283249999999995</c:v>
                </c:pt>
                <c:pt idx="645">
                  <c:v>78.292000000000002</c:v>
                </c:pt>
                <c:pt idx="646">
                  <c:v>78.456999999999994</c:v>
                </c:pt>
                <c:pt idx="647">
                  <c:v>78.482249999999993</c:v>
                </c:pt>
                <c:pt idx="648">
                  <c:v>78.67</c:v>
                </c:pt>
                <c:pt idx="649">
                  <c:v>78.836250000000007</c:v>
                </c:pt>
                <c:pt idx="650">
                  <c:v>78.947999999999993</c:v>
                </c:pt>
                <c:pt idx="651">
                  <c:v>78.957999999999998</c:v>
                </c:pt>
                <c:pt idx="652">
                  <c:v>79.060500000000005</c:v>
                </c:pt>
                <c:pt idx="653">
                  <c:v>79.098500000000001</c:v>
                </c:pt>
                <c:pt idx="654">
                  <c:v>79.123000000000005</c:v>
                </c:pt>
                <c:pt idx="655">
                  <c:v>79.349500000000006</c:v>
                </c:pt>
                <c:pt idx="656">
                  <c:v>79.461749999999995</c:v>
                </c:pt>
                <c:pt idx="657">
                  <c:v>79.481999999999999</c:v>
                </c:pt>
                <c:pt idx="658">
                  <c:v>79.515749999999997</c:v>
                </c:pt>
                <c:pt idx="659">
                  <c:v>79.622</c:v>
                </c:pt>
                <c:pt idx="660">
                  <c:v>79.622</c:v>
                </c:pt>
                <c:pt idx="661">
                  <c:v>79.909499999999994</c:v>
                </c:pt>
                <c:pt idx="662">
                  <c:v>79.990750000000006</c:v>
                </c:pt>
                <c:pt idx="663">
                  <c:v>80.046000000000006</c:v>
                </c:pt>
                <c:pt idx="664">
                  <c:v>80.052250000000001</c:v>
                </c:pt>
                <c:pt idx="665">
                  <c:v>80.188749999999999</c:v>
                </c:pt>
                <c:pt idx="666">
                  <c:v>80.220500000000001</c:v>
                </c:pt>
                <c:pt idx="667">
                  <c:v>80.435000000000002</c:v>
                </c:pt>
                <c:pt idx="668">
                  <c:v>80.487499999999997</c:v>
                </c:pt>
                <c:pt idx="669">
                  <c:v>80.540999999999997</c:v>
                </c:pt>
                <c:pt idx="670">
                  <c:v>80.551000000000002</c:v>
                </c:pt>
                <c:pt idx="671">
                  <c:v>80.666499999999999</c:v>
                </c:pt>
                <c:pt idx="672">
                  <c:v>80.699749999999995</c:v>
                </c:pt>
                <c:pt idx="673">
                  <c:v>80.737499999999997</c:v>
                </c:pt>
                <c:pt idx="674">
                  <c:v>81.089250000000007</c:v>
                </c:pt>
                <c:pt idx="675">
                  <c:v>81.166499999999999</c:v>
                </c:pt>
                <c:pt idx="676">
                  <c:v>81.1875</c:v>
                </c:pt>
                <c:pt idx="677">
                  <c:v>81.236750000000001</c:v>
                </c:pt>
                <c:pt idx="678">
                  <c:v>81.342500000000001</c:v>
                </c:pt>
                <c:pt idx="679">
                  <c:v>81.366</c:v>
                </c:pt>
                <c:pt idx="680">
                  <c:v>81.586250000000007</c:v>
                </c:pt>
                <c:pt idx="681">
                  <c:v>81.683250000000001</c:v>
                </c:pt>
                <c:pt idx="682">
                  <c:v>81.703500000000005</c:v>
                </c:pt>
                <c:pt idx="683">
                  <c:v>81.708250000000007</c:v>
                </c:pt>
                <c:pt idx="684">
                  <c:v>81.839749999999995</c:v>
                </c:pt>
                <c:pt idx="685">
                  <c:v>81.881</c:v>
                </c:pt>
                <c:pt idx="686">
                  <c:v>82.149749999999997</c:v>
                </c:pt>
                <c:pt idx="687">
                  <c:v>82.231250000000003</c:v>
                </c:pt>
                <c:pt idx="688">
                  <c:v>82.264250000000004</c:v>
                </c:pt>
                <c:pt idx="689">
                  <c:v>82.272750000000002</c:v>
                </c:pt>
                <c:pt idx="690">
                  <c:v>82.354749999999996</c:v>
                </c:pt>
                <c:pt idx="691">
                  <c:v>82.380750000000006</c:v>
                </c:pt>
                <c:pt idx="692">
                  <c:v>82.456000000000003</c:v>
                </c:pt>
                <c:pt idx="693">
                  <c:v>82.649000000000001</c:v>
                </c:pt>
                <c:pt idx="694">
                  <c:v>82.748999999999995</c:v>
                </c:pt>
                <c:pt idx="695">
                  <c:v>82.772000000000006</c:v>
                </c:pt>
                <c:pt idx="696">
                  <c:v>82.862250000000003</c:v>
                </c:pt>
                <c:pt idx="697">
                  <c:v>82.922250000000005</c:v>
                </c:pt>
                <c:pt idx="698">
                  <c:v>82.944749999999999</c:v>
                </c:pt>
                <c:pt idx="699">
                  <c:v>83.197249999999997</c:v>
                </c:pt>
                <c:pt idx="700">
                  <c:v>83.312250000000006</c:v>
                </c:pt>
                <c:pt idx="701">
                  <c:v>83.328749999999999</c:v>
                </c:pt>
                <c:pt idx="702">
                  <c:v>83.332250000000002</c:v>
                </c:pt>
                <c:pt idx="703">
                  <c:v>83.427999999999997</c:v>
                </c:pt>
                <c:pt idx="704">
                  <c:v>83.435749999999999</c:v>
                </c:pt>
                <c:pt idx="705">
                  <c:v>83.6815</c:v>
                </c:pt>
                <c:pt idx="706">
                  <c:v>83.765000000000001</c:v>
                </c:pt>
                <c:pt idx="707">
                  <c:v>83.823750000000004</c:v>
                </c:pt>
                <c:pt idx="708">
                  <c:v>83.83475</c:v>
                </c:pt>
                <c:pt idx="709">
                  <c:v>83.990250000000003</c:v>
                </c:pt>
                <c:pt idx="710">
                  <c:v>84.039249999999996</c:v>
                </c:pt>
                <c:pt idx="711">
                  <c:v>84.152500000000003</c:v>
                </c:pt>
                <c:pt idx="712">
                  <c:v>84.294749999999993</c:v>
                </c:pt>
                <c:pt idx="713">
                  <c:v>84.402500000000003</c:v>
                </c:pt>
                <c:pt idx="714">
                  <c:v>84.423249999999996</c:v>
                </c:pt>
                <c:pt idx="715">
                  <c:v>84.523250000000004</c:v>
                </c:pt>
                <c:pt idx="716">
                  <c:v>84.548000000000002</c:v>
                </c:pt>
                <c:pt idx="717">
                  <c:v>84.548000000000002</c:v>
                </c:pt>
                <c:pt idx="718">
                  <c:v>84.871499999999997</c:v>
                </c:pt>
                <c:pt idx="719">
                  <c:v>84.954999999999998</c:v>
                </c:pt>
                <c:pt idx="720">
                  <c:v>84.974249999999998</c:v>
                </c:pt>
                <c:pt idx="721">
                  <c:v>84.979249999999993</c:v>
                </c:pt>
                <c:pt idx="722">
                  <c:v>85.136499999999998</c:v>
                </c:pt>
                <c:pt idx="723">
                  <c:v>85.176500000000004</c:v>
                </c:pt>
                <c:pt idx="724">
                  <c:v>85.444999999999993</c:v>
                </c:pt>
                <c:pt idx="725">
                  <c:v>85.545749999999998</c:v>
                </c:pt>
                <c:pt idx="726">
                  <c:v>85.602249999999998</c:v>
                </c:pt>
                <c:pt idx="727">
                  <c:v>85.613249999999994</c:v>
                </c:pt>
                <c:pt idx="728">
                  <c:v>85.751499999999993</c:v>
                </c:pt>
                <c:pt idx="729">
                  <c:v>85.777000000000001</c:v>
                </c:pt>
                <c:pt idx="730">
                  <c:v>85.77825</c:v>
                </c:pt>
                <c:pt idx="731">
                  <c:v>85.77825</c:v>
                </c:pt>
                <c:pt idx="732">
                  <c:v>85.77825</c:v>
                </c:pt>
                <c:pt idx="733">
                  <c:v>85.77825</c:v>
                </c:pt>
                <c:pt idx="734">
                  <c:v>85.77825</c:v>
                </c:pt>
                <c:pt idx="735">
                  <c:v>85.77825</c:v>
                </c:pt>
                <c:pt idx="736">
                  <c:v>85.77825</c:v>
                </c:pt>
                <c:pt idx="737">
                  <c:v>85.77825</c:v>
                </c:pt>
                <c:pt idx="738">
                  <c:v>85.77825</c:v>
                </c:pt>
                <c:pt idx="739">
                  <c:v>85.77825</c:v>
                </c:pt>
                <c:pt idx="740">
                  <c:v>85.77825</c:v>
                </c:pt>
                <c:pt idx="741">
                  <c:v>85.77825</c:v>
                </c:pt>
                <c:pt idx="742">
                  <c:v>85.77825</c:v>
                </c:pt>
                <c:pt idx="743">
                  <c:v>85.77825</c:v>
                </c:pt>
                <c:pt idx="744">
                  <c:v>85.77825</c:v>
                </c:pt>
                <c:pt idx="745">
                  <c:v>85.77825</c:v>
                </c:pt>
                <c:pt idx="746">
                  <c:v>85.77825</c:v>
                </c:pt>
                <c:pt idx="747">
                  <c:v>85.77825</c:v>
                </c:pt>
                <c:pt idx="748">
                  <c:v>85.77825</c:v>
                </c:pt>
                <c:pt idx="749">
                  <c:v>85.77825</c:v>
                </c:pt>
                <c:pt idx="750">
                  <c:v>85.77825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17C-4AFA-AE96-873E4AF43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580624"/>
        <c:axId val="368580208"/>
      </c:scatterChart>
      <c:valAx>
        <c:axId val="368580624"/>
        <c:scaling>
          <c:orientation val="minMax"/>
          <c:max val="7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80208"/>
        <c:crosses val="autoZero"/>
        <c:crossBetween val="midCat"/>
        <c:majorUnit val="50"/>
      </c:valAx>
      <c:valAx>
        <c:axId val="368580208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GC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3407261592300962E-2"/>
              <c:y val="0.3496048410615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80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31364829396325"/>
          <c:y val="3.2985564304461944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84448818897637"/>
          <c:y val="2.5428331875182269E-2"/>
          <c:w val="0.82828980752405945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Runtime!$B$1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Runtime!$B$2:$B$752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0.43275000000000002</c:v>
                </c:pt>
                <c:pt idx="7">
                  <c:v>0.43275000000000002</c:v>
                </c:pt>
                <c:pt idx="8">
                  <c:v>0.43275000000000002</c:v>
                </c:pt>
                <c:pt idx="9">
                  <c:v>0.43275000000000002</c:v>
                </c:pt>
                <c:pt idx="10">
                  <c:v>0.43275000000000002</c:v>
                </c:pt>
                <c:pt idx="11">
                  <c:v>0.43275000000000002</c:v>
                </c:pt>
                <c:pt idx="12">
                  <c:v>0.43275000000000002</c:v>
                </c:pt>
                <c:pt idx="13">
                  <c:v>0.43275000000000002</c:v>
                </c:pt>
                <c:pt idx="14">
                  <c:v>0.43275000000000002</c:v>
                </c:pt>
                <c:pt idx="15">
                  <c:v>0.43275000000000002</c:v>
                </c:pt>
                <c:pt idx="16">
                  <c:v>4.9092500000000001</c:v>
                </c:pt>
                <c:pt idx="17">
                  <c:v>4.9092500000000001</c:v>
                </c:pt>
                <c:pt idx="18">
                  <c:v>4.9092500000000001</c:v>
                </c:pt>
                <c:pt idx="19">
                  <c:v>4.9092500000000001</c:v>
                </c:pt>
                <c:pt idx="20">
                  <c:v>20.381</c:v>
                </c:pt>
                <c:pt idx="21">
                  <c:v>20.381</c:v>
                </c:pt>
                <c:pt idx="22">
                  <c:v>20.381</c:v>
                </c:pt>
                <c:pt idx="23">
                  <c:v>24.0275</c:v>
                </c:pt>
                <c:pt idx="24">
                  <c:v>25.0105</c:v>
                </c:pt>
                <c:pt idx="25">
                  <c:v>25.0105</c:v>
                </c:pt>
                <c:pt idx="26">
                  <c:v>25.0105</c:v>
                </c:pt>
                <c:pt idx="27">
                  <c:v>25.0105</c:v>
                </c:pt>
                <c:pt idx="28">
                  <c:v>28.816749999999999</c:v>
                </c:pt>
                <c:pt idx="29">
                  <c:v>28.816749999999999</c:v>
                </c:pt>
                <c:pt idx="30">
                  <c:v>28.816749999999999</c:v>
                </c:pt>
                <c:pt idx="31">
                  <c:v>28.816749999999999</c:v>
                </c:pt>
                <c:pt idx="32">
                  <c:v>28.816749999999999</c:v>
                </c:pt>
                <c:pt idx="33">
                  <c:v>28.816749999999999</c:v>
                </c:pt>
                <c:pt idx="34">
                  <c:v>28.816749999999999</c:v>
                </c:pt>
                <c:pt idx="35">
                  <c:v>28.816749999999999</c:v>
                </c:pt>
                <c:pt idx="36">
                  <c:v>28.816749999999999</c:v>
                </c:pt>
                <c:pt idx="37">
                  <c:v>28.816749999999999</c:v>
                </c:pt>
                <c:pt idx="38">
                  <c:v>28.816749999999999</c:v>
                </c:pt>
                <c:pt idx="39">
                  <c:v>28.816749999999999</c:v>
                </c:pt>
                <c:pt idx="40">
                  <c:v>28.816749999999999</c:v>
                </c:pt>
                <c:pt idx="41">
                  <c:v>28.816749999999999</c:v>
                </c:pt>
                <c:pt idx="42">
                  <c:v>28.816749999999999</c:v>
                </c:pt>
                <c:pt idx="43">
                  <c:v>28.816749999999999</c:v>
                </c:pt>
                <c:pt idx="44">
                  <c:v>28.816749999999999</c:v>
                </c:pt>
                <c:pt idx="45">
                  <c:v>28.816749999999999</c:v>
                </c:pt>
                <c:pt idx="46">
                  <c:v>33.305750000000003</c:v>
                </c:pt>
                <c:pt idx="47">
                  <c:v>33.305750000000003</c:v>
                </c:pt>
                <c:pt idx="48">
                  <c:v>43.217750000000002</c:v>
                </c:pt>
                <c:pt idx="49">
                  <c:v>48.445999999999998</c:v>
                </c:pt>
                <c:pt idx="50">
                  <c:v>53.978250000000003</c:v>
                </c:pt>
                <c:pt idx="51">
                  <c:v>59.750999999999998</c:v>
                </c:pt>
                <c:pt idx="52">
                  <c:v>65.668999999999997</c:v>
                </c:pt>
                <c:pt idx="53">
                  <c:v>71.77525</c:v>
                </c:pt>
                <c:pt idx="54">
                  <c:v>71.77525</c:v>
                </c:pt>
                <c:pt idx="55">
                  <c:v>71.77525</c:v>
                </c:pt>
                <c:pt idx="56">
                  <c:v>71.77525</c:v>
                </c:pt>
                <c:pt idx="57">
                  <c:v>71.77525</c:v>
                </c:pt>
                <c:pt idx="58">
                  <c:v>73.646500000000003</c:v>
                </c:pt>
                <c:pt idx="59">
                  <c:v>73.646500000000003</c:v>
                </c:pt>
                <c:pt idx="60">
                  <c:v>73.646500000000003</c:v>
                </c:pt>
                <c:pt idx="61">
                  <c:v>73.646500000000003</c:v>
                </c:pt>
                <c:pt idx="62">
                  <c:v>73.646500000000003</c:v>
                </c:pt>
                <c:pt idx="63">
                  <c:v>77.973749999999995</c:v>
                </c:pt>
                <c:pt idx="64">
                  <c:v>77.973749999999995</c:v>
                </c:pt>
                <c:pt idx="65">
                  <c:v>77.973749999999995</c:v>
                </c:pt>
                <c:pt idx="66">
                  <c:v>82.266999999999996</c:v>
                </c:pt>
                <c:pt idx="67">
                  <c:v>91.795749999999998</c:v>
                </c:pt>
                <c:pt idx="68">
                  <c:v>91.795749999999998</c:v>
                </c:pt>
                <c:pt idx="69">
                  <c:v>94.96275</c:v>
                </c:pt>
                <c:pt idx="70">
                  <c:v>94.96275</c:v>
                </c:pt>
                <c:pt idx="71">
                  <c:v>96.822500000000005</c:v>
                </c:pt>
                <c:pt idx="72">
                  <c:v>100.355</c:v>
                </c:pt>
                <c:pt idx="73">
                  <c:v>100.73</c:v>
                </c:pt>
                <c:pt idx="74">
                  <c:v>101.996</c:v>
                </c:pt>
                <c:pt idx="75">
                  <c:v>103.30875</c:v>
                </c:pt>
                <c:pt idx="76">
                  <c:v>105.96250000000001</c:v>
                </c:pt>
                <c:pt idx="77">
                  <c:v>108.09425</c:v>
                </c:pt>
                <c:pt idx="78">
                  <c:v>108.09425</c:v>
                </c:pt>
                <c:pt idx="79">
                  <c:v>108.46775</c:v>
                </c:pt>
                <c:pt idx="80">
                  <c:v>112.93975</c:v>
                </c:pt>
                <c:pt idx="81">
                  <c:v>113.85325</c:v>
                </c:pt>
                <c:pt idx="82">
                  <c:v>114.38849999999999</c:v>
                </c:pt>
                <c:pt idx="83">
                  <c:v>116.464</c:v>
                </c:pt>
                <c:pt idx="84">
                  <c:v>117.15949999999999</c:v>
                </c:pt>
                <c:pt idx="85">
                  <c:v>118.40725</c:v>
                </c:pt>
                <c:pt idx="86">
                  <c:v>118.92574999999999</c:v>
                </c:pt>
                <c:pt idx="87">
                  <c:v>121.18575</c:v>
                </c:pt>
                <c:pt idx="88">
                  <c:v>122.50225</c:v>
                </c:pt>
                <c:pt idx="89">
                  <c:v>123.6075</c:v>
                </c:pt>
                <c:pt idx="90">
                  <c:v>124.724</c:v>
                </c:pt>
                <c:pt idx="91">
                  <c:v>125.15475000000001</c:v>
                </c:pt>
                <c:pt idx="92">
                  <c:v>127.09699999999999</c:v>
                </c:pt>
                <c:pt idx="93">
                  <c:v>128.357</c:v>
                </c:pt>
                <c:pt idx="94">
                  <c:v>129.73075</c:v>
                </c:pt>
                <c:pt idx="95">
                  <c:v>130.77500000000001</c:v>
                </c:pt>
                <c:pt idx="96">
                  <c:v>132.25725</c:v>
                </c:pt>
                <c:pt idx="97">
                  <c:v>133.572</c:v>
                </c:pt>
                <c:pt idx="98">
                  <c:v>134.94125</c:v>
                </c:pt>
                <c:pt idx="99">
                  <c:v>136.26525000000001</c:v>
                </c:pt>
                <c:pt idx="100">
                  <c:v>136.715</c:v>
                </c:pt>
                <c:pt idx="101">
                  <c:v>138.66050000000001</c:v>
                </c:pt>
                <c:pt idx="102">
                  <c:v>139.90825000000001</c:v>
                </c:pt>
                <c:pt idx="103">
                  <c:v>141.36949999999999</c:v>
                </c:pt>
                <c:pt idx="104">
                  <c:v>142.31825000000001</c:v>
                </c:pt>
                <c:pt idx="105">
                  <c:v>144.41849999999999</c:v>
                </c:pt>
                <c:pt idx="106">
                  <c:v>145.64474999999999</c:v>
                </c:pt>
                <c:pt idx="107">
                  <c:v>146.78225</c:v>
                </c:pt>
                <c:pt idx="108">
                  <c:v>148.02799999999999</c:v>
                </c:pt>
                <c:pt idx="109">
                  <c:v>148.40299999999999</c:v>
                </c:pt>
                <c:pt idx="110">
                  <c:v>150.87975</c:v>
                </c:pt>
                <c:pt idx="111">
                  <c:v>152.14725000000001</c:v>
                </c:pt>
                <c:pt idx="112">
                  <c:v>153.05199999999999</c:v>
                </c:pt>
                <c:pt idx="113">
                  <c:v>153.82875000000001</c:v>
                </c:pt>
                <c:pt idx="114">
                  <c:v>155.89224999999999</c:v>
                </c:pt>
                <c:pt idx="115">
                  <c:v>157.13374999999999</c:v>
                </c:pt>
                <c:pt idx="116">
                  <c:v>158.37049999999999</c:v>
                </c:pt>
                <c:pt idx="117">
                  <c:v>159.53825000000001</c:v>
                </c:pt>
                <c:pt idx="118">
                  <c:v>160.4615</c:v>
                </c:pt>
                <c:pt idx="119">
                  <c:v>162.31874999999999</c:v>
                </c:pt>
                <c:pt idx="120">
                  <c:v>163.59950000000001</c:v>
                </c:pt>
                <c:pt idx="121">
                  <c:v>164.67275000000001</c:v>
                </c:pt>
                <c:pt idx="122">
                  <c:v>165.26625000000001</c:v>
                </c:pt>
                <c:pt idx="123">
                  <c:v>167.3785</c:v>
                </c:pt>
                <c:pt idx="124">
                  <c:v>168.72925000000001</c:v>
                </c:pt>
                <c:pt idx="125">
                  <c:v>170.06549999999999</c:v>
                </c:pt>
                <c:pt idx="126">
                  <c:v>171.01150000000001</c:v>
                </c:pt>
                <c:pt idx="127">
                  <c:v>173.13175000000001</c:v>
                </c:pt>
                <c:pt idx="128">
                  <c:v>174.37074999999999</c:v>
                </c:pt>
                <c:pt idx="129">
                  <c:v>175.39275000000001</c:v>
                </c:pt>
                <c:pt idx="130">
                  <c:v>176.71100000000001</c:v>
                </c:pt>
                <c:pt idx="131">
                  <c:v>177.14150000000001</c:v>
                </c:pt>
                <c:pt idx="132">
                  <c:v>179.53225</c:v>
                </c:pt>
                <c:pt idx="133">
                  <c:v>180.79075</c:v>
                </c:pt>
                <c:pt idx="134">
                  <c:v>181.71875</c:v>
                </c:pt>
                <c:pt idx="135">
                  <c:v>182.43825000000001</c:v>
                </c:pt>
                <c:pt idx="136">
                  <c:v>184.648</c:v>
                </c:pt>
                <c:pt idx="137">
                  <c:v>185.87424999999999</c:v>
                </c:pt>
                <c:pt idx="138">
                  <c:v>187.17250000000001</c:v>
                </c:pt>
                <c:pt idx="139">
                  <c:v>188.16874999999999</c:v>
                </c:pt>
                <c:pt idx="140">
                  <c:v>190.2535</c:v>
                </c:pt>
                <c:pt idx="141">
                  <c:v>191.49199999999999</c:v>
                </c:pt>
                <c:pt idx="142">
                  <c:v>192.60024999999999</c:v>
                </c:pt>
                <c:pt idx="143">
                  <c:v>193.77799999999999</c:v>
                </c:pt>
                <c:pt idx="144">
                  <c:v>194.15325000000001</c:v>
                </c:pt>
                <c:pt idx="145">
                  <c:v>196.54300000000001</c:v>
                </c:pt>
                <c:pt idx="146">
                  <c:v>197.96525</c:v>
                </c:pt>
                <c:pt idx="147">
                  <c:v>198.97174999999999</c:v>
                </c:pt>
                <c:pt idx="148">
                  <c:v>199.72524999999999</c:v>
                </c:pt>
                <c:pt idx="149">
                  <c:v>201.67675</c:v>
                </c:pt>
                <c:pt idx="150">
                  <c:v>202.99475000000001</c:v>
                </c:pt>
                <c:pt idx="151">
                  <c:v>204.28325000000001</c:v>
                </c:pt>
                <c:pt idx="152">
                  <c:v>205.25174999999999</c:v>
                </c:pt>
                <c:pt idx="153">
                  <c:v>207.30175</c:v>
                </c:pt>
                <c:pt idx="154">
                  <c:v>208.53100000000001</c:v>
                </c:pt>
                <c:pt idx="155">
                  <c:v>209.64349999999999</c:v>
                </c:pt>
                <c:pt idx="156">
                  <c:v>210.78475</c:v>
                </c:pt>
                <c:pt idx="157">
                  <c:v>211.42075</c:v>
                </c:pt>
                <c:pt idx="158">
                  <c:v>213.553</c:v>
                </c:pt>
                <c:pt idx="159">
                  <c:v>214.79900000000001</c:v>
                </c:pt>
                <c:pt idx="160">
                  <c:v>216.07</c:v>
                </c:pt>
                <c:pt idx="161">
                  <c:v>216.47075000000001</c:v>
                </c:pt>
                <c:pt idx="162">
                  <c:v>218.79825</c:v>
                </c:pt>
                <c:pt idx="163">
                  <c:v>220.26824999999999</c:v>
                </c:pt>
                <c:pt idx="164">
                  <c:v>221.07675</c:v>
                </c:pt>
                <c:pt idx="165">
                  <c:v>221.72375</c:v>
                </c:pt>
                <c:pt idx="166">
                  <c:v>223.78399999999999</c:v>
                </c:pt>
                <c:pt idx="167">
                  <c:v>225.02175</c:v>
                </c:pt>
                <c:pt idx="168">
                  <c:v>226.39725000000001</c:v>
                </c:pt>
                <c:pt idx="169">
                  <c:v>227.12074999999999</c:v>
                </c:pt>
                <c:pt idx="170">
                  <c:v>229.17425</c:v>
                </c:pt>
                <c:pt idx="171">
                  <c:v>230.41</c:v>
                </c:pt>
                <c:pt idx="172">
                  <c:v>231.5745</c:v>
                </c:pt>
                <c:pt idx="173">
                  <c:v>232.41200000000001</c:v>
                </c:pt>
                <c:pt idx="174">
                  <c:v>234.47375</c:v>
                </c:pt>
                <c:pt idx="175">
                  <c:v>235.69874999999999</c:v>
                </c:pt>
                <c:pt idx="176">
                  <c:v>236.822</c:v>
                </c:pt>
                <c:pt idx="177">
                  <c:v>237.58924999999999</c:v>
                </c:pt>
                <c:pt idx="178">
                  <c:v>239.62375</c:v>
                </c:pt>
                <c:pt idx="179">
                  <c:v>240.86975000000001</c:v>
                </c:pt>
                <c:pt idx="180">
                  <c:v>242.01025000000001</c:v>
                </c:pt>
                <c:pt idx="181">
                  <c:v>242.75</c:v>
                </c:pt>
                <c:pt idx="182">
                  <c:v>244.804</c:v>
                </c:pt>
                <c:pt idx="183">
                  <c:v>246.02699999999999</c:v>
                </c:pt>
                <c:pt idx="184">
                  <c:v>247.14924999999999</c:v>
                </c:pt>
                <c:pt idx="185">
                  <c:v>247.869</c:v>
                </c:pt>
                <c:pt idx="186">
                  <c:v>249.94800000000001</c:v>
                </c:pt>
                <c:pt idx="187">
                  <c:v>251.18575000000001</c:v>
                </c:pt>
                <c:pt idx="188">
                  <c:v>252.30074999999999</c:v>
                </c:pt>
                <c:pt idx="189">
                  <c:v>253.02324999999999</c:v>
                </c:pt>
                <c:pt idx="190">
                  <c:v>255.06</c:v>
                </c:pt>
                <c:pt idx="191">
                  <c:v>256.29199999999997</c:v>
                </c:pt>
                <c:pt idx="192">
                  <c:v>257.589</c:v>
                </c:pt>
                <c:pt idx="193">
                  <c:v>258.09424999999999</c:v>
                </c:pt>
                <c:pt idx="194">
                  <c:v>260.18624999999997</c:v>
                </c:pt>
                <c:pt idx="195">
                  <c:v>261.42399999999998</c:v>
                </c:pt>
                <c:pt idx="196">
                  <c:v>262.70600000000002</c:v>
                </c:pt>
                <c:pt idx="197">
                  <c:v>263.34075000000001</c:v>
                </c:pt>
                <c:pt idx="198">
                  <c:v>265.22750000000002</c:v>
                </c:pt>
                <c:pt idx="199">
                  <c:v>266.84125</c:v>
                </c:pt>
                <c:pt idx="200">
                  <c:v>267.88350000000003</c:v>
                </c:pt>
                <c:pt idx="201">
                  <c:v>268.35599999999999</c:v>
                </c:pt>
                <c:pt idx="202">
                  <c:v>270.68074999999999</c:v>
                </c:pt>
                <c:pt idx="203">
                  <c:v>272.11824999999999</c:v>
                </c:pt>
                <c:pt idx="204">
                  <c:v>273.19375000000002</c:v>
                </c:pt>
                <c:pt idx="205">
                  <c:v>273.54849999999999</c:v>
                </c:pt>
                <c:pt idx="206">
                  <c:v>275.91075000000001</c:v>
                </c:pt>
                <c:pt idx="207">
                  <c:v>277.25125000000003</c:v>
                </c:pt>
                <c:pt idx="208">
                  <c:v>278.11425000000003</c:v>
                </c:pt>
                <c:pt idx="209">
                  <c:v>279.87450000000001</c:v>
                </c:pt>
                <c:pt idx="210">
                  <c:v>281.12725</c:v>
                </c:pt>
                <c:pt idx="211">
                  <c:v>282.37950000000001</c:v>
                </c:pt>
                <c:pt idx="212">
                  <c:v>283.02724999999998</c:v>
                </c:pt>
                <c:pt idx="213">
                  <c:v>285.06</c:v>
                </c:pt>
                <c:pt idx="214">
                  <c:v>286.31099999999998</c:v>
                </c:pt>
                <c:pt idx="215">
                  <c:v>287.36624999999998</c:v>
                </c:pt>
                <c:pt idx="216">
                  <c:v>287.90949999999998</c:v>
                </c:pt>
                <c:pt idx="217">
                  <c:v>289.94049999999999</c:v>
                </c:pt>
                <c:pt idx="218">
                  <c:v>291.26049999999998</c:v>
                </c:pt>
                <c:pt idx="219">
                  <c:v>292.61324999999999</c:v>
                </c:pt>
                <c:pt idx="220">
                  <c:v>293.10700000000003</c:v>
                </c:pt>
                <c:pt idx="221">
                  <c:v>295.21699999999998</c:v>
                </c:pt>
                <c:pt idx="222">
                  <c:v>296.66775000000001</c:v>
                </c:pt>
                <c:pt idx="223">
                  <c:v>297.57175000000001</c:v>
                </c:pt>
                <c:pt idx="224">
                  <c:v>298.745</c:v>
                </c:pt>
                <c:pt idx="225">
                  <c:v>300.60174999999998</c:v>
                </c:pt>
                <c:pt idx="226">
                  <c:v>302.02875</c:v>
                </c:pt>
                <c:pt idx="227">
                  <c:v>302.63274999999999</c:v>
                </c:pt>
                <c:pt idx="228">
                  <c:v>304.66775000000001</c:v>
                </c:pt>
                <c:pt idx="229">
                  <c:v>305.90800000000002</c:v>
                </c:pt>
                <c:pt idx="230">
                  <c:v>307.04000000000002</c:v>
                </c:pt>
                <c:pt idx="231">
                  <c:v>307.51949999999999</c:v>
                </c:pt>
                <c:pt idx="232">
                  <c:v>309.41674999999998</c:v>
                </c:pt>
                <c:pt idx="233">
                  <c:v>311.12275</c:v>
                </c:pt>
                <c:pt idx="234">
                  <c:v>312.08499999999998</c:v>
                </c:pt>
                <c:pt idx="235">
                  <c:v>312.72699999999998</c:v>
                </c:pt>
                <c:pt idx="236">
                  <c:v>314.82650000000001</c:v>
                </c:pt>
                <c:pt idx="237">
                  <c:v>316.1705</c:v>
                </c:pt>
                <c:pt idx="238">
                  <c:v>316.86450000000002</c:v>
                </c:pt>
                <c:pt idx="239">
                  <c:v>318.89224999999999</c:v>
                </c:pt>
                <c:pt idx="240">
                  <c:v>320.12875000000003</c:v>
                </c:pt>
                <c:pt idx="241">
                  <c:v>321.15825000000001</c:v>
                </c:pt>
                <c:pt idx="242">
                  <c:v>321.72474999999997</c:v>
                </c:pt>
                <c:pt idx="243">
                  <c:v>323.86275000000001</c:v>
                </c:pt>
                <c:pt idx="244">
                  <c:v>325.33075000000002</c:v>
                </c:pt>
                <c:pt idx="245">
                  <c:v>326.31475</c:v>
                </c:pt>
                <c:pt idx="246">
                  <c:v>326.68525</c:v>
                </c:pt>
                <c:pt idx="247">
                  <c:v>329.04374999999999</c:v>
                </c:pt>
                <c:pt idx="248">
                  <c:v>330.45400000000001</c:v>
                </c:pt>
                <c:pt idx="249">
                  <c:v>331.02924999999999</c:v>
                </c:pt>
                <c:pt idx="250">
                  <c:v>333.07650000000001</c:v>
                </c:pt>
                <c:pt idx="251">
                  <c:v>334.29599999999999</c:v>
                </c:pt>
                <c:pt idx="252">
                  <c:v>335.4135</c:v>
                </c:pt>
                <c:pt idx="253">
                  <c:v>335.89049999999997</c:v>
                </c:pt>
                <c:pt idx="254">
                  <c:v>338.2</c:v>
                </c:pt>
                <c:pt idx="255">
                  <c:v>339.59924999999998</c:v>
                </c:pt>
                <c:pt idx="256">
                  <c:v>340.41550000000001</c:v>
                </c:pt>
                <c:pt idx="257">
                  <c:v>341.28949999999998</c:v>
                </c:pt>
                <c:pt idx="258">
                  <c:v>343.11275000000001</c:v>
                </c:pt>
                <c:pt idx="259">
                  <c:v>344.60775000000001</c:v>
                </c:pt>
                <c:pt idx="260">
                  <c:v>345.08600000000001</c:v>
                </c:pt>
                <c:pt idx="261">
                  <c:v>347.13324999999998</c:v>
                </c:pt>
                <c:pt idx="262">
                  <c:v>348.35575</c:v>
                </c:pt>
                <c:pt idx="263">
                  <c:v>349.57324999999997</c:v>
                </c:pt>
                <c:pt idx="264">
                  <c:v>349.97125</c:v>
                </c:pt>
                <c:pt idx="265">
                  <c:v>352.26474999999999</c:v>
                </c:pt>
                <c:pt idx="266">
                  <c:v>353.69024999999999</c:v>
                </c:pt>
                <c:pt idx="267">
                  <c:v>354.51499999999999</c:v>
                </c:pt>
                <c:pt idx="268">
                  <c:v>355.66674999999998</c:v>
                </c:pt>
                <c:pt idx="269">
                  <c:v>357.22525000000002</c:v>
                </c:pt>
                <c:pt idx="270">
                  <c:v>358.73824999999999</c:v>
                </c:pt>
                <c:pt idx="271">
                  <c:v>359.22674999999998</c:v>
                </c:pt>
                <c:pt idx="272">
                  <c:v>361.24299999999999</c:v>
                </c:pt>
                <c:pt idx="273">
                  <c:v>362.48099999999999</c:v>
                </c:pt>
                <c:pt idx="274">
                  <c:v>363.601</c:v>
                </c:pt>
                <c:pt idx="275">
                  <c:v>364.07225</c:v>
                </c:pt>
                <c:pt idx="276">
                  <c:v>366.25650000000002</c:v>
                </c:pt>
                <c:pt idx="277">
                  <c:v>367.58625000000001</c:v>
                </c:pt>
                <c:pt idx="278">
                  <c:v>368.68574999999998</c:v>
                </c:pt>
                <c:pt idx="279">
                  <c:v>369.04475000000002</c:v>
                </c:pt>
                <c:pt idx="280">
                  <c:v>371.41699999999997</c:v>
                </c:pt>
                <c:pt idx="281">
                  <c:v>372.80650000000003</c:v>
                </c:pt>
                <c:pt idx="282">
                  <c:v>373.36849999999998</c:v>
                </c:pt>
                <c:pt idx="283">
                  <c:v>375.39749999999998</c:v>
                </c:pt>
                <c:pt idx="284">
                  <c:v>376.63475</c:v>
                </c:pt>
                <c:pt idx="285">
                  <c:v>377.84949999999998</c:v>
                </c:pt>
                <c:pt idx="286">
                  <c:v>378.23849999999999</c:v>
                </c:pt>
                <c:pt idx="287">
                  <c:v>380.52625</c:v>
                </c:pt>
                <c:pt idx="288">
                  <c:v>381.90550000000002</c:v>
                </c:pt>
                <c:pt idx="289">
                  <c:v>382.738</c:v>
                </c:pt>
                <c:pt idx="290">
                  <c:v>384.18599999999998</c:v>
                </c:pt>
                <c:pt idx="291">
                  <c:v>385.99225000000001</c:v>
                </c:pt>
                <c:pt idx="292">
                  <c:v>387.02075000000002</c:v>
                </c:pt>
                <c:pt idx="293">
                  <c:v>387.50349999999997</c:v>
                </c:pt>
                <c:pt idx="294">
                  <c:v>389.53</c:v>
                </c:pt>
                <c:pt idx="295">
                  <c:v>390.77600000000001</c:v>
                </c:pt>
                <c:pt idx="296">
                  <c:v>392.14924999999999</c:v>
                </c:pt>
                <c:pt idx="297">
                  <c:v>392.58249999999998</c:v>
                </c:pt>
                <c:pt idx="298">
                  <c:v>394.93549999999999</c:v>
                </c:pt>
                <c:pt idx="299">
                  <c:v>396.09800000000001</c:v>
                </c:pt>
                <c:pt idx="300">
                  <c:v>396.947</c:v>
                </c:pt>
                <c:pt idx="301">
                  <c:v>397.31700000000001</c:v>
                </c:pt>
                <c:pt idx="302">
                  <c:v>399.66874999999999</c:v>
                </c:pt>
                <c:pt idx="303">
                  <c:v>400.89749999999998</c:v>
                </c:pt>
                <c:pt idx="304">
                  <c:v>401.65275000000003</c:v>
                </c:pt>
                <c:pt idx="305">
                  <c:v>403.67525000000001</c:v>
                </c:pt>
                <c:pt idx="306">
                  <c:v>404.90174999999999</c:v>
                </c:pt>
                <c:pt idx="307">
                  <c:v>405.83800000000002</c:v>
                </c:pt>
                <c:pt idx="308">
                  <c:v>406.31625000000003</c:v>
                </c:pt>
                <c:pt idx="309">
                  <c:v>408.34375</c:v>
                </c:pt>
                <c:pt idx="310">
                  <c:v>409.56625000000003</c:v>
                </c:pt>
                <c:pt idx="311">
                  <c:v>410.97474999999997</c:v>
                </c:pt>
                <c:pt idx="312">
                  <c:v>411.34625</c:v>
                </c:pt>
                <c:pt idx="313">
                  <c:v>413.69850000000002</c:v>
                </c:pt>
                <c:pt idx="314">
                  <c:v>414.83674999999999</c:v>
                </c:pt>
                <c:pt idx="315">
                  <c:v>415.66500000000002</c:v>
                </c:pt>
                <c:pt idx="316">
                  <c:v>417.70299999999997</c:v>
                </c:pt>
                <c:pt idx="317">
                  <c:v>418.92025000000001</c:v>
                </c:pt>
                <c:pt idx="318">
                  <c:v>419.94274999999999</c:v>
                </c:pt>
                <c:pt idx="319">
                  <c:v>420.34275000000002</c:v>
                </c:pt>
                <c:pt idx="320">
                  <c:v>422.35899999999998</c:v>
                </c:pt>
                <c:pt idx="321">
                  <c:v>423.86475000000002</c:v>
                </c:pt>
                <c:pt idx="322">
                  <c:v>425.07249999999999</c:v>
                </c:pt>
                <c:pt idx="323">
                  <c:v>425.4375</c:v>
                </c:pt>
                <c:pt idx="324">
                  <c:v>427.80775</c:v>
                </c:pt>
                <c:pt idx="325">
                  <c:v>429.20474999999999</c:v>
                </c:pt>
                <c:pt idx="326">
                  <c:v>429.77050000000003</c:v>
                </c:pt>
                <c:pt idx="327">
                  <c:v>431.82400000000001</c:v>
                </c:pt>
                <c:pt idx="328">
                  <c:v>433.05650000000003</c:v>
                </c:pt>
                <c:pt idx="329">
                  <c:v>434.16924999999998</c:v>
                </c:pt>
                <c:pt idx="330">
                  <c:v>434.48325</c:v>
                </c:pt>
                <c:pt idx="331">
                  <c:v>436.51875000000001</c:v>
                </c:pt>
                <c:pt idx="332">
                  <c:v>438.11174999999997</c:v>
                </c:pt>
                <c:pt idx="333">
                  <c:v>439.20024999999998</c:v>
                </c:pt>
                <c:pt idx="334">
                  <c:v>439.56425000000002</c:v>
                </c:pt>
                <c:pt idx="335">
                  <c:v>441.93450000000001</c:v>
                </c:pt>
                <c:pt idx="336">
                  <c:v>443.08100000000002</c:v>
                </c:pt>
                <c:pt idx="337">
                  <c:v>443.91975000000002</c:v>
                </c:pt>
                <c:pt idx="338">
                  <c:v>445.9665</c:v>
                </c:pt>
                <c:pt idx="339">
                  <c:v>446.92500000000001</c:v>
                </c:pt>
                <c:pt idx="340">
                  <c:v>448.13</c:v>
                </c:pt>
                <c:pt idx="341">
                  <c:v>448.61475000000002</c:v>
                </c:pt>
                <c:pt idx="342">
                  <c:v>450.65875</c:v>
                </c:pt>
                <c:pt idx="343">
                  <c:v>451.88925</c:v>
                </c:pt>
                <c:pt idx="344">
                  <c:v>453.16500000000002</c:v>
                </c:pt>
                <c:pt idx="345">
                  <c:v>453.68975</c:v>
                </c:pt>
                <c:pt idx="346">
                  <c:v>455.77224999999999</c:v>
                </c:pt>
                <c:pt idx="347">
                  <c:v>457.17824999999999</c:v>
                </c:pt>
                <c:pt idx="348">
                  <c:v>458.00200000000001</c:v>
                </c:pt>
                <c:pt idx="349">
                  <c:v>459.44549999999998</c:v>
                </c:pt>
                <c:pt idx="350">
                  <c:v>460.97750000000002</c:v>
                </c:pt>
                <c:pt idx="351">
                  <c:v>462.19450000000001</c:v>
                </c:pt>
                <c:pt idx="352">
                  <c:v>462.67925000000002</c:v>
                </c:pt>
                <c:pt idx="353">
                  <c:v>464.72025000000002</c:v>
                </c:pt>
                <c:pt idx="354">
                  <c:v>466.03275000000002</c:v>
                </c:pt>
                <c:pt idx="355">
                  <c:v>467.11124999999998</c:v>
                </c:pt>
                <c:pt idx="356">
                  <c:v>467.67925000000002</c:v>
                </c:pt>
                <c:pt idx="357">
                  <c:v>469.83825000000002</c:v>
                </c:pt>
                <c:pt idx="358">
                  <c:v>471.39724999999999</c:v>
                </c:pt>
                <c:pt idx="359">
                  <c:v>472.23374999999999</c:v>
                </c:pt>
                <c:pt idx="360">
                  <c:v>473.10975000000002</c:v>
                </c:pt>
                <c:pt idx="361">
                  <c:v>474.96949999999998</c:v>
                </c:pt>
                <c:pt idx="362">
                  <c:v>476.36649999999997</c:v>
                </c:pt>
                <c:pt idx="363">
                  <c:v>476.92950000000002</c:v>
                </c:pt>
                <c:pt idx="364">
                  <c:v>478.96875</c:v>
                </c:pt>
                <c:pt idx="365">
                  <c:v>480.18774999999999</c:v>
                </c:pt>
                <c:pt idx="366">
                  <c:v>481.39625000000001</c:v>
                </c:pt>
                <c:pt idx="367">
                  <c:v>481.78474999999997</c:v>
                </c:pt>
                <c:pt idx="368">
                  <c:v>484.10624999999999</c:v>
                </c:pt>
                <c:pt idx="369">
                  <c:v>485.49950000000001</c:v>
                </c:pt>
                <c:pt idx="370">
                  <c:v>486.32425000000001</c:v>
                </c:pt>
                <c:pt idx="371">
                  <c:v>487.19974999999999</c:v>
                </c:pt>
                <c:pt idx="372">
                  <c:v>489.04199999999997</c:v>
                </c:pt>
                <c:pt idx="373">
                  <c:v>490.52474999999998</c:v>
                </c:pt>
                <c:pt idx="374">
                  <c:v>490.99099999999999</c:v>
                </c:pt>
                <c:pt idx="375">
                  <c:v>492.99874999999997</c:v>
                </c:pt>
                <c:pt idx="376">
                  <c:v>494.22874999999999</c:v>
                </c:pt>
                <c:pt idx="377">
                  <c:v>495.55525</c:v>
                </c:pt>
                <c:pt idx="378">
                  <c:v>496.02825000000001</c:v>
                </c:pt>
                <c:pt idx="379">
                  <c:v>498.12025</c:v>
                </c:pt>
                <c:pt idx="380">
                  <c:v>499.51249999999999</c:v>
                </c:pt>
                <c:pt idx="381">
                  <c:v>500.38974999999999</c:v>
                </c:pt>
                <c:pt idx="382">
                  <c:v>502.11200000000002</c:v>
                </c:pt>
                <c:pt idx="383">
                  <c:v>503.63150000000002</c:v>
                </c:pt>
                <c:pt idx="384">
                  <c:v>504.57125000000002</c:v>
                </c:pt>
                <c:pt idx="385">
                  <c:v>505.06074999999998</c:v>
                </c:pt>
                <c:pt idx="386">
                  <c:v>507.10775000000001</c:v>
                </c:pt>
                <c:pt idx="387">
                  <c:v>508.60874999999999</c:v>
                </c:pt>
                <c:pt idx="388">
                  <c:v>509.72725000000003</c:v>
                </c:pt>
                <c:pt idx="389">
                  <c:v>510.0865</c:v>
                </c:pt>
                <c:pt idx="390">
                  <c:v>512.43899999999996</c:v>
                </c:pt>
                <c:pt idx="391">
                  <c:v>513.75300000000004</c:v>
                </c:pt>
                <c:pt idx="392">
                  <c:v>514.3895</c:v>
                </c:pt>
                <c:pt idx="393">
                  <c:v>515.56724999999994</c:v>
                </c:pt>
                <c:pt idx="394">
                  <c:v>517.14525000000003</c:v>
                </c:pt>
                <c:pt idx="395">
                  <c:v>518.54124999999999</c:v>
                </c:pt>
                <c:pt idx="396">
                  <c:v>519.10474999999997</c:v>
                </c:pt>
                <c:pt idx="397">
                  <c:v>521.16300000000001</c:v>
                </c:pt>
                <c:pt idx="398">
                  <c:v>522.41099999999994</c:v>
                </c:pt>
                <c:pt idx="399">
                  <c:v>523.56275000000005</c:v>
                </c:pt>
                <c:pt idx="400">
                  <c:v>523.95974999999999</c:v>
                </c:pt>
                <c:pt idx="401">
                  <c:v>526.01175000000001</c:v>
                </c:pt>
                <c:pt idx="402">
                  <c:v>527.66150000000005</c:v>
                </c:pt>
                <c:pt idx="403">
                  <c:v>528.44275000000005</c:v>
                </c:pt>
                <c:pt idx="404">
                  <c:v>529.60325</c:v>
                </c:pt>
                <c:pt idx="405">
                  <c:v>531.16899999999998</c:v>
                </c:pt>
                <c:pt idx="406">
                  <c:v>532.62725</c:v>
                </c:pt>
                <c:pt idx="407">
                  <c:v>533.10199999999998</c:v>
                </c:pt>
                <c:pt idx="408">
                  <c:v>535.12549999999999</c:v>
                </c:pt>
                <c:pt idx="409">
                  <c:v>536.34450000000004</c:v>
                </c:pt>
                <c:pt idx="410">
                  <c:v>537.64575000000002</c:v>
                </c:pt>
                <c:pt idx="411">
                  <c:v>537.89750000000004</c:v>
                </c:pt>
                <c:pt idx="412">
                  <c:v>540.25300000000004</c:v>
                </c:pt>
                <c:pt idx="413">
                  <c:v>541.63750000000005</c:v>
                </c:pt>
                <c:pt idx="414">
                  <c:v>542.44550000000004</c:v>
                </c:pt>
                <c:pt idx="415">
                  <c:v>543.66174999999998</c:v>
                </c:pt>
                <c:pt idx="416">
                  <c:v>545.27425000000005</c:v>
                </c:pt>
                <c:pt idx="417">
                  <c:v>546.74675000000002</c:v>
                </c:pt>
                <c:pt idx="418">
                  <c:v>547.22050000000002</c:v>
                </c:pt>
                <c:pt idx="419">
                  <c:v>549.26099999999997</c:v>
                </c:pt>
                <c:pt idx="420">
                  <c:v>550.52650000000006</c:v>
                </c:pt>
                <c:pt idx="421">
                  <c:v>551.59349999999995</c:v>
                </c:pt>
                <c:pt idx="422">
                  <c:v>551.89800000000002</c:v>
                </c:pt>
                <c:pt idx="423">
                  <c:v>553.93375000000003</c:v>
                </c:pt>
                <c:pt idx="424">
                  <c:v>555.43724999999995</c:v>
                </c:pt>
                <c:pt idx="425">
                  <c:v>556.34</c:v>
                </c:pt>
                <c:pt idx="426">
                  <c:v>556.72749999999996</c:v>
                </c:pt>
                <c:pt idx="427">
                  <c:v>559.07150000000001</c:v>
                </c:pt>
                <c:pt idx="428">
                  <c:v>560.34424999999999</c:v>
                </c:pt>
                <c:pt idx="429">
                  <c:v>561.28274999999996</c:v>
                </c:pt>
                <c:pt idx="430">
                  <c:v>562.18349999999998</c:v>
                </c:pt>
                <c:pt idx="431">
                  <c:v>564.024</c:v>
                </c:pt>
                <c:pt idx="432">
                  <c:v>565.47850000000005</c:v>
                </c:pt>
                <c:pt idx="433">
                  <c:v>565.93600000000004</c:v>
                </c:pt>
                <c:pt idx="434">
                  <c:v>567.97474999999997</c:v>
                </c:pt>
                <c:pt idx="435">
                  <c:v>569.21699999999998</c:v>
                </c:pt>
                <c:pt idx="436">
                  <c:v>570.29075</c:v>
                </c:pt>
                <c:pt idx="437">
                  <c:v>570.77025000000003</c:v>
                </c:pt>
                <c:pt idx="438">
                  <c:v>572.66425000000004</c:v>
                </c:pt>
                <c:pt idx="439">
                  <c:v>574.23900000000003</c:v>
                </c:pt>
                <c:pt idx="440">
                  <c:v>575.28449999999998</c:v>
                </c:pt>
                <c:pt idx="441">
                  <c:v>575.65049999999997</c:v>
                </c:pt>
                <c:pt idx="442">
                  <c:v>578.00324999999998</c:v>
                </c:pt>
                <c:pt idx="443">
                  <c:v>579.38499999999999</c:v>
                </c:pt>
                <c:pt idx="444">
                  <c:v>579.93849999999998</c:v>
                </c:pt>
                <c:pt idx="445">
                  <c:v>581.99</c:v>
                </c:pt>
                <c:pt idx="446">
                  <c:v>583.22874999999999</c:v>
                </c:pt>
                <c:pt idx="447">
                  <c:v>584.30899999999997</c:v>
                </c:pt>
                <c:pt idx="448">
                  <c:v>584.62149999999997</c:v>
                </c:pt>
                <c:pt idx="449">
                  <c:v>586.70675000000006</c:v>
                </c:pt>
                <c:pt idx="450">
                  <c:v>587.928</c:v>
                </c:pt>
                <c:pt idx="451">
                  <c:v>589.33325000000002</c:v>
                </c:pt>
                <c:pt idx="452">
                  <c:v>589.70299999999997</c:v>
                </c:pt>
                <c:pt idx="453">
                  <c:v>592.07524999999998</c:v>
                </c:pt>
                <c:pt idx="454">
                  <c:v>593.28925000000004</c:v>
                </c:pt>
                <c:pt idx="455">
                  <c:v>594.01724999999999</c:v>
                </c:pt>
                <c:pt idx="456">
                  <c:v>596.07225000000005</c:v>
                </c:pt>
                <c:pt idx="457">
                  <c:v>597.29100000000005</c:v>
                </c:pt>
                <c:pt idx="458">
                  <c:v>598.29999999999995</c:v>
                </c:pt>
                <c:pt idx="459">
                  <c:v>598.68550000000005</c:v>
                </c:pt>
                <c:pt idx="460">
                  <c:v>600.73125000000005</c:v>
                </c:pt>
                <c:pt idx="461">
                  <c:v>601.95474999999999</c:v>
                </c:pt>
                <c:pt idx="462">
                  <c:v>603.34375</c:v>
                </c:pt>
                <c:pt idx="463">
                  <c:v>603.72749999999996</c:v>
                </c:pt>
                <c:pt idx="464">
                  <c:v>605.84675000000004</c:v>
                </c:pt>
                <c:pt idx="465">
                  <c:v>607.2595</c:v>
                </c:pt>
                <c:pt idx="466">
                  <c:v>608.07225000000005</c:v>
                </c:pt>
                <c:pt idx="467">
                  <c:v>608.22400000000005</c:v>
                </c:pt>
                <c:pt idx="468">
                  <c:v>608.23424999999997</c:v>
                </c:pt>
                <c:pt idx="469">
                  <c:v>608.23424999999997</c:v>
                </c:pt>
                <c:pt idx="470">
                  <c:v>608.23424999999997</c:v>
                </c:pt>
                <c:pt idx="471">
                  <c:v>608.23424999999997</c:v>
                </c:pt>
                <c:pt idx="472">
                  <c:v>608.23424999999997</c:v>
                </c:pt>
                <c:pt idx="473">
                  <c:v>608.23424999999997</c:v>
                </c:pt>
                <c:pt idx="474">
                  <c:v>608.23424999999997</c:v>
                </c:pt>
                <c:pt idx="475">
                  <c:v>608.23424999999997</c:v>
                </c:pt>
                <c:pt idx="476">
                  <c:v>608.23424999999997</c:v>
                </c:pt>
                <c:pt idx="477">
                  <c:v>608.23424999999997</c:v>
                </c:pt>
                <c:pt idx="478">
                  <c:v>608.23424999999997</c:v>
                </c:pt>
                <c:pt idx="479">
                  <c:v>608.23424999999997</c:v>
                </c:pt>
                <c:pt idx="480">
                  <c:v>608.23424999999997</c:v>
                </c:pt>
                <c:pt idx="481">
                  <c:v>608.23424999999997</c:v>
                </c:pt>
                <c:pt idx="482">
                  <c:v>608.23424999999997</c:v>
                </c:pt>
                <c:pt idx="483">
                  <c:v>608.23424999999997</c:v>
                </c:pt>
                <c:pt idx="484">
                  <c:v>608.23424999999997</c:v>
                </c:pt>
                <c:pt idx="485">
                  <c:v>608.23424999999997</c:v>
                </c:pt>
                <c:pt idx="486">
                  <c:v>608.23424999999997</c:v>
                </c:pt>
                <c:pt idx="487">
                  <c:v>608.23424999999997</c:v>
                </c:pt>
                <c:pt idx="488">
                  <c:v>608.23424999999997</c:v>
                </c:pt>
                <c:pt idx="489">
                  <c:v>608.23424999999997</c:v>
                </c:pt>
                <c:pt idx="490">
                  <c:v>608.23424999999997</c:v>
                </c:pt>
                <c:pt idx="491">
                  <c:v>608.23424999999997</c:v>
                </c:pt>
                <c:pt idx="492">
                  <c:v>608.23424999999997</c:v>
                </c:pt>
                <c:pt idx="493">
                  <c:v>608.23424999999997</c:v>
                </c:pt>
                <c:pt idx="494">
                  <c:v>608.23424999999997</c:v>
                </c:pt>
                <c:pt idx="495">
                  <c:v>608.23424999999997</c:v>
                </c:pt>
                <c:pt idx="496">
                  <c:v>608.23424999999997</c:v>
                </c:pt>
                <c:pt idx="497">
                  <c:v>608.23424999999997</c:v>
                </c:pt>
                <c:pt idx="498">
                  <c:v>608.23424999999997</c:v>
                </c:pt>
                <c:pt idx="499">
                  <c:v>608.23424999999997</c:v>
                </c:pt>
                <c:pt idx="500">
                  <c:v>608.23424999999997</c:v>
                </c:pt>
                <c:pt idx="501">
                  <c:v>608.23424999999997</c:v>
                </c:pt>
                <c:pt idx="502">
                  <c:v>608.23424999999997</c:v>
                </c:pt>
                <c:pt idx="503">
                  <c:v>608.23424999999997</c:v>
                </c:pt>
                <c:pt idx="504">
                  <c:v>608.23424999999997</c:v>
                </c:pt>
                <c:pt idx="505">
                  <c:v>608.23424999999997</c:v>
                </c:pt>
                <c:pt idx="506">
                  <c:v>608.23424999999997</c:v>
                </c:pt>
                <c:pt idx="507">
                  <c:v>608.23424999999997</c:v>
                </c:pt>
                <c:pt idx="508">
                  <c:v>608.23424999999997</c:v>
                </c:pt>
                <c:pt idx="509">
                  <c:v>608.23424999999997</c:v>
                </c:pt>
                <c:pt idx="510">
                  <c:v>608.23424999999997</c:v>
                </c:pt>
                <c:pt idx="511">
                  <c:v>608.23424999999997</c:v>
                </c:pt>
                <c:pt idx="512">
                  <c:v>608.23424999999997</c:v>
                </c:pt>
                <c:pt idx="513">
                  <c:v>608.23424999999997</c:v>
                </c:pt>
                <c:pt idx="514">
                  <c:v>608.23424999999997</c:v>
                </c:pt>
                <c:pt idx="515">
                  <c:v>608.23424999999997</c:v>
                </c:pt>
                <c:pt idx="516">
                  <c:v>608.23424999999997</c:v>
                </c:pt>
                <c:pt idx="517">
                  <c:v>608.23424999999997</c:v>
                </c:pt>
                <c:pt idx="518">
                  <c:v>608.23424999999997</c:v>
                </c:pt>
                <c:pt idx="519">
                  <c:v>608.23424999999997</c:v>
                </c:pt>
                <c:pt idx="520">
                  <c:v>608.23424999999997</c:v>
                </c:pt>
                <c:pt idx="521">
                  <c:v>608.23424999999997</c:v>
                </c:pt>
                <c:pt idx="522">
                  <c:v>608.23424999999997</c:v>
                </c:pt>
                <c:pt idx="523">
                  <c:v>608.23424999999997</c:v>
                </c:pt>
                <c:pt idx="524">
                  <c:v>608.23424999999997</c:v>
                </c:pt>
                <c:pt idx="525">
                  <c:v>608.23424999999997</c:v>
                </c:pt>
                <c:pt idx="526">
                  <c:v>608.23424999999997</c:v>
                </c:pt>
                <c:pt idx="527">
                  <c:v>608.23424999999997</c:v>
                </c:pt>
                <c:pt idx="528">
                  <c:v>608.23424999999997</c:v>
                </c:pt>
                <c:pt idx="529">
                  <c:v>608.23424999999997</c:v>
                </c:pt>
                <c:pt idx="530">
                  <c:v>608.23424999999997</c:v>
                </c:pt>
                <c:pt idx="531">
                  <c:v>608.23424999999997</c:v>
                </c:pt>
                <c:pt idx="532">
                  <c:v>608.23424999999997</c:v>
                </c:pt>
                <c:pt idx="533">
                  <c:v>608.23424999999997</c:v>
                </c:pt>
                <c:pt idx="534">
                  <c:v>608.23424999999997</c:v>
                </c:pt>
                <c:pt idx="535">
                  <c:v>608.23424999999997</c:v>
                </c:pt>
                <c:pt idx="536">
                  <c:v>608.23424999999997</c:v>
                </c:pt>
                <c:pt idx="537">
                  <c:v>608.23424999999997</c:v>
                </c:pt>
                <c:pt idx="538">
                  <c:v>608.23424999999997</c:v>
                </c:pt>
                <c:pt idx="539">
                  <c:v>608.23424999999997</c:v>
                </c:pt>
                <c:pt idx="540">
                  <c:v>608.23424999999997</c:v>
                </c:pt>
                <c:pt idx="541">
                  <c:v>608.23424999999997</c:v>
                </c:pt>
                <c:pt idx="542">
                  <c:v>608.23424999999997</c:v>
                </c:pt>
                <c:pt idx="543">
                  <c:v>608.23424999999997</c:v>
                </c:pt>
                <c:pt idx="544">
                  <c:v>608.23424999999997</c:v>
                </c:pt>
                <c:pt idx="545">
                  <c:v>608.23424999999997</c:v>
                </c:pt>
                <c:pt idx="546">
                  <c:v>608.23424999999997</c:v>
                </c:pt>
                <c:pt idx="547">
                  <c:v>608.23424999999997</c:v>
                </c:pt>
                <c:pt idx="548">
                  <c:v>608.23424999999997</c:v>
                </c:pt>
                <c:pt idx="549">
                  <c:v>608.23424999999997</c:v>
                </c:pt>
                <c:pt idx="550">
                  <c:v>608.23424999999997</c:v>
                </c:pt>
                <c:pt idx="551">
                  <c:v>608.23424999999997</c:v>
                </c:pt>
                <c:pt idx="552">
                  <c:v>608.23424999999997</c:v>
                </c:pt>
                <c:pt idx="553">
                  <c:v>608.23424999999997</c:v>
                </c:pt>
                <c:pt idx="554">
                  <c:v>608.23424999999997</c:v>
                </c:pt>
                <c:pt idx="555">
                  <c:v>608.23424999999997</c:v>
                </c:pt>
                <c:pt idx="556">
                  <c:v>608.23424999999997</c:v>
                </c:pt>
                <c:pt idx="557">
                  <c:v>608.23424999999997</c:v>
                </c:pt>
                <c:pt idx="558">
                  <c:v>608.23424999999997</c:v>
                </c:pt>
                <c:pt idx="559">
                  <c:v>608.23424999999997</c:v>
                </c:pt>
                <c:pt idx="560">
                  <c:v>608.23424999999997</c:v>
                </c:pt>
                <c:pt idx="561">
                  <c:v>608.23424999999997</c:v>
                </c:pt>
                <c:pt idx="562">
                  <c:v>608.23424999999997</c:v>
                </c:pt>
                <c:pt idx="563">
                  <c:v>608.23424999999997</c:v>
                </c:pt>
                <c:pt idx="564">
                  <c:v>608.23424999999997</c:v>
                </c:pt>
                <c:pt idx="565">
                  <c:v>608.23424999999997</c:v>
                </c:pt>
                <c:pt idx="566">
                  <c:v>608.23424999999997</c:v>
                </c:pt>
                <c:pt idx="567">
                  <c:v>608.23424999999997</c:v>
                </c:pt>
                <c:pt idx="568">
                  <c:v>608.23424999999997</c:v>
                </c:pt>
                <c:pt idx="569">
                  <c:v>608.23424999999997</c:v>
                </c:pt>
                <c:pt idx="570">
                  <c:v>608.23424999999997</c:v>
                </c:pt>
                <c:pt idx="571">
                  <c:v>608.23424999999997</c:v>
                </c:pt>
                <c:pt idx="572">
                  <c:v>608.23424999999997</c:v>
                </c:pt>
                <c:pt idx="573">
                  <c:v>608.23424999999997</c:v>
                </c:pt>
                <c:pt idx="574">
                  <c:v>608.23424999999997</c:v>
                </c:pt>
                <c:pt idx="575">
                  <c:v>608.23424999999997</c:v>
                </c:pt>
                <c:pt idx="576">
                  <c:v>608.23424999999997</c:v>
                </c:pt>
                <c:pt idx="577">
                  <c:v>608.23424999999997</c:v>
                </c:pt>
                <c:pt idx="578">
                  <c:v>608.23424999999997</c:v>
                </c:pt>
                <c:pt idx="579">
                  <c:v>608.23424999999997</c:v>
                </c:pt>
                <c:pt idx="580">
                  <c:v>608.23424999999997</c:v>
                </c:pt>
                <c:pt idx="581">
                  <c:v>608.23424999999997</c:v>
                </c:pt>
                <c:pt idx="582">
                  <c:v>608.23424999999997</c:v>
                </c:pt>
                <c:pt idx="583">
                  <c:v>608.23424999999997</c:v>
                </c:pt>
                <c:pt idx="584">
                  <c:v>608.23424999999997</c:v>
                </c:pt>
                <c:pt idx="585">
                  <c:v>608.23424999999997</c:v>
                </c:pt>
                <c:pt idx="586">
                  <c:v>608.23424999999997</c:v>
                </c:pt>
                <c:pt idx="587">
                  <c:v>608.23424999999997</c:v>
                </c:pt>
                <c:pt idx="588">
                  <c:v>608.23424999999997</c:v>
                </c:pt>
                <c:pt idx="589">
                  <c:v>608.23424999999997</c:v>
                </c:pt>
                <c:pt idx="590">
                  <c:v>608.23424999999997</c:v>
                </c:pt>
                <c:pt idx="591">
                  <c:v>608.23424999999997</c:v>
                </c:pt>
                <c:pt idx="592">
                  <c:v>608.23424999999997</c:v>
                </c:pt>
                <c:pt idx="593">
                  <c:v>608.23424999999997</c:v>
                </c:pt>
                <c:pt idx="594">
                  <c:v>608.23424999999997</c:v>
                </c:pt>
                <c:pt idx="595">
                  <c:v>608.23424999999997</c:v>
                </c:pt>
                <c:pt idx="596">
                  <c:v>608.23424999999997</c:v>
                </c:pt>
                <c:pt idx="597">
                  <c:v>608.23424999999997</c:v>
                </c:pt>
                <c:pt idx="598">
                  <c:v>608.23424999999997</c:v>
                </c:pt>
                <c:pt idx="599">
                  <c:v>608.23424999999997</c:v>
                </c:pt>
                <c:pt idx="600">
                  <c:v>608.23424999999997</c:v>
                </c:pt>
                <c:pt idx="601">
                  <c:v>608.23424999999997</c:v>
                </c:pt>
                <c:pt idx="602">
                  <c:v>608.23424999999997</c:v>
                </c:pt>
                <c:pt idx="603">
                  <c:v>608.23424999999997</c:v>
                </c:pt>
                <c:pt idx="604">
                  <c:v>608.23424999999997</c:v>
                </c:pt>
                <c:pt idx="605">
                  <c:v>608.23424999999997</c:v>
                </c:pt>
                <c:pt idx="606">
                  <c:v>608.23424999999997</c:v>
                </c:pt>
                <c:pt idx="607">
                  <c:v>608.23424999999997</c:v>
                </c:pt>
                <c:pt idx="608">
                  <c:v>608.23424999999997</c:v>
                </c:pt>
                <c:pt idx="609">
                  <c:v>608.23424999999997</c:v>
                </c:pt>
                <c:pt idx="610">
                  <c:v>608.23424999999997</c:v>
                </c:pt>
                <c:pt idx="611">
                  <c:v>608.23424999999997</c:v>
                </c:pt>
                <c:pt idx="612">
                  <c:v>608.23424999999997</c:v>
                </c:pt>
                <c:pt idx="613">
                  <c:v>608.23424999999997</c:v>
                </c:pt>
                <c:pt idx="614">
                  <c:v>608.23424999999997</c:v>
                </c:pt>
                <c:pt idx="615">
                  <c:v>608.23424999999997</c:v>
                </c:pt>
                <c:pt idx="616">
                  <c:v>608.23424999999997</c:v>
                </c:pt>
                <c:pt idx="617">
                  <c:v>608.23424999999997</c:v>
                </c:pt>
                <c:pt idx="618">
                  <c:v>608.23424999999997</c:v>
                </c:pt>
                <c:pt idx="619">
                  <c:v>608.23424999999997</c:v>
                </c:pt>
                <c:pt idx="620">
                  <c:v>608.23424999999997</c:v>
                </c:pt>
                <c:pt idx="621">
                  <c:v>608.23424999999997</c:v>
                </c:pt>
                <c:pt idx="622">
                  <c:v>608.23424999999997</c:v>
                </c:pt>
                <c:pt idx="623">
                  <c:v>608.23424999999997</c:v>
                </c:pt>
                <c:pt idx="624">
                  <c:v>608.23424999999997</c:v>
                </c:pt>
                <c:pt idx="625">
                  <c:v>608.23424999999997</c:v>
                </c:pt>
                <c:pt idx="626">
                  <c:v>608.23424999999997</c:v>
                </c:pt>
                <c:pt idx="627">
                  <c:v>608.23424999999997</c:v>
                </c:pt>
                <c:pt idx="628">
                  <c:v>608.23424999999997</c:v>
                </c:pt>
                <c:pt idx="629">
                  <c:v>608.23424999999997</c:v>
                </c:pt>
                <c:pt idx="630">
                  <c:v>608.23424999999997</c:v>
                </c:pt>
                <c:pt idx="631">
                  <c:v>608.23424999999997</c:v>
                </c:pt>
                <c:pt idx="632">
                  <c:v>608.23424999999997</c:v>
                </c:pt>
                <c:pt idx="633">
                  <c:v>608.23424999999997</c:v>
                </c:pt>
                <c:pt idx="634">
                  <c:v>608.23424999999997</c:v>
                </c:pt>
                <c:pt idx="635">
                  <c:v>608.23424999999997</c:v>
                </c:pt>
                <c:pt idx="636">
                  <c:v>608.23424999999997</c:v>
                </c:pt>
                <c:pt idx="637">
                  <c:v>608.23424999999997</c:v>
                </c:pt>
                <c:pt idx="638">
                  <c:v>608.23424999999997</c:v>
                </c:pt>
                <c:pt idx="639">
                  <c:v>608.23424999999997</c:v>
                </c:pt>
                <c:pt idx="640">
                  <c:v>608.23424999999997</c:v>
                </c:pt>
                <c:pt idx="641">
                  <c:v>608.23424999999997</c:v>
                </c:pt>
                <c:pt idx="642">
                  <c:v>608.23424999999997</c:v>
                </c:pt>
                <c:pt idx="643">
                  <c:v>608.23424999999997</c:v>
                </c:pt>
                <c:pt idx="644">
                  <c:v>608.23424999999997</c:v>
                </c:pt>
                <c:pt idx="645">
                  <c:v>608.23424999999997</c:v>
                </c:pt>
                <c:pt idx="646">
                  <c:v>608.23424999999997</c:v>
                </c:pt>
                <c:pt idx="647">
                  <c:v>608.23424999999997</c:v>
                </c:pt>
                <c:pt idx="648">
                  <c:v>608.23424999999997</c:v>
                </c:pt>
                <c:pt idx="649">
                  <c:v>608.23424999999997</c:v>
                </c:pt>
                <c:pt idx="650">
                  <c:v>608.23424999999997</c:v>
                </c:pt>
                <c:pt idx="651">
                  <c:v>608.23424999999997</c:v>
                </c:pt>
                <c:pt idx="652">
                  <c:v>608.23424999999997</c:v>
                </c:pt>
                <c:pt idx="653">
                  <c:v>608.23424999999997</c:v>
                </c:pt>
                <c:pt idx="654">
                  <c:v>608.23424999999997</c:v>
                </c:pt>
                <c:pt idx="655">
                  <c:v>608.23424999999997</c:v>
                </c:pt>
                <c:pt idx="656">
                  <c:v>608.23424999999997</c:v>
                </c:pt>
                <c:pt idx="657">
                  <c:v>608.23424999999997</c:v>
                </c:pt>
                <c:pt idx="658">
                  <c:v>608.23424999999997</c:v>
                </c:pt>
                <c:pt idx="659">
                  <c:v>608.23424999999997</c:v>
                </c:pt>
                <c:pt idx="660">
                  <c:v>608.23424999999997</c:v>
                </c:pt>
                <c:pt idx="661">
                  <c:v>608.23424999999997</c:v>
                </c:pt>
                <c:pt idx="662">
                  <c:v>608.23424999999997</c:v>
                </c:pt>
                <c:pt idx="663">
                  <c:v>608.23424999999997</c:v>
                </c:pt>
                <c:pt idx="664">
                  <c:v>608.23424999999997</c:v>
                </c:pt>
                <c:pt idx="665">
                  <c:v>608.23424999999997</c:v>
                </c:pt>
                <c:pt idx="666">
                  <c:v>608.23424999999997</c:v>
                </c:pt>
                <c:pt idx="667">
                  <c:v>608.23424999999997</c:v>
                </c:pt>
                <c:pt idx="668">
                  <c:v>608.23424999999997</c:v>
                </c:pt>
                <c:pt idx="669">
                  <c:v>608.23424999999997</c:v>
                </c:pt>
                <c:pt idx="670">
                  <c:v>608.23424999999997</c:v>
                </c:pt>
                <c:pt idx="671">
                  <c:v>608.23424999999997</c:v>
                </c:pt>
                <c:pt idx="672">
                  <c:v>608.23424999999997</c:v>
                </c:pt>
                <c:pt idx="673">
                  <c:v>608.23424999999997</c:v>
                </c:pt>
                <c:pt idx="674">
                  <c:v>608.23424999999997</c:v>
                </c:pt>
                <c:pt idx="675">
                  <c:v>608.23424999999997</c:v>
                </c:pt>
                <c:pt idx="676">
                  <c:v>608.23424999999997</c:v>
                </c:pt>
                <c:pt idx="677">
                  <c:v>608.23424999999997</c:v>
                </c:pt>
                <c:pt idx="678">
                  <c:v>608.23424999999997</c:v>
                </c:pt>
                <c:pt idx="679">
                  <c:v>608.23424999999997</c:v>
                </c:pt>
                <c:pt idx="680">
                  <c:v>608.23424999999997</c:v>
                </c:pt>
                <c:pt idx="681">
                  <c:v>608.23424999999997</c:v>
                </c:pt>
                <c:pt idx="682">
                  <c:v>608.23424999999997</c:v>
                </c:pt>
                <c:pt idx="683">
                  <c:v>608.23424999999997</c:v>
                </c:pt>
                <c:pt idx="684">
                  <c:v>608.23424999999997</c:v>
                </c:pt>
                <c:pt idx="685">
                  <c:v>608.23424999999997</c:v>
                </c:pt>
                <c:pt idx="686">
                  <c:v>608.23424999999997</c:v>
                </c:pt>
                <c:pt idx="687">
                  <c:v>608.23424999999997</c:v>
                </c:pt>
                <c:pt idx="688">
                  <c:v>608.23424999999997</c:v>
                </c:pt>
                <c:pt idx="689">
                  <c:v>608.23424999999997</c:v>
                </c:pt>
                <c:pt idx="690">
                  <c:v>608.23424999999997</c:v>
                </c:pt>
                <c:pt idx="691">
                  <c:v>608.23424999999997</c:v>
                </c:pt>
                <c:pt idx="692">
                  <c:v>608.23424999999997</c:v>
                </c:pt>
                <c:pt idx="693">
                  <c:v>608.23424999999997</c:v>
                </c:pt>
                <c:pt idx="694">
                  <c:v>608.23424999999997</c:v>
                </c:pt>
                <c:pt idx="695">
                  <c:v>608.23424999999997</c:v>
                </c:pt>
                <c:pt idx="696">
                  <c:v>608.23424999999997</c:v>
                </c:pt>
                <c:pt idx="697">
                  <c:v>608.23424999999997</c:v>
                </c:pt>
                <c:pt idx="698">
                  <c:v>608.23424999999997</c:v>
                </c:pt>
                <c:pt idx="699">
                  <c:v>608.23424999999997</c:v>
                </c:pt>
                <c:pt idx="700">
                  <c:v>608.23424999999997</c:v>
                </c:pt>
                <c:pt idx="701">
                  <c:v>608.23424999999997</c:v>
                </c:pt>
                <c:pt idx="702">
                  <c:v>608.23424999999997</c:v>
                </c:pt>
                <c:pt idx="703">
                  <c:v>608.23424999999997</c:v>
                </c:pt>
                <c:pt idx="704">
                  <c:v>608.23424999999997</c:v>
                </c:pt>
                <c:pt idx="705">
                  <c:v>608.23424999999997</c:v>
                </c:pt>
                <c:pt idx="706">
                  <c:v>608.23424999999997</c:v>
                </c:pt>
                <c:pt idx="707">
                  <c:v>608.23424999999997</c:v>
                </c:pt>
                <c:pt idx="708">
                  <c:v>608.23424999999997</c:v>
                </c:pt>
                <c:pt idx="709">
                  <c:v>608.23424999999997</c:v>
                </c:pt>
                <c:pt idx="710">
                  <c:v>608.23424999999997</c:v>
                </c:pt>
                <c:pt idx="711">
                  <c:v>608.23424999999997</c:v>
                </c:pt>
                <c:pt idx="712">
                  <c:v>608.23424999999997</c:v>
                </c:pt>
                <c:pt idx="713">
                  <c:v>608.23424999999997</c:v>
                </c:pt>
                <c:pt idx="714">
                  <c:v>608.23424999999997</c:v>
                </c:pt>
                <c:pt idx="715">
                  <c:v>608.23424999999997</c:v>
                </c:pt>
                <c:pt idx="716">
                  <c:v>608.23424999999997</c:v>
                </c:pt>
                <c:pt idx="717">
                  <c:v>608.23424999999997</c:v>
                </c:pt>
                <c:pt idx="718">
                  <c:v>608.23424999999997</c:v>
                </c:pt>
                <c:pt idx="719">
                  <c:v>608.23424999999997</c:v>
                </c:pt>
                <c:pt idx="720">
                  <c:v>608.23424999999997</c:v>
                </c:pt>
                <c:pt idx="721">
                  <c:v>608.23424999999997</c:v>
                </c:pt>
                <c:pt idx="722">
                  <c:v>608.23424999999997</c:v>
                </c:pt>
                <c:pt idx="723">
                  <c:v>608.23424999999997</c:v>
                </c:pt>
                <c:pt idx="724">
                  <c:v>608.23424999999997</c:v>
                </c:pt>
                <c:pt idx="725">
                  <c:v>608.23424999999997</c:v>
                </c:pt>
                <c:pt idx="726">
                  <c:v>608.23424999999997</c:v>
                </c:pt>
                <c:pt idx="727">
                  <c:v>608.23424999999997</c:v>
                </c:pt>
                <c:pt idx="728">
                  <c:v>608.23424999999997</c:v>
                </c:pt>
                <c:pt idx="729">
                  <c:v>608.23424999999997</c:v>
                </c:pt>
                <c:pt idx="730">
                  <c:v>608.23424999999997</c:v>
                </c:pt>
                <c:pt idx="731">
                  <c:v>608.23424999999997</c:v>
                </c:pt>
                <c:pt idx="732">
                  <c:v>608.23424999999997</c:v>
                </c:pt>
                <c:pt idx="733">
                  <c:v>608.23424999999997</c:v>
                </c:pt>
                <c:pt idx="734">
                  <c:v>608.23424999999997</c:v>
                </c:pt>
                <c:pt idx="735">
                  <c:v>608.23424999999997</c:v>
                </c:pt>
                <c:pt idx="736">
                  <c:v>608.23424999999997</c:v>
                </c:pt>
                <c:pt idx="737">
                  <c:v>608.23424999999997</c:v>
                </c:pt>
                <c:pt idx="738">
                  <c:v>608.23424999999997</c:v>
                </c:pt>
                <c:pt idx="739">
                  <c:v>608.23424999999997</c:v>
                </c:pt>
                <c:pt idx="740">
                  <c:v>608.23424999999997</c:v>
                </c:pt>
                <c:pt idx="741">
                  <c:v>608.23424999999997</c:v>
                </c:pt>
                <c:pt idx="742">
                  <c:v>608.23424999999997</c:v>
                </c:pt>
                <c:pt idx="743">
                  <c:v>608.23424999999997</c:v>
                </c:pt>
                <c:pt idx="744">
                  <c:v>608.23424999999997</c:v>
                </c:pt>
                <c:pt idx="745">
                  <c:v>608.23424999999997</c:v>
                </c:pt>
                <c:pt idx="746">
                  <c:v>608.23424999999997</c:v>
                </c:pt>
                <c:pt idx="747">
                  <c:v>608.23424999999997</c:v>
                </c:pt>
                <c:pt idx="748">
                  <c:v>608.23424999999997</c:v>
                </c:pt>
                <c:pt idx="749">
                  <c:v>608.23424999999997</c:v>
                </c:pt>
                <c:pt idx="750">
                  <c:v>608.23424999999997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88-4F8E-A664-E3B02D26D2D6}"/>
            </c:ext>
          </c:extLst>
        </c:ser>
        <c:ser>
          <c:idx val="1"/>
          <c:order val="1"/>
          <c:tx>
            <c:strRef>
              <c:f>Runtime!$C$1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Runtime!$C$2:$C$752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0.41149999999999998</c:v>
                </c:pt>
                <c:pt idx="7">
                  <c:v>0.41149999999999998</c:v>
                </c:pt>
                <c:pt idx="8">
                  <c:v>0.41149999999999998</c:v>
                </c:pt>
                <c:pt idx="9">
                  <c:v>0.41149999999999998</c:v>
                </c:pt>
                <c:pt idx="10">
                  <c:v>0.41149999999999998</c:v>
                </c:pt>
                <c:pt idx="11">
                  <c:v>0.41149999999999998</c:v>
                </c:pt>
                <c:pt idx="12">
                  <c:v>0.41149999999999998</c:v>
                </c:pt>
                <c:pt idx="13">
                  <c:v>0.41149999999999998</c:v>
                </c:pt>
                <c:pt idx="14">
                  <c:v>0.41149999999999998</c:v>
                </c:pt>
                <c:pt idx="15">
                  <c:v>4.7032499999999997</c:v>
                </c:pt>
                <c:pt idx="16">
                  <c:v>4.7032499999999997</c:v>
                </c:pt>
                <c:pt idx="17">
                  <c:v>4.7032499999999997</c:v>
                </c:pt>
                <c:pt idx="18">
                  <c:v>4.7032499999999997</c:v>
                </c:pt>
                <c:pt idx="19">
                  <c:v>4.7032499999999997</c:v>
                </c:pt>
                <c:pt idx="20">
                  <c:v>12.38775</c:v>
                </c:pt>
                <c:pt idx="21">
                  <c:v>20.532</c:v>
                </c:pt>
                <c:pt idx="22">
                  <c:v>22.393000000000001</c:v>
                </c:pt>
                <c:pt idx="23">
                  <c:v>24.253499999999999</c:v>
                </c:pt>
                <c:pt idx="24">
                  <c:v>25.2805</c:v>
                </c:pt>
                <c:pt idx="25">
                  <c:v>25.2805</c:v>
                </c:pt>
                <c:pt idx="26">
                  <c:v>25.2805</c:v>
                </c:pt>
                <c:pt idx="27">
                  <c:v>29.076000000000001</c:v>
                </c:pt>
                <c:pt idx="28">
                  <c:v>29.076000000000001</c:v>
                </c:pt>
                <c:pt idx="29">
                  <c:v>29.076000000000001</c:v>
                </c:pt>
                <c:pt idx="30">
                  <c:v>29.076000000000001</c:v>
                </c:pt>
                <c:pt idx="31">
                  <c:v>29.076000000000001</c:v>
                </c:pt>
                <c:pt idx="32">
                  <c:v>29.076000000000001</c:v>
                </c:pt>
                <c:pt idx="33">
                  <c:v>29.076000000000001</c:v>
                </c:pt>
                <c:pt idx="34">
                  <c:v>29.076000000000001</c:v>
                </c:pt>
                <c:pt idx="35">
                  <c:v>29.076000000000001</c:v>
                </c:pt>
                <c:pt idx="36">
                  <c:v>29.076000000000001</c:v>
                </c:pt>
                <c:pt idx="37">
                  <c:v>29.076000000000001</c:v>
                </c:pt>
                <c:pt idx="38">
                  <c:v>29.076000000000001</c:v>
                </c:pt>
                <c:pt idx="39">
                  <c:v>29.076000000000001</c:v>
                </c:pt>
                <c:pt idx="40">
                  <c:v>29.076000000000001</c:v>
                </c:pt>
                <c:pt idx="41">
                  <c:v>29.076000000000001</c:v>
                </c:pt>
                <c:pt idx="42">
                  <c:v>29.076000000000001</c:v>
                </c:pt>
                <c:pt idx="43">
                  <c:v>29.076000000000001</c:v>
                </c:pt>
                <c:pt idx="44">
                  <c:v>29.076000000000001</c:v>
                </c:pt>
                <c:pt idx="45">
                  <c:v>29.076000000000001</c:v>
                </c:pt>
                <c:pt idx="46">
                  <c:v>33.641500000000001</c:v>
                </c:pt>
                <c:pt idx="47">
                  <c:v>38.578499999999998</c:v>
                </c:pt>
                <c:pt idx="48">
                  <c:v>38.578499999999998</c:v>
                </c:pt>
                <c:pt idx="49">
                  <c:v>44.04325</c:v>
                </c:pt>
                <c:pt idx="50">
                  <c:v>55.39</c:v>
                </c:pt>
                <c:pt idx="51">
                  <c:v>66.977000000000004</c:v>
                </c:pt>
                <c:pt idx="52">
                  <c:v>73.177499999999995</c:v>
                </c:pt>
                <c:pt idx="53">
                  <c:v>73.177499999999995</c:v>
                </c:pt>
                <c:pt idx="54">
                  <c:v>73.177499999999995</c:v>
                </c:pt>
                <c:pt idx="55">
                  <c:v>73.177499999999995</c:v>
                </c:pt>
                <c:pt idx="56">
                  <c:v>73.177499999999995</c:v>
                </c:pt>
                <c:pt idx="57">
                  <c:v>73.177499999999995</c:v>
                </c:pt>
                <c:pt idx="58">
                  <c:v>73.177499999999995</c:v>
                </c:pt>
                <c:pt idx="59">
                  <c:v>73.177499999999995</c:v>
                </c:pt>
                <c:pt idx="60">
                  <c:v>73.177499999999995</c:v>
                </c:pt>
                <c:pt idx="61">
                  <c:v>73.177499999999995</c:v>
                </c:pt>
                <c:pt idx="62">
                  <c:v>76.745500000000007</c:v>
                </c:pt>
                <c:pt idx="63">
                  <c:v>79.801500000000004</c:v>
                </c:pt>
                <c:pt idx="64">
                  <c:v>84.296000000000006</c:v>
                </c:pt>
                <c:pt idx="65">
                  <c:v>84.296000000000006</c:v>
                </c:pt>
                <c:pt idx="66">
                  <c:v>84.296000000000006</c:v>
                </c:pt>
                <c:pt idx="67">
                  <c:v>84.296000000000006</c:v>
                </c:pt>
                <c:pt idx="68">
                  <c:v>88.677250000000001</c:v>
                </c:pt>
                <c:pt idx="69">
                  <c:v>88.677250000000001</c:v>
                </c:pt>
                <c:pt idx="70">
                  <c:v>88.677250000000001</c:v>
                </c:pt>
                <c:pt idx="71">
                  <c:v>93.935500000000005</c:v>
                </c:pt>
                <c:pt idx="72">
                  <c:v>96.150999999999996</c:v>
                </c:pt>
                <c:pt idx="73">
                  <c:v>96.887249999999995</c:v>
                </c:pt>
                <c:pt idx="74">
                  <c:v>97.406999999999996</c:v>
                </c:pt>
                <c:pt idx="75">
                  <c:v>101.4135</c:v>
                </c:pt>
                <c:pt idx="76">
                  <c:v>102.69575</c:v>
                </c:pt>
                <c:pt idx="77">
                  <c:v>104.315</c:v>
                </c:pt>
                <c:pt idx="78">
                  <c:v>104.949</c:v>
                </c:pt>
                <c:pt idx="79">
                  <c:v>108.19799999999999</c:v>
                </c:pt>
                <c:pt idx="80">
                  <c:v>110.21174999999999</c:v>
                </c:pt>
                <c:pt idx="81">
                  <c:v>110.21174999999999</c:v>
                </c:pt>
                <c:pt idx="82">
                  <c:v>110.62275</c:v>
                </c:pt>
                <c:pt idx="83">
                  <c:v>114.94499999999999</c:v>
                </c:pt>
                <c:pt idx="84">
                  <c:v>115.4995</c:v>
                </c:pt>
                <c:pt idx="85">
                  <c:v>117.55674999999999</c:v>
                </c:pt>
                <c:pt idx="86">
                  <c:v>119.0415</c:v>
                </c:pt>
                <c:pt idx="87">
                  <c:v>120.68174999999999</c:v>
                </c:pt>
                <c:pt idx="88">
                  <c:v>121.16775</c:v>
                </c:pt>
                <c:pt idx="89">
                  <c:v>123.217</c:v>
                </c:pt>
                <c:pt idx="90">
                  <c:v>124.542</c:v>
                </c:pt>
                <c:pt idx="91">
                  <c:v>126.35124999999999</c:v>
                </c:pt>
                <c:pt idx="92">
                  <c:v>127.18474999999999</c:v>
                </c:pt>
                <c:pt idx="93">
                  <c:v>129.3175</c:v>
                </c:pt>
                <c:pt idx="94">
                  <c:v>130.56100000000001</c:v>
                </c:pt>
                <c:pt idx="95">
                  <c:v>132.27799999999999</c:v>
                </c:pt>
                <c:pt idx="96">
                  <c:v>133.0855</c:v>
                </c:pt>
                <c:pt idx="97">
                  <c:v>135.1765</c:v>
                </c:pt>
                <c:pt idx="98">
                  <c:v>136.4255</c:v>
                </c:pt>
                <c:pt idx="99">
                  <c:v>138.107</c:v>
                </c:pt>
                <c:pt idx="100">
                  <c:v>138.93600000000001</c:v>
                </c:pt>
                <c:pt idx="101">
                  <c:v>141.03925000000001</c:v>
                </c:pt>
                <c:pt idx="102">
                  <c:v>142.2775</c:v>
                </c:pt>
                <c:pt idx="103">
                  <c:v>143.82175000000001</c:v>
                </c:pt>
                <c:pt idx="104">
                  <c:v>144.76925</c:v>
                </c:pt>
                <c:pt idx="105">
                  <c:v>146.84925000000001</c:v>
                </c:pt>
                <c:pt idx="106">
                  <c:v>148.072</c:v>
                </c:pt>
                <c:pt idx="107">
                  <c:v>149.61324999999999</c:v>
                </c:pt>
                <c:pt idx="108">
                  <c:v>150.56899999999999</c:v>
                </c:pt>
                <c:pt idx="109">
                  <c:v>151.76325</c:v>
                </c:pt>
                <c:pt idx="110">
                  <c:v>153.90025</c:v>
                </c:pt>
                <c:pt idx="111">
                  <c:v>155.31450000000001</c:v>
                </c:pt>
                <c:pt idx="112">
                  <c:v>156.3725</c:v>
                </c:pt>
                <c:pt idx="113">
                  <c:v>157.00450000000001</c:v>
                </c:pt>
                <c:pt idx="114">
                  <c:v>159.44624999999999</c:v>
                </c:pt>
                <c:pt idx="115">
                  <c:v>160.77775</c:v>
                </c:pt>
                <c:pt idx="116">
                  <c:v>162.19524999999999</c:v>
                </c:pt>
                <c:pt idx="117">
                  <c:v>163.68125000000001</c:v>
                </c:pt>
                <c:pt idx="118">
                  <c:v>165.48875000000001</c:v>
                </c:pt>
                <c:pt idx="119">
                  <c:v>166.90450000000001</c:v>
                </c:pt>
                <c:pt idx="120">
                  <c:v>167.93350000000001</c:v>
                </c:pt>
                <c:pt idx="121">
                  <c:v>170.03049999999999</c:v>
                </c:pt>
                <c:pt idx="122">
                  <c:v>171.26650000000001</c:v>
                </c:pt>
                <c:pt idx="123">
                  <c:v>172.77699999999999</c:v>
                </c:pt>
                <c:pt idx="124">
                  <c:v>173.69450000000001</c:v>
                </c:pt>
                <c:pt idx="125">
                  <c:v>175.77574999999999</c:v>
                </c:pt>
                <c:pt idx="126">
                  <c:v>177.02099999999999</c:v>
                </c:pt>
                <c:pt idx="127">
                  <c:v>178.42724999999999</c:v>
                </c:pt>
                <c:pt idx="128">
                  <c:v>179.4905</c:v>
                </c:pt>
                <c:pt idx="129">
                  <c:v>181.548</c:v>
                </c:pt>
                <c:pt idx="130">
                  <c:v>182.78450000000001</c:v>
                </c:pt>
                <c:pt idx="131">
                  <c:v>184.34649999999999</c:v>
                </c:pt>
                <c:pt idx="132">
                  <c:v>185.268</c:v>
                </c:pt>
                <c:pt idx="133">
                  <c:v>187.3605</c:v>
                </c:pt>
                <c:pt idx="134">
                  <c:v>188.58750000000001</c:v>
                </c:pt>
                <c:pt idx="135">
                  <c:v>190.215</c:v>
                </c:pt>
                <c:pt idx="136">
                  <c:v>191.00450000000001</c:v>
                </c:pt>
                <c:pt idx="137">
                  <c:v>193.09025</c:v>
                </c:pt>
                <c:pt idx="138">
                  <c:v>194.32974999999999</c:v>
                </c:pt>
                <c:pt idx="139">
                  <c:v>195.95724999999999</c:v>
                </c:pt>
                <c:pt idx="140">
                  <c:v>196.72925000000001</c:v>
                </c:pt>
                <c:pt idx="141">
                  <c:v>198.79825</c:v>
                </c:pt>
                <c:pt idx="142">
                  <c:v>200.01150000000001</c:v>
                </c:pt>
                <c:pt idx="143">
                  <c:v>201.68575000000001</c:v>
                </c:pt>
                <c:pt idx="144">
                  <c:v>202.45400000000001</c:v>
                </c:pt>
                <c:pt idx="145">
                  <c:v>204.50325000000001</c:v>
                </c:pt>
                <c:pt idx="146">
                  <c:v>205.7165</c:v>
                </c:pt>
                <c:pt idx="147">
                  <c:v>207.2225</c:v>
                </c:pt>
                <c:pt idx="148">
                  <c:v>208.1035</c:v>
                </c:pt>
                <c:pt idx="149">
                  <c:v>210.18825000000001</c:v>
                </c:pt>
                <c:pt idx="150">
                  <c:v>211.40899999999999</c:v>
                </c:pt>
                <c:pt idx="151">
                  <c:v>212.98374999999999</c:v>
                </c:pt>
                <c:pt idx="152">
                  <c:v>213.70525000000001</c:v>
                </c:pt>
                <c:pt idx="153">
                  <c:v>215.75425000000001</c:v>
                </c:pt>
                <c:pt idx="154">
                  <c:v>216.97174999999999</c:v>
                </c:pt>
                <c:pt idx="155">
                  <c:v>218.77099999999999</c:v>
                </c:pt>
                <c:pt idx="156">
                  <c:v>219.30525</c:v>
                </c:pt>
                <c:pt idx="157">
                  <c:v>221.374</c:v>
                </c:pt>
                <c:pt idx="158">
                  <c:v>222.58750000000001</c:v>
                </c:pt>
                <c:pt idx="159">
                  <c:v>224.76675</c:v>
                </c:pt>
                <c:pt idx="160">
                  <c:v>225.01374999999999</c:v>
                </c:pt>
                <c:pt idx="161">
                  <c:v>227.18125000000001</c:v>
                </c:pt>
                <c:pt idx="162">
                  <c:v>229.1455</c:v>
                </c:pt>
                <c:pt idx="163">
                  <c:v>230.327</c:v>
                </c:pt>
                <c:pt idx="164">
                  <c:v>230.73575</c:v>
                </c:pt>
                <c:pt idx="165">
                  <c:v>233.12</c:v>
                </c:pt>
                <c:pt idx="166">
                  <c:v>234.66749999999999</c:v>
                </c:pt>
                <c:pt idx="167">
                  <c:v>235.79325</c:v>
                </c:pt>
                <c:pt idx="168">
                  <c:v>237.85225</c:v>
                </c:pt>
                <c:pt idx="169">
                  <c:v>239.071</c:v>
                </c:pt>
                <c:pt idx="170">
                  <c:v>240.64949999999999</c:v>
                </c:pt>
                <c:pt idx="171">
                  <c:v>241.28049999999999</c:v>
                </c:pt>
                <c:pt idx="172">
                  <c:v>243.16925000000001</c:v>
                </c:pt>
                <c:pt idx="173">
                  <c:v>245.10225</c:v>
                </c:pt>
                <c:pt idx="174">
                  <c:v>246.39175</c:v>
                </c:pt>
                <c:pt idx="175">
                  <c:v>247.00624999999999</c:v>
                </c:pt>
                <c:pt idx="176">
                  <c:v>249.14250000000001</c:v>
                </c:pt>
                <c:pt idx="177">
                  <c:v>250.69725</c:v>
                </c:pt>
                <c:pt idx="178">
                  <c:v>251.73849999999999</c:v>
                </c:pt>
                <c:pt idx="179">
                  <c:v>253.78</c:v>
                </c:pt>
                <c:pt idx="180">
                  <c:v>254.99924999999999</c:v>
                </c:pt>
                <c:pt idx="181">
                  <c:v>256.81074999999998</c:v>
                </c:pt>
                <c:pt idx="182">
                  <c:v>257.12425000000002</c:v>
                </c:pt>
                <c:pt idx="183">
                  <c:v>259.38375000000002</c:v>
                </c:pt>
                <c:pt idx="184">
                  <c:v>260.34875</c:v>
                </c:pt>
                <c:pt idx="185">
                  <c:v>262.30650000000003</c:v>
                </c:pt>
                <c:pt idx="186">
                  <c:v>262.91649999999998</c:v>
                </c:pt>
                <c:pt idx="187">
                  <c:v>265.03874999999999</c:v>
                </c:pt>
                <c:pt idx="188">
                  <c:v>266.52125000000001</c:v>
                </c:pt>
                <c:pt idx="189">
                  <c:v>267.48725000000002</c:v>
                </c:pt>
                <c:pt idx="190">
                  <c:v>269.54500000000002</c:v>
                </c:pt>
                <c:pt idx="191">
                  <c:v>270.76350000000002</c:v>
                </c:pt>
                <c:pt idx="192">
                  <c:v>272.69125000000003</c:v>
                </c:pt>
                <c:pt idx="193">
                  <c:v>273.08800000000002</c:v>
                </c:pt>
                <c:pt idx="194">
                  <c:v>275.238</c:v>
                </c:pt>
                <c:pt idx="195">
                  <c:v>276.97474999999997</c:v>
                </c:pt>
                <c:pt idx="196">
                  <c:v>277.86624999999998</c:v>
                </c:pt>
                <c:pt idx="197">
                  <c:v>279.92649999999998</c:v>
                </c:pt>
                <c:pt idx="198">
                  <c:v>281.15600000000001</c:v>
                </c:pt>
                <c:pt idx="199">
                  <c:v>282.98124999999999</c:v>
                </c:pt>
                <c:pt idx="200">
                  <c:v>283.363</c:v>
                </c:pt>
                <c:pt idx="201">
                  <c:v>285.7355</c:v>
                </c:pt>
                <c:pt idx="202">
                  <c:v>287.18624999999997</c:v>
                </c:pt>
                <c:pt idx="203">
                  <c:v>288.041</c:v>
                </c:pt>
                <c:pt idx="204">
                  <c:v>290.11149999999998</c:v>
                </c:pt>
                <c:pt idx="205">
                  <c:v>291.32575000000003</c:v>
                </c:pt>
                <c:pt idx="206">
                  <c:v>293.10075000000001</c:v>
                </c:pt>
                <c:pt idx="207">
                  <c:v>293.72199999999998</c:v>
                </c:pt>
                <c:pt idx="208">
                  <c:v>295.84474999999998</c:v>
                </c:pt>
                <c:pt idx="209">
                  <c:v>297.71775000000002</c:v>
                </c:pt>
                <c:pt idx="210">
                  <c:v>298.25</c:v>
                </c:pt>
                <c:pt idx="211">
                  <c:v>300.16624999999999</c:v>
                </c:pt>
                <c:pt idx="212">
                  <c:v>302.06049999999999</c:v>
                </c:pt>
                <c:pt idx="213">
                  <c:v>303.07375000000002</c:v>
                </c:pt>
                <c:pt idx="214">
                  <c:v>304.84800000000001</c:v>
                </c:pt>
                <c:pt idx="215">
                  <c:v>306.41575</c:v>
                </c:pt>
                <c:pt idx="216">
                  <c:v>308.05349999999999</c:v>
                </c:pt>
                <c:pt idx="217">
                  <c:v>308.41750000000002</c:v>
                </c:pt>
                <c:pt idx="218">
                  <c:v>310.80799999999999</c:v>
                </c:pt>
                <c:pt idx="219">
                  <c:v>312.25024999999999</c:v>
                </c:pt>
                <c:pt idx="220">
                  <c:v>312.95325000000003</c:v>
                </c:pt>
                <c:pt idx="221">
                  <c:v>315.05675000000002</c:v>
                </c:pt>
                <c:pt idx="222">
                  <c:v>316.27199999999999</c:v>
                </c:pt>
                <c:pt idx="223">
                  <c:v>317.91050000000001</c:v>
                </c:pt>
                <c:pt idx="224">
                  <c:v>318.82299999999998</c:v>
                </c:pt>
                <c:pt idx="225">
                  <c:v>321.18049999999999</c:v>
                </c:pt>
                <c:pt idx="226">
                  <c:v>322.58474999999999</c:v>
                </c:pt>
                <c:pt idx="227">
                  <c:v>322.93725000000001</c:v>
                </c:pt>
                <c:pt idx="228">
                  <c:v>325.07799999999997</c:v>
                </c:pt>
                <c:pt idx="229">
                  <c:v>326.93450000000001</c:v>
                </c:pt>
                <c:pt idx="230">
                  <c:v>327.64075000000003</c:v>
                </c:pt>
                <c:pt idx="231">
                  <c:v>329.76125000000002</c:v>
                </c:pt>
                <c:pt idx="232">
                  <c:v>330.97575000000001</c:v>
                </c:pt>
                <c:pt idx="233">
                  <c:v>332.5795</c:v>
                </c:pt>
                <c:pt idx="234">
                  <c:v>333.18150000000003</c:v>
                </c:pt>
                <c:pt idx="235">
                  <c:v>335.31175000000002</c:v>
                </c:pt>
                <c:pt idx="236">
                  <c:v>337.23599999999999</c:v>
                </c:pt>
                <c:pt idx="237">
                  <c:v>337.59474999999998</c:v>
                </c:pt>
                <c:pt idx="238">
                  <c:v>339.755</c:v>
                </c:pt>
                <c:pt idx="239">
                  <c:v>341.62875000000003</c:v>
                </c:pt>
                <c:pt idx="240">
                  <c:v>342.322</c:v>
                </c:pt>
                <c:pt idx="241">
                  <c:v>344.36500000000001</c:v>
                </c:pt>
                <c:pt idx="242">
                  <c:v>345.57350000000002</c:v>
                </c:pt>
                <c:pt idx="243">
                  <c:v>347.18225000000001</c:v>
                </c:pt>
                <c:pt idx="244">
                  <c:v>348.92750000000001</c:v>
                </c:pt>
                <c:pt idx="245">
                  <c:v>350.43925000000002</c:v>
                </c:pt>
                <c:pt idx="246">
                  <c:v>351.88524999999998</c:v>
                </c:pt>
                <c:pt idx="247">
                  <c:v>352.42899999999997</c:v>
                </c:pt>
                <c:pt idx="248">
                  <c:v>354.36799999999999</c:v>
                </c:pt>
                <c:pt idx="249">
                  <c:v>356.22250000000003</c:v>
                </c:pt>
                <c:pt idx="250">
                  <c:v>356.91624999999999</c:v>
                </c:pt>
                <c:pt idx="251">
                  <c:v>358.97375</c:v>
                </c:pt>
                <c:pt idx="252">
                  <c:v>360.19024999999999</c:v>
                </c:pt>
                <c:pt idx="253">
                  <c:v>361.86149999999998</c:v>
                </c:pt>
                <c:pt idx="254">
                  <c:v>362.48575</c:v>
                </c:pt>
                <c:pt idx="255">
                  <c:v>364.60449999999997</c:v>
                </c:pt>
                <c:pt idx="256">
                  <c:v>366.03575000000001</c:v>
                </c:pt>
                <c:pt idx="257">
                  <c:v>366.91775000000001</c:v>
                </c:pt>
                <c:pt idx="258">
                  <c:v>368.82</c:v>
                </c:pt>
                <c:pt idx="259">
                  <c:v>370.81625000000003</c:v>
                </c:pt>
                <c:pt idx="260">
                  <c:v>371.642</c:v>
                </c:pt>
                <c:pt idx="261">
                  <c:v>373.70600000000002</c:v>
                </c:pt>
                <c:pt idx="262">
                  <c:v>374.92174999999997</c:v>
                </c:pt>
                <c:pt idx="263">
                  <c:v>376.51825000000002</c:v>
                </c:pt>
                <c:pt idx="264">
                  <c:v>377.13049999999998</c:v>
                </c:pt>
                <c:pt idx="265">
                  <c:v>379.25074999999998</c:v>
                </c:pt>
                <c:pt idx="266">
                  <c:v>381.09775000000002</c:v>
                </c:pt>
                <c:pt idx="267">
                  <c:v>381.56849999999997</c:v>
                </c:pt>
                <c:pt idx="268">
                  <c:v>383.46275000000003</c:v>
                </c:pt>
                <c:pt idx="269">
                  <c:v>385.45024999999998</c:v>
                </c:pt>
                <c:pt idx="270">
                  <c:v>386.28575000000001</c:v>
                </c:pt>
                <c:pt idx="271">
                  <c:v>388.34575000000001</c:v>
                </c:pt>
                <c:pt idx="272">
                  <c:v>389.56124999999997</c:v>
                </c:pt>
                <c:pt idx="273">
                  <c:v>391.17700000000002</c:v>
                </c:pt>
                <c:pt idx="274">
                  <c:v>391.81074999999998</c:v>
                </c:pt>
                <c:pt idx="275">
                  <c:v>393.93950000000001</c:v>
                </c:pt>
                <c:pt idx="276">
                  <c:v>395.67174999999997</c:v>
                </c:pt>
                <c:pt idx="277">
                  <c:v>396.29750000000001</c:v>
                </c:pt>
                <c:pt idx="278">
                  <c:v>398.37275</c:v>
                </c:pt>
                <c:pt idx="279">
                  <c:v>399.58850000000001</c:v>
                </c:pt>
                <c:pt idx="280">
                  <c:v>401.18925000000002</c:v>
                </c:pt>
                <c:pt idx="281">
                  <c:v>401.55874999999997</c:v>
                </c:pt>
                <c:pt idx="282">
                  <c:v>403.94625000000002</c:v>
                </c:pt>
                <c:pt idx="283">
                  <c:v>405.39825000000002</c:v>
                </c:pt>
                <c:pt idx="284">
                  <c:v>406.09350000000001</c:v>
                </c:pt>
                <c:pt idx="285">
                  <c:v>408.14125000000001</c:v>
                </c:pt>
                <c:pt idx="286">
                  <c:v>410.12700000000001</c:v>
                </c:pt>
                <c:pt idx="287">
                  <c:v>410.97300000000001</c:v>
                </c:pt>
                <c:pt idx="288">
                  <c:v>413.04674999999997</c:v>
                </c:pt>
                <c:pt idx="289">
                  <c:v>414.27499999999998</c:v>
                </c:pt>
                <c:pt idx="290">
                  <c:v>415.916</c:v>
                </c:pt>
                <c:pt idx="291">
                  <c:v>416.27850000000001</c:v>
                </c:pt>
                <c:pt idx="292">
                  <c:v>418.67849999999999</c:v>
                </c:pt>
                <c:pt idx="293">
                  <c:v>420.12824999999998</c:v>
                </c:pt>
                <c:pt idx="294">
                  <c:v>420.827</c:v>
                </c:pt>
                <c:pt idx="295">
                  <c:v>422.87975</c:v>
                </c:pt>
                <c:pt idx="296">
                  <c:v>424.10149999999999</c:v>
                </c:pt>
                <c:pt idx="297">
                  <c:v>425.70499999999998</c:v>
                </c:pt>
                <c:pt idx="298">
                  <c:v>427.74549999999999</c:v>
                </c:pt>
                <c:pt idx="299">
                  <c:v>428.96174999999999</c:v>
                </c:pt>
                <c:pt idx="300">
                  <c:v>430.37925000000001</c:v>
                </c:pt>
                <c:pt idx="301">
                  <c:v>430.71375</c:v>
                </c:pt>
                <c:pt idx="302">
                  <c:v>432.88900000000001</c:v>
                </c:pt>
                <c:pt idx="303">
                  <c:v>434.77199999999999</c:v>
                </c:pt>
                <c:pt idx="304">
                  <c:v>435.46325000000002</c:v>
                </c:pt>
                <c:pt idx="305">
                  <c:v>437.52375000000001</c:v>
                </c:pt>
                <c:pt idx="306">
                  <c:v>438.72874999999999</c:v>
                </c:pt>
                <c:pt idx="307">
                  <c:v>440.34275000000002</c:v>
                </c:pt>
                <c:pt idx="308">
                  <c:v>440.96499999999997</c:v>
                </c:pt>
                <c:pt idx="309">
                  <c:v>443.38549999999998</c:v>
                </c:pt>
                <c:pt idx="310">
                  <c:v>444.94574999999998</c:v>
                </c:pt>
                <c:pt idx="311">
                  <c:v>445.41149999999999</c:v>
                </c:pt>
                <c:pt idx="312">
                  <c:v>447.32249999999999</c:v>
                </c:pt>
                <c:pt idx="313">
                  <c:v>449.45850000000002</c:v>
                </c:pt>
                <c:pt idx="314">
                  <c:v>450.15100000000001</c:v>
                </c:pt>
                <c:pt idx="315">
                  <c:v>452.18549999999999</c:v>
                </c:pt>
                <c:pt idx="316">
                  <c:v>453.41525000000001</c:v>
                </c:pt>
                <c:pt idx="317">
                  <c:v>455.02724999999998</c:v>
                </c:pt>
                <c:pt idx="318">
                  <c:v>455.38574999999997</c:v>
                </c:pt>
                <c:pt idx="319">
                  <c:v>457.7835</c:v>
                </c:pt>
                <c:pt idx="320">
                  <c:v>459.21024999999997</c:v>
                </c:pt>
                <c:pt idx="321">
                  <c:v>459.87700000000001</c:v>
                </c:pt>
                <c:pt idx="322">
                  <c:v>461.92099999999999</c:v>
                </c:pt>
                <c:pt idx="323">
                  <c:v>463.91575</c:v>
                </c:pt>
                <c:pt idx="324">
                  <c:v>464.71949999999998</c:v>
                </c:pt>
                <c:pt idx="325">
                  <c:v>466.78</c:v>
                </c:pt>
                <c:pt idx="326">
                  <c:v>467.99574999999999</c:v>
                </c:pt>
                <c:pt idx="327">
                  <c:v>469.60750000000002</c:v>
                </c:pt>
                <c:pt idx="328">
                  <c:v>469.98975000000002</c:v>
                </c:pt>
                <c:pt idx="329">
                  <c:v>472.35525000000001</c:v>
                </c:pt>
                <c:pt idx="330">
                  <c:v>473.79674999999997</c:v>
                </c:pt>
                <c:pt idx="331">
                  <c:v>474.49225000000001</c:v>
                </c:pt>
                <c:pt idx="332">
                  <c:v>476.53399999999999</c:v>
                </c:pt>
                <c:pt idx="333">
                  <c:v>478.16300000000001</c:v>
                </c:pt>
                <c:pt idx="334">
                  <c:v>479.34050000000002</c:v>
                </c:pt>
                <c:pt idx="335">
                  <c:v>481.39749999999998</c:v>
                </c:pt>
                <c:pt idx="336">
                  <c:v>482.613</c:v>
                </c:pt>
                <c:pt idx="337">
                  <c:v>484.20499999999998</c:v>
                </c:pt>
                <c:pt idx="338">
                  <c:v>484.56925000000001</c:v>
                </c:pt>
                <c:pt idx="339">
                  <c:v>486.95299999999997</c:v>
                </c:pt>
                <c:pt idx="340">
                  <c:v>488.48374999999999</c:v>
                </c:pt>
                <c:pt idx="341">
                  <c:v>489.17424999999997</c:v>
                </c:pt>
                <c:pt idx="342">
                  <c:v>491.24599999999998</c:v>
                </c:pt>
                <c:pt idx="343">
                  <c:v>492.44925000000001</c:v>
                </c:pt>
                <c:pt idx="344">
                  <c:v>494.05124999999998</c:v>
                </c:pt>
                <c:pt idx="345">
                  <c:v>496.10700000000003</c:v>
                </c:pt>
                <c:pt idx="346">
                  <c:v>497.31700000000001</c:v>
                </c:pt>
                <c:pt idx="347">
                  <c:v>498.89724999999999</c:v>
                </c:pt>
                <c:pt idx="348">
                  <c:v>499.10325</c:v>
                </c:pt>
                <c:pt idx="349">
                  <c:v>501.27674999999999</c:v>
                </c:pt>
                <c:pt idx="350">
                  <c:v>503.16149999999999</c:v>
                </c:pt>
                <c:pt idx="351">
                  <c:v>503.84525000000002</c:v>
                </c:pt>
                <c:pt idx="352">
                  <c:v>505.90375</c:v>
                </c:pt>
                <c:pt idx="353">
                  <c:v>507.12175000000002</c:v>
                </c:pt>
                <c:pt idx="354">
                  <c:v>508.73099999999999</c:v>
                </c:pt>
                <c:pt idx="355">
                  <c:v>509.92525000000001</c:v>
                </c:pt>
                <c:pt idx="356">
                  <c:v>511.76400000000001</c:v>
                </c:pt>
                <c:pt idx="357">
                  <c:v>513.38250000000005</c:v>
                </c:pt>
                <c:pt idx="358">
                  <c:v>513.84900000000005</c:v>
                </c:pt>
                <c:pt idx="359">
                  <c:v>515.75049999999999</c:v>
                </c:pt>
                <c:pt idx="360">
                  <c:v>517.88750000000005</c:v>
                </c:pt>
                <c:pt idx="361">
                  <c:v>518.58875</c:v>
                </c:pt>
                <c:pt idx="362">
                  <c:v>520.63225</c:v>
                </c:pt>
                <c:pt idx="363">
                  <c:v>521.85374999999999</c:v>
                </c:pt>
                <c:pt idx="364">
                  <c:v>523.42700000000002</c:v>
                </c:pt>
                <c:pt idx="365">
                  <c:v>523.79</c:v>
                </c:pt>
                <c:pt idx="366">
                  <c:v>526.16724999999997</c:v>
                </c:pt>
                <c:pt idx="367">
                  <c:v>527.58550000000002</c:v>
                </c:pt>
                <c:pt idx="368">
                  <c:v>528.43624999999997</c:v>
                </c:pt>
                <c:pt idx="369">
                  <c:v>530.31925000000001</c:v>
                </c:pt>
                <c:pt idx="370">
                  <c:v>531.84875</c:v>
                </c:pt>
                <c:pt idx="371">
                  <c:v>533.14274999999998</c:v>
                </c:pt>
                <c:pt idx="372">
                  <c:v>535.20675000000006</c:v>
                </c:pt>
                <c:pt idx="373">
                  <c:v>536.42425000000003</c:v>
                </c:pt>
                <c:pt idx="374">
                  <c:v>538.03224999999998</c:v>
                </c:pt>
                <c:pt idx="375">
                  <c:v>538.40475000000004</c:v>
                </c:pt>
                <c:pt idx="376">
                  <c:v>540.77674999999999</c:v>
                </c:pt>
                <c:pt idx="377">
                  <c:v>542.20825000000002</c:v>
                </c:pt>
                <c:pt idx="378">
                  <c:v>542.90824999999995</c:v>
                </c:pt>
                <c:pt idx="379">
                  <c:v>544.95775000000003</c:v>
                </c:pt>
                <c:pt idx="380">
                  <c:v>546.19050000000004</c:v>
                </c:pt>
                <c:pt idx="381">
                  <c:v>547.85550000000001</c:v>
                </c:pt>
                <c:pt idx="382">
                  <c:v>548.18600000000004</c:v>
                </c:pt>
                <c:pt idx="383">
                  <c:v>550.31425000000002</c:v>
                </c:pt>
                <c:pt idx="384">
                  <c:v>552.16849999999999</c:v>
                </c:pt>
                <c:pt idx="385">
                  <c:v>552.86300000000006</c:v>
                </c:pt>
                <c:pt idx="386">
                  <c:v>554.9425</c:v>
                </c:pt>
                <c:pt idx="387">
                  <c:v>556.14149999999995</c:v>
                </c:pt>
                <c:pt idx="388">
                  <c:v>557.73900000000003</c:v>
                </c:pt>
                <c:pt idx="389">
                  <c:v>558.91774999999996</c:v>
                </c:pt>
                <c:pt idx="390">
                  <c:v>560.97675000000004</c:v>
                </c:pt>
                <c:pt idx="391">
                  <c:v>562.46325000000002</c:v>
                </c:pt>
                <c:pt idx="392">
                  <c:v>562.72950000000003</c:v>
                </c:pt>
                <c:pt idx="393">
                  <c:v>564.86324999999999</c:v>
                </c:pt>
                <c:pt idx="394">
                  <c:v>566.72699999999998</c:v>
                </c:pt>
                <c:pt idx="395">
                  <c:v>567.41525000000001</c:v>
                </c:pt>
                <c:pt idx="396">
                  <c:v>569.45074999999997</c:v>
                </c:pt>
                <c:pt idx="397">
                  <c:v>570.66475000000003</c:v>
                </c:pt>
                <c:pt idx="398">
                  <c:v>572.25199999999995</c:v>
                </c:pt>
                <c:pt idx="399">
                  <c:v>572.86924999999997</c:v>
                </c:pt>
                <c:pt idx="400">
                  <c:v>575.00125000000003</c:v>
                </c:pt>
                <c:pt idx="401">
                  <c:v>576.83349999999996</c:v>
                </c:pt>
                <c:pt idx="402">
                  <c:v>577.29174999999998</c:v>
                </c:pt>
                <c:pt idx="403">
                  <c:v>579.16</c:v>
                </c:pt>
                <c:pt idx="404">
                  <c:v>581.27674999999999</c:v>
                </c:pt>
                <c:pt idx="405">
                  <c:v>581.96474999999998</c:v>
                </c:pt>
                <c:pt idx="406">
                  <c:v>584.00824999999998</c:v>
                </c:pt>
                <c:pt idx="407">
                  <c:v>585.22375</c:v>
                </c:pt>
                <c:pt idx="408">
                  <c:v>586.80849999999998</c:v>
                </c:pt>
                <c:pt idx="409">
                  <c:v>587.17550000000006</c:v>
                </c:pt>
                <c:pt idx="410">
                  <c:v>589.55150000000003</c:v>
                </c:pt>
                <c:pt idx="411">
                  <c:v>591.03200000000004</c:v>
                </c:pt>
                <c:pt idx="412">
                  <c:v>591.73125000000005</c:v>
                </c:pt>
                <c:pt idx="413">
                  <c:v>593.7885</c:v>
                </c:pt>
                <c:pt idx="414">
                  <c:v>595.42700000000002</c:v>
                </c:pt>
                <c:pt idx="415">
                  <c:v>596.63</c:v>
                </c:pt>
                <c:pt idx="416">
                  <c:v>598.67250000000001</c:v>
                </c:pt>
                <c:pt idx="417">
                  <c:v>599.88800000000003</c:v>
                </c:pt>
                <c:pt idx="418">
                  <c:v>601.48900000000003</c:v>
                </c:pt>
                <c:pt idx="419">
                  <c:v>601.85749999999996</c:v>
                </c:pt>
                <c:pt idx="420">
                  <c:v>604.24850000000004</c:v>
                </c:pt>
                <c:pt idx="421">
                  <c:v>605.68574999999998</c:v>
                </c:pt>
                <c:pt idx="422">
                  <c:v>606.38924999999995</c:v>
                </c:pt>
                <c:pt idx="423">
                  <c:v>608.44349999999997</c:v>
                </c:pt>
                <c:pt idx="424">
                  <c:v>609.66449999999998</c:v>
                </c:pt>
                <c:pt idx="425">
                  <c:v>611.31100000000004</c:v>
                </c:pt>
                <c:pt idx="426">
                  <c:v>611.67499999999995</c:v>
                </c:pt>
                <c:pt idx="427">
                  <c:v>614.32849999999996</c:v>
                </c:pt>
                <c:pt idx="428">
                  <c:v>614.84649999999999</c:v>
                </c:pt>
                <c:pt idx="429">
                  <c:v>616.44624999999996</c:v>
                </c:pt>
                <c:pt idx="430">
                  <c:v>618.50625000000002</c:v>
                </c:pt>
                <c:pt idx="431">
                  <c:v>619.75</c:v>
                </c:pt>
                <c:pt idx="432">
                  <c:v>621.20725000000004</c:v>
                </c:pt>
                <c:pt idx="433">
                  <c:v>621.58900000000006</c:v>
                </c:pt>
                <c:pt idx="434">
                  <c:v>623.67274999999995</c:v>
                </c:pt>
                <c:pt idx="435">
                  <c:v>624.89499999999998</c:v>
                </c:pt>
                <c:pt idx="436">
                  <c:v>626.54425000000003</c:v>
                </c:pt>
                <c:pt idx="437">
                  <c:v>626.80325000000005</c:v>
                </c:pt>
                <c:pt idx="438">
                  <c:v>626.81550000000004</c:v>
                </c:pt>
                <c:pt idx="439">
                  <c:v>626.81550000000004</c:v>
                </c:pt>
                <c:pt idx="440">
                  <c:v>626.81550000000004</c:v>
                </c:pt>
                <c:pt idx="441">
                  <c:v>626.81550000000004</c:v>
                </c:pt>
                <c:pt idx="442">
                  <c:v>626.81550000000004</c:v>
                </c:pt>
                <c:pt idx="443">
                  <c:v>626.81550000000004</c:v>
                </c:pt>
                <c:pt idx="444">
                  <c:v>626.81550000000004</c:v>
                </c:pt>
                <c:pt idx="445">
                  <c:v>626.81550000000004</c:v>
                </c:pt>
                <c:pt idx="446">
                  <c:v>626.81550000000004</c:v>
                </c:pt>
                <c:pt idx="447">
                  <c:v>626.81550000000004</c:v>
                </c:pt>
                <c:pt idx="448">
                  <c:v>626.81550000000004</c:v>
                </c:pt>
                <c:pt idx="449">
                  <c:v>626.81550000000004</c:v>
                </c:pt>
                <c:pt idx="450">
                  <c:v>626.81550000000004</c:v>
                </c:pt>
                <c:pt idx="451">
                  <c:v>626.81550000000004</c:v>
                </c:pt>
                <c:pt idx="452">
                  <c:v>626.81550000000004</c:v>
                </c:pt>
                <c:pt idx="453">
                  <c:v>626.81550000000004</c:v>
                </c:pt>
                <c:pt idx="454">
                  <c:v>626.81550000000004</c:v>
                </c:pt>
                <c:pt idx="455">
                  <c:v>626.81550000000004</c:v>
                </c:pt>
                <c:pt idx="456">
                  <c:v>626.81550000000004</c:v>
                </c:pt>
                <c:pt idx="457">
                  <c:v>626.81550000000004</c:v>
                </c:pt>
                <c:pt idx="458">
                  <c:v>626.81550000000004</c:v>
                </c:pt>
                <c:pt idx="459">
                  <c:v>626.81550000000004</c:v>
                </c:pt>
                <c:pt idx="460">
                  <c:v>626.81550000000004</c:v>
                </c:pt>
                <c:pt idx="461">
                  <c:v>626.81550000000004</c:v>
                </c:pt>
                <c:pt idx="462">
                  <c:v>626.81550000000004</c:v>
                </c:pt>
                <c:pt idx="463">
                  <c:v>626.81550000000004</c:v>
                </c:pt>
                <c:pt idx="464">
                  <c:v>626.81550000000004</c:v>
                </c:pt>
                <c:pt idx="465">
                  <c:v>626.81550000000004</c:v>
                </c:pt>
                <c:pt idx="466">
                  <c:v>626.81550000000004</c:v>
                </c:pt>
                <c:pt idx="467">
                  <c:v>626.81550000000004</c:v>
                </c:pt>
                <c:pt idx="468">
                  <c:v>626.81550000000004</c:v>
                </c:pt>
                <c:pt idx="469">
                  <c:v>626.81550000000004</c:v>
                </c:pt>
                <c:pt idx="470">
                  <c:v>626.81550000000004</c:v>
                </c:pt>
                <c:pt idx="471">
                  <c:v>626.81550000000004</c:v>
                </c:pt>
                <c:pt idx="472">
                  <c:v>626.81550000000004</c:v>
                </c:pt>
                <c:pt idx="473">
                  <c:v>626.81550000000004</c:v>
                </c:pt>
                <c:pt idx="474">
                  <c:v>626.81550000000004</c:v>
                </c:pt>
                <c:pt idx="475">
                  <c:v>626.81550000000004</c:v>
                </c:pt>
                <c:pt idx="476">
                  <c:v>626.81550000000004</c:v>
                </c:pt>
                <c:pt idx="477">
                  <c:v>626.81550000000004</c:v>
                </c:pt>
                <c:pt idx="478">
                  <c:v>626.81550000000004</c:v>
                </c:pt>
                <c:pt idx="479">
                  <c:v>626.81550000000004</c:v>
                </c:pt>
                <c:pt idx="480">
                  <c:v>626.81550000000004</c:v>
                </c:pt>
                <c:pt idx="481">
                  <c:v>626.81550000000004</c:v>
                </c:pt>
                <c:pt idx="482">
                  <c:v>626.81550000000004</c:v>
                </c:pt>
                <c:pt idx="483">
                  <c:v>626.81550000000004</c:v>
                </c:pt>
                <c:pt idx="484">
                  <c:v>626.81550000000004</c:v>
                </c:pt>
                <c:pt idx="485">
                  <c:v>626.81550000000004</c:v>
                </c:pt>
                <c:pt idx="486">
                  <c:v>626.81550000000004</c:v>
                </c:pt>
                <c:pt idx="487">
                  <c:v>626.81550000000004</c:v>
                </c:pt>
                <c:pt idx="488">
                  <c:v>626.81550000000004</c:v>
                </c:pt>
                <c:pt idx="489">
                  <c:v>626.81550000000004</c:v>
                </c:pt>
                <c:pt idx="490">
                  <c:v>626.81550000000004</c:v>
                </c:pt>
                <c:pt idx="491">
                  <c:v>626.81550000000004</c:v>
                </c:pt>
                <c:pt idx="492">
                  <c:v>626.81550000000004</c:v>
                </c:pt>
                <c:pt idx="493">
                  <c:v>626.81550000000004</c:v>
                </c:pt>
                <c:pt idx="494">
                  <c:v>626.81550000000004</c:v>
                </c:pt>
                <c:pt idx="495">
                  <c:v>626.81550000000004</c:v>
                </c:pt>
                <c:pt idx="496">
                  <c:v>626.81550000000004</c:v>
                </c:pt>
                <c:pt idx="497">
                  <c:v>626.81550000000004</c:v>
                </c:pt>
                <c:pt idx="498">
                  <c:v>626.81550000000004</c:v>
                </c:pt>
                <c:pt idx="499">
                  <c:v>626.81550000000004</c:v>
                </c:pt>
                <c:pt idx="500">
                  <c:v>626.81550000000004</c:v>
                </c:pt>
                <c:pt idx="501">
                  <c:v>626.81550000000004</c:v>
                </c:pt>
                <c:pt idx="502">
                  <c:v>626.81550000000004</c:v>
                </c:pt>
                <c:pt idx="503">
                  <c:v>626.81550000000004</c:v>
                </c:pt>
                <c:pt idx="504">
                  <c:v>626.81550000000004</c:v>
                </c:pt>
                <c:pt idx="505">
                  <c:v>626.81550000000004</c:v>
                </c:pt>
                <c:pt idx="506">
                  <c:v>626.81550000000004</c:v>
                </c:pt>
                <c:pt idx="507">
                  <c:v>626.81550000000004</c:v>
                </c:pt>
                <c:pt idx="508">
                  <c:v>626.81550000000004</c:v>
                </c:pt>
                <c:pt idx="509">
                  <c:v>626.81550000000004</c:v>
                </c:pt>
                <c:pt idx="510">
                  <c:v>626.81550000000004</c:v>
                </c:pt>
                <c:pt idx="511">
                  <c:v>626.81550000000004</c:v>
                </c:pt>
                <c:pt idx="512">
                  <c:v>626.81550000000004</c:v>
                </c:pt>
                <c:pt idx="513">
                  <c:v>626.81550000000004</c:v>
                </c:pt>
                <c:pt idx="514">
                  <c:v>626.81550000000004</c:v>
                </c:pt>
                <c:pt idx="515">
                  <c:v>626.81550000000004</c:v>
                </c:pt>
                <c:pt idx="516">
                  <c:v>626.81550000000004</c:v>
                </c:pt>
                <c:pt idx="517">
                  <c:v>626.81550000000004</c:v>
                </c:pt>
                <c:pt idx="518">
                  <c:v>626.81550000000004</c:v>
                </c:pt>
                <c:pt idx="519">
                  <c:v>626.81550000000004</c:v>
                </c:pt>
                <c:pt idx="520">
                  <c:v>626.81550000000004</c:v>
                </c:pt>
                <c:pt idx="521">
                  <c:v>626.81550000000004</c:v>
                </c:pt>
                <c:pt idx="522">
                  <c:v>626.81550000000004</c:v>
                </c:pt>
                <c:pt idx="523">
                  <c:v>626.81550000000004</c:v>
                </c:pt>
                <c:pt idx="524">
                  <c:v>626.81550000000004</c:v>
                </c:pt>
                <c:pt idx="525">
                  <c:v>626.81550000000004</c:v>
                </c:pt>
                <c:pt idx="526">
                  <c:v>626.81550000000004</c:v>
                </c:pt>
                <c:pt idx="527">
                  <c:v>626.81550000000004</c:v>
                </c:pt>
                <c:pt idx="528">
                  <c:v>626.81550000000004</c:v>
                </c:pt>
                <c:pt idx="529">
                  <c:v>626.81550000000004</c:v>
                </c:pt>
                <c:pt idx="530">
                  <c:v>626.81550000000004</c:v>
                </c:pt>
                <c:pt idx="531">
                  <c:v>626.81550000000004</c:v>
                </c:pt>
                <c:pt idx="532">
                  <c:v>626.81550000000004</c:v>
                </c:pt>
                <c:pt idx="533">
                  <c:v>626.81550000000004</c:v>
                </c:pt>
                <c:pt idx="534">
                  <c:v>626.81550000000004</c:v>
                </c:pt>
                <c:pt idx="535">
                  <c:v>626.81550000000004</c:v>
                </c:pt>
                <c:pt idx="536">
                  <c:v>626.81550000000004</c:v>
                </c:pt>
                <c:pt idx="537">
                  <c:v>626.81550000000004</c:v>
                </c:pt>
                <c:pt idx="538">
                  <c:v>626.81550000000004</c:v>
                </c:pt>
                <c:pt idx="539">
                  <c:v>626.81550000000004</c:v>
                </c:pt>
                <c:pt idx="540">
                  <c:v>626.81550000000004</c:v>
                </c:pt>
                <c:pt idx="541">
                  <c:v>626.81550000000004</c:v>
                </c:pt>
                <c:pt idx="542">
                  <c:v>626.81550000000004</c:v>
                </c:pt>
                <c:pt idx="543">
                  <c:v>626.81550000000004</c:v>
                </c:pt>
                <c:pt idx="544">
                  <c:v>626.81550000000004</c:v>
                </c:pt>
                <c:pt idx="545">
                  <c:v>626.81550000000004</c:v>
                </c:pt>
                <c:pt idx="546">
                  <c:v>626.81550000000004</c:v>
                </c:pt>
                <c:pt idx="547">
                  <c:v>626.81550000000004</c:v>
                </c:pt>
                <c:pt idx="548">
                  <c:v>626.81550000000004</c:v>
                </c:pt>
                <c:pt idx="549">
                  <c:v>626.81550000000004</c:v>
                </c:pt>
                <c:pt idx="550">
                  <c:v>626.81550000000004</c:v>
                </c:pt>
                <c:pt idx="551">
                  <c:v>626.81550000000004</c:v>
                </c:pt>
                <c:pt idx="552">
                  <c:v>626.81550000000004</c:v>
                </c:pt>
                <c:pt idx="553">
                  <c:v>626.81550000000004</c:v>
                </c:pt>
                <c:pt idx="554">
                  <c:v>626.81550000000004</c:v>
                </c:pt>
                <c:pt idx="555">
                  <c:v>626.81550000000004</c:v>
                </c:pt>
                <c:pt idx="556">
                  <c:v>626.81550000000004</c:v>
                </c:pt>
                <c:pt idx="557">
                  <c:v>626.81550000000004</c:v>
                </c:pt>
                <c:pt idx="558">
                  <c:v>626.81550000000004</c:v>
                </c:pt>
                <c:pt idx="559">
                  <c:v>626.81550000000004</c:v>
                </c:pt>
                <c:pt idx="560">
                  <c:v>626.81550000000004</c:v>
                </c:pt>
                <c:pt idx="561">
                  <c:v>626.81550000000004</c:v>
                </c:pt>
                <c:pt idx="562">
                  <c:v>626.81550000000004</c:v>
                </c:pt>
                <c:pt idx="563">
                  <c:v>626.81550000000004</c:v>
                </c:pt>
                <c:pt idx="564">
                  <c:v>626.81550000000004</c:v>
                </c:pt>
                <c:pt idx="565">
                  <c:v>626.81550000000004</c:v>
                </c:pt>
                <c:pt idx="566">
                  <c:v>626.81550000000004</c:v>
                </c:pt>
                <c:pt idx="567">
                  <c:v>626.81550000000004</c:v>
                </c:pt>
                <c:pt idx="568">
                  <c:v>626.81550000000004</c:v>
                </c:pt>
                <c:pt idx="569">
                  <c:v>626.81550000000004</c:v>
                </c:pt>
                <c:pt idx="570">
                  <c:v>626.81550000000004</c:v>
                </c:pt>
                <c:pt idx="571">
                  <c:v>626.81550000000004</c:v>
                </c:pt>
                <c:pt idx="572">
                  <c:v>626.81550000000004</c:v>
                </c:pt>
                <c:pt idx="573">
                  <c:v>626.81550000000004</c:v>
                </c:pt>
                <c:pt idx="574">
                  <c:v>626.81550000000004</c:v>
                </c:pt>
                <c:pt idx="575">
                  <c:v>626.81550000000004</c:v>
                </c:pt>
                <c:pt idx="576">
                  <c:v>626.81550000000004</c:v>
                </c:pt>
                <c:pt idx="577">
                  <c:v>626.81550000000004</c:v>
                </c:pt>
                <c:pt idx="578">
                  <c:v>626.81550000000004</c:v>
                </c:pt>
                <c:pt idx="579">
                  <c:v>626.81550000000004</c:v>
                </c:pt>
                <c:pt idx="580">
                  <c:v>626.81550000000004</c:v>
                </c:pt>
                <c:pt idx="581">
                  <c:v>626.81550000000004</c:v>
                </c:pt>
                <c:pt idx="582">
                  <c:v>626.81550000000004</c:v>
                </c:pt>
                <c:pt idx="583">
                  <c:v>626.81550000000004</c:v>
                </c:pt>
                <c:pt idx="584">
                  <c:v>626.81550000000004</c:v>
                </c:pt>
                <c:pt idx="585">
                  <c:v>626.81550000000004</c:v>
                </c:pt>
                <c:pt idx="586">
                  <c:v>626.81550000000004</c:v>
                </c:pt>
                <c:pt idx="587">
                  <c:v>626.81550000000004</c:v>
                </c:pt>
                <c:pt idx="588">
                  <c:v>626.81550000000004</c:v>
                </c:pt>
                <c:pt idx="589">
                  <c:v>626.81550000000004</c:v>
                </c:pt>
                <c:pt idx="590">
                  <c:v>626.81550000000004</c:v>
                </c:pt>
                <c:pt idx="591">
                  <c:v>626.81550000000004</c:v>
                </c:pt>
                <c:pt idx="592">
                  <c:v>626.81550000000004</c:v>
                </c:pt>
                <c:pt idx="593">
                  <c:v>626.81550000000004</c:v>
                </c:pt>
                <c:pt idx="594">
                  <c:v>626.81550000000004</c:v>
                </c:pt>
                <c:pt idx="595">
                  <c:v>626.81550000000004</c:v>
                </c:pt>
                <c:pt idx="596">
                  <c:v>626.81550000000004</c:v>
                </c:pt>
                <c:pt idx="597">
                  <c:v>626.81550000000004</c:v>
                </c:pt>
                <c:pt idx="598">
                  <c:v>626.81550000000004</c:v>
                </c:pt>
                <c:pt idx="599">
                  <c:v>626.81550000000004</c:v>
                </c:pt>
                <c:pt idx="600">
                  <c:v>626.81550000000004</c:v>
                </c:pt>
                <c:pt idx="601">
                  <c:v>626.81550000000004</c:v>
                </c:pt>
                <c:pt idx="602">
                  <c:v>626.81550000000004</c:v>
                </c:pt>
                <c:pt idx="603">
                  <c:v>626.81550000000004</c:v>
                </c:pt>
                <c:pt idx="604">
                  <c:v>626.81550000000004</c:v>
                </c:pt>
                <c:pt idx="605">
                  <c:v>626.81550000000004</c:v>
                </c:pt>
                <c:pt idx="606">
                  <c:v>626.81550000000004</c:v>
                </c:pt>
                <c:pt idx="607">
                  <c:v>626.81550000000004</c:v>
                </c:pt>
                <c:pt idx="608">
                  <c:v>626.81550000000004</c:v>
                </c:pt>
                <c:pt idx="609">
                  <c:v>626.81550000000004</c:v>
                </c:pt>
                <c:pt idx="610">
                  <c:v>626.81550000000004</c:v>
                </c:pt>
                <c:pt idx="611">
                  <c:v>626.81550000000004</c:v>
                </c:pt>
                <c:pt idx="612">
                  <c:v>626.81550000000004</c:v>
                </c:pt>
                <c:pt idx="613">
                  <c:v>626.81550000000004</c:v>
                </c:pt>
                <c:pt idx="614">
                  <c:v>626.81550000000004</c:v>
                </c:pt>
                <c:pt idx="615">
                  <c:v>626.81550000000004</c:v>
                </c:pt>
                <c:pt idx="616">
                  <c:v>626.81550000000004</c:v>
                </c:pt>
                <c:pt idx="617">
                  <c:v>626.81550000000004</c:v>
                </c:pt>
                <c:pt idx="618">
                  <c:v>626.81550000000004</c:v>
                </c:pt>
                <c:pt idx="619">
                  <c:v>626.81550000000004</c:v>
                </c:pt>
                <c:pt idx="620">
                  <c:v>626.81550000000004</c:v>
                </c:pt>
                <c:pt idx="621">
                  <c:v>626.81550000000004</c:v>
                </c:pt>
                <c:pt idx="622">
                  <c:v>626.81550000000004</c:v>
                </c:pt>
                <c:pt idx="623">
                  <c:v>626.81550000000004</c:v>
                </c:pt>
                <c:pt idx="624">
                  <c:v>626.81550000000004</c:v>
                </c:pt>
                <c:pt idx="625">
                  <c:v>626.81550000000004</c:v>
                </c:pt>
                <c:pt idx="626">
                  <c:v>626.81550000000004</c:v>
                </c:pt>
                <c:pt idx="627">
                  <c:v>626.81550000000004</c:v>
                </c:pt>
                <c:pt idx="628">
                  <c:v>626.81550000000004</c:v>
                </c:pt>
                <c:pt idx="629">
                  <c:v>626.81550000000004</c:v>
                </c:pt>
                <c:pt idx="630">
                  <c:v>626.81550000000004</c:v>
                </c:pt>
                <c:pt idx="631">
                  <c:v>626.81550000000004</c:v>
                </c:pt>
                <c:pt idx="632">
                  <c:v>626.81550000000004</c:v>
                </c:pt>
                <c:pt idx="633">
                  <c:v>626.81550000000004</c:v>
                </c:pt>
                <c:pt idx="634">
                  <c:v>626.81550000000004</c:v>
                </c:pt>
                <c:pt idx="635">
                  <c:v>626.81550000000004</c:v>
                </c:pt>
                <c:pt idx="636">
                  <c:v>626.81550000000004</c:v>
                </c:pt>
                <c:pt idx="637">
                  <c:v>626.81550000000004</c:v>
                </c:pt>
                <c:pt idx="638">
                  <c:v>626.81550000000004</c:v>
                </c:pt>
                <c:pt idx="639">
                  <c:v>626.81550000000004</c:v>
                </c:pt>
                <c:pt idx="640">
                  <c:v>626.81550000000004</c:v>
                </c:pt>
                <c:pt idx="641">
                  <c:v>626.81550000000004</c:v>
                </c:pt>
                <c:pt idx="642">
                  <c:v>626.81550000000004</c:v>
                </c:pt>
                <c:pt idx="643">
                  <c:v>626.81550000000004</c:v>
                </c:pt>
                <c:pt idx="644">
                  <c:v>626.81550000000004</c:v>
                </c:pt>
                <c:pt idx="645">
                  <c:v>626.81550000000004</c:v>
                </c:pt>
                <c:pt idx="646">
                  <c:v>626.81550000000004</c:v>
                </c:pt>
                <c:pt idx="647">
                  <c:v>626.81550000000004</c:v>
                </c:pt>
                <c:pt idx="648">
                  <c:v>626.81550000000004</c:v>
                </c:pt>
                <c:pt idx="649">
                  <c:v>626.81550000000004</c:v>
                </c:pt>
                <c:pt idx="650">
                  <c:v>626.81550000000004</c:v>
                </c:pt>
                <c:pt idx="651">
                  <c:v>626.81550000000004</c:v>
                </c:pt>
                <c:pt idx="652">
                  <c:v>626.81550000000004</c:v>
                </c:pt>
                <c:pt idx="653">
                  <c:v>626.81550000000004</c:v>
                </c:pt>
                <c:pt idx="654">
                  <c:v>626.81550000000004</c:v>
                </c:pt>
                <c:pt idx="655">
                  <c:v>626.81550000000004</c:v>
                </c:pt>
                <c:pt idx="656">
                  <c:v>626.81550000000004</c:v>
                </c:pt>
                <c:pt idx="657">
                  <c:v>626.81550000000004</c:v>
                </c:pt>
                <c:pt idx="658">
                  <c:v>626.81550000000004</c:v>
                </c:pt>
                <c:pt idx="659">
                  <c:v>626.81550000000004</c:v>
                </c:pt>
                <c:pt idx="660">
                  <c:v>626.81550000000004</c:v>
                </c:pt>
                <c:pt idx="661">
                  <c:v>626.81550000000004</c:v>
                </c:pt>
                <c:pt idx="662">
                  <c:v>626.81550000000004</c:v>
                </c:pt>
                <c:pt idx="663">
                  <c:v>626.81550000000004</c:v>
                </c:pt>
                <c:pt idx="664">
                  <c:v>626.81550000000004</c:v>
                </c:pt>
                <c:pt idx="665">
                  <c:v>626.81550000000004</c:v>
                </c:pt>
                <c:pt idx="666">
                  <c:v>626.81550000000004</c:v>
                </c:pt>
                <c:pt idx="667">
                  <c:v>626.81550000000004</c:v>
                </c:pt>
                <c:pt idx="668">
                  <c:v>626.81550000000004</c:v>
                </c:pt>
                <c:pt idx="669">
                  <c:v>626.81550000000004</c:v>
                </c:pt>
                <c:pt idx="670">
                  <c:v>626.81550000000004</c:v>
                </c:pt>
                <c:pt idx="671">
                  <c:v>626.81550000000004</c:v>
                </c:pt>
                <c:pt idx="672">
                  <c:v>626.81550000000004</c:v>
                </c:pt>
                <c:pt idx="673">
                  <c:v>626.81550000000004</c:v>
                </c:pt>
                <c:pt idx="674">
                  <c:v>626.81550000000004</c:v>
                </c:pt>
                <c:pt idx="675">
                  <c:v>626.81550000000004</c:v>
                </c:pt>
                <c:pt idx="676">
                  <c:v>626.81550000000004</c:v>
                </c:pt>
                <c:pt idx="677">
                  <c:v>626.81550000000004</c:v>
                </c:pt>
                <c:pt idx="678">
                  <c:v>626.81550000000004</c:v>
                </c:pt>
                <c:pt idx="679">
                  <c:v>626.81550000000004</c:v>
                </c:pt>
                <c:pt idx="680">
                  <c:v>626.81550000000004</c:v>
                </c:pt>
                <c:pt idx="681">
                  <c:v>626.81550000000004</c:v>
                </c:pt>
                <c:pt idx="682">
                  <c:v>626.81550000000004</c:v>
                </c:pt>
                <c:pt idx="683">
                  <c:v>626.81550000000004</c:v>
                </c:pt>
                <c:pt idx="684">
                  <c:v>626.81550000000004</c:v>
                </c:pt>
                <c:pt idx="685">
                  <c:v>626.81550000000004</c:v>
                </c:pt>
                <c:pt idx="686">
                  <c:v>626.81550000000004</c:v>
                </c:pt>
                <c:pt idx="687">
                  <c:v>626.81550000000004</c:v>
                </c:pt>
                <c:pt idx="688">
                  <c:v>626.81550000000004</c:v>
                </c:pt>
                <c:pt idx="689">
                  <c:v>626.81550000000004</c:v>
                </c:pt>
                <c:pt idx="690">
                  <c:v>626.81550000000004</c:v>
                </c:pt>
                <c:pt idx="691">
                  <c:v>626.81550000000004</c:v>
                </c:pt>
                <c:pt idx="692">
                  <c:v>626.81550000000004</c:v>
                </c:pt>
                <c:pt idx="693">
                  <c:v>626.81550000000004</c:v>
                </c:pt>
                <c:pt idx="694">
                  <c:v>626.81550000000004</c:v>
                </c:pt>
                <c:pt idx="695">
                  <c:v>626.81550000000004</c:v>
                </c:pt>
                <c:pt idx="696">
                  <c:v>626.81550000000004</c:v>
                </c:pt>
                <c:pt idx="697">
                  <c:v>626.81550000000004</c:v>
                </c:pt>
                <c:pt idx="698">
                  <c:v>626.81550000000004</c:v>
                </c:pt>
                <c:pt idx="699">
                  <c:v>626.81550000000004</c:v>
                </c:pt>
                <c:pt idx="700">
                  <c:v>626.81550000000004</c:v>
                </c:pt>
                <c:pt idx="701">
                  <c:v>626.81550000000004</c:v>
                </c:pt>
                <c:pt idx="702">
                  <c:v>626.81550000000004</c:v>
                </c:pt>
                <c:pt idx="703">
                  <c:v>626.81550000000004</c:v>
                </c:pt>
                <c:pt idx="704">
                  <c:v>626.81550000000004</c:v>
                </c:pt>
                <c:pt idx="705">
                  <c:v>626.81550000000004</c:v>
                </c:pt>
                <c:pt idx="706">
                  <c:v>626.81550000000004</c:v>
                </c:pt>
                <c:pt idx="707">
                  <c:v>626.81550000000004</c:v>
                </c:pt>
                <c:pt idx="708">
                  <c:v>626.81550000000004</c:v>
                </c:pt>
                <c:pt idx="709">
                  <c:v>626.81550000000004</c:v>
                </c:pt>
                <c:pt idx="710">
                  <c:v>626.81550000000004</c:v>
                </c:pt>
                <c:pt idx="711">
                  <c:v>626.81550000000004</c:v>
                </c:pt>
                <c:pt idx="712">
                  <c:v>626.81550000000004</c:v>
                </c:pt>
                <c:pt idx="713">
                  <c:v>626.81550000000004</c:v>
                </c:pt>
                <c:pt idx="714">
                  <c:v>626.81550000000004</c:v>
                </c:pt>
                <c:pt idx="715">
                  <c:v>626.81550000000004</c:v>
                </c:pt>
                <c:pt idx="716">
                  <c:v>626.81550000000004</c:v>
                </c:pt>
                <c:pt idx="717">
                  <c:v>626.81550000000004</c:v>
                </c:pt>
                <c:pt idx="718">
                  <c:v>626.81550000000004</c:v>
                </c:pt>
                <c:pt idx="719">
                  <c:v>626.81550000000004</c:v>
                </c:pt>
                <c:pt idx="720">
                  <c:v>626.81550000000004</c:v>
                </c:pt>
                <c:pt idx="721">
                  <c:v>626.81550000000004</c:v>
                </c:pt>
                <c:pt idx="722">
                  <c:v>626.81550000000004</c:v>
                </c:pt>
                <c:pt idx="723">
                  <c:v>626.81550000000004</c:v>
                </c:pt>
                <c:pt idx="724">
                  <c:v>626.81550000000004</c:v>
                </c:pt>
                <c:pt idx="725">
                  <c:v>626.81550000000004</c:v>
                </c:pt>
                <c:pt idx="726">
                  <c:v>626.81550000000004</c:v>
                </c:pt>
                <c:pt idx="727">
                  <c:v>626.81550000000004</c:v>
                </c:pt>
                <c:pt idx="728">
                  <c:v>626.81550000000004</c:v>
                </c:pt>
                <c:pt idx="729">
                  <c:v>626.81550000000004</c:v>
                </c:pt>
                <c:pt idx="730">
                  <c:v>626.81550000000004</c:v>
                </c:pt>
                <c:pt idx="731">
                  <c:v>626.81550000000004</c:v>
                </c:pt>
                <c:pt idx="732">
                  <c:v>626.81550000000004</c:v>
                </c:pt>
                <c:pt idx="733">
                  <c:v>626.81550000000004</c:v>
                </c:pt>
                <c:pt idx="734">
                  <c:v>626.81550000000004</c:v>
                </c:pt>
                <c:pt idx="735">
                  <c:v>626.81550000000004</c:v>
                </c:pt>
                <c:pt idx="736">
                  <c:v>626.81550000000004</c:v>
                </c:pt>
                <c:pt idx="737">
                  <c:v>626.81550000000004</c:v>
                </c:pt>
                <c:pt idx="738">
                  <c:v>626.81550000000004</c:v>
                </c:pt>
                <c:pt idx="739">
                  <c:v>626.81550000000004</c:v>
                </c:pt>
                <c:pt idx="740">
                  <c:v>626.81550000000004</c:v>
                </c:pt>
                <c:pt idx="741">
                  <c:v>626.81550000000004</c:v>
                </c:pt>
                <c:pt idx="742">
                  <c:v>626.81550000000004</c:v>
                </c:pt>
                <c:pt idx="743">
                  <c:v>626.81550000000004</c:v>
                </c:pt>
                <c:pt idx="744">
                  <c:v>626.81550000000004</c:v>
                </c:pt>
                <c:pt idx="745">
                  <c:v>626.81550000000004</c:v>
                </c:pt>
                <c:pt idx="746">
                  <c:v>626.81550000000004</c:v>
                </c:pt>
                <c:pt idx="747">
                  <c:v>626.81550000000004</c:v>
                </c:pt>
                <c:pt idx="748">
                  <c:v>626.81550000000004</c:v>
                </c:pt>
                <c:pt idx="749">
                  <c:v>626.81550000000004</c:v>
                </c:pt>
                <c:pt idx="750">
                  <c:v>626.81550000000004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88-4F8E-A664-E3B02D26D2D6}"/>
            </c:ext>
          </c:extLst>
        </c:ser>
        <c:ser>
          <c:idx val="2"/>
          <c:order val="2"/>
          <c:tx>
            <c:strRef>
              <c:f>Runtime!$D$1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Runtime!$A$2:$A$752</c:f>
              <c:numCache>
                <c:formatCode>General</c:formatCode>
                <c:ptCount val="7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</c:numCache>
            </c:numRef>
          </c:xVal>
          <c:yVal>
            <c:numRef>
              <c:f>Runtime!$D$2:$D$752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0.43099999999999999</c:v>
                </c:pt>
                <c:pt idx="7">
                  <c:v>0.43099999999999999</c:v>
                </c:pt>
                <c:pt idx="8">
                  <c:v>0.43099999999999999</c:v>
                </c:pt>
                <c:pt idx="9">
                  <c:v>0.43099999999999999</c:v>
                </c:pt>
                <c:pt idx="10">
                  <c:v>0.43099999999999999</c:v>
                </c:pt>
                <c:pt idx="11">
                  <c:v>0.43099999999999999</c:v>
                </c:pt>
                <c:pt idx="12">
                  <c:v>0.43099999999999999</c:v>
                </c:pt>
                <c:pt idx="13">
                  <c:v>0.43099999999999999</c:v>
                </c:pt>
                <c:pt idx="14">
                  <c:v>0.43099999999999999</c:v>
                </c:pt>
                <c:pt idx="15">
                  <c:v>0.43099999999999999</c:v>
                </c:pt>
                <c:pt idx="16">
                  <c:v>5.0229999999999997</c:v>
                </c:pt>
                <c:pt idx="17">
                  <c:v>5.0229999999999997</c:v>
                </c:pt>
                <c:pt idx="18">
                  <c:v>5.0229999999999997</c:v>
                </c:pt>
                <c:pt idx="19">
                  <c:v>5.0229999999999997</c:v>
                </c:pt>
                <c:pt idx="20">
                  <c:v>12.89325</c:v>
                </c:pt>
                <c:pt idx="21">
                  <c:v>20.939499999999999</c:v>
                </c:pt>
                <c:pt idx="22">
                  <c:v>20.939499999999999</c:v>
                </c:pt>
                <c:pt idx="23">
                  <c:v>24.505500000000001</c:v>
                </c:pt>
                <c:pt idx="24">
                  <c:v>25.483499999999999</c:v>
                </c:pt>
                <c:pt idx="25">
                  <c:v>25.483499999999999</c:v>
                </c:pt>
                <c:pt idx="26">
                  <c:v>25.483499999999999</c:v>
                </c:pt>
                <c:pt idx="27">
                  <c:v>25.483499999999999</c:v>
                </c:pt>
                <c:pt idx="28">
                  <c:v>29.147500000000001</c:v>
                </c:pt>
                <c:pt idx="29">
                  <c:v>29.147500000000001</c:v>
                </c:pt>
                <c:pt idx="30">
                  <c:v>29.147500000000001</c:v>
                </c:pt>
                <c:pt idx="31">
                  <c:v>29.147500000000001</c:v>
                </c:pt>
                <c:pt idx="32">
                  <c:v>29.147500000000001</c:v>
                </c:pt>
                <c:pt idx="33">
                  <c:v>29.147500000000001</c:v>
                </c:pt>
                <c:pt idx="34">
                  <c:v>29.147500000000001</c:v>
                </c:pt>
                <c:pt idx="35">
                  <c:v>29.147500000000001</c:v>
                </c:pt>
                <c:pt idx="36">
                  <c:v>29.147500000000001</c:v>
                </c:pt>
                <c:pt idx="37">
                  <c:v>29.147500000000001</c:v>
                </c:pt>
                <c:pt idx="38">
                  <c:v>29.147500000000001</c:v>
                </c:pt>
                <c:pt idx="39">
                  <c:v>29.147500000000001</c:v>
                </c:pt>
                <c:pt idx="40">
                  <c:v>29.147500000000001</c:v>
                </c:pt>
                <c:pt idx="41">
                  <c:v>29.147500000000001</c:v>
                </c:pt>
                <c:pt idx="42">
                  <c:v>29.147500000000001</c:v>
                </c:pt>
                <c:pt idx="43">
                  <c:v>29.147500000000001</c:v>
                </c:pt>
                <c:pt idx="44">
                  <c:v>29.147500000000001</c:v>
                </c:pt>
                <c:pt idx="45">
                  <c:v>33.40625</c:v>
                </c:pt>
                <c:pt idx="46">
                  <c:v>33.40625</c:v>
                </c:pt>
                <c:pt idx="47">
                  <c:v>33.40625</c:v>
                </c:pt>
                <c:pt idx="48">
                  <c:v>33.40625</c:v>
                </c:pt>
                <c:pt idx="49">
                  <c:v>38.826500000000003</c:v>
                </c:pt>
                <c:pt idx="50">
                  <c:v>55.65</c:v>
                </c:pt>
                <c:pt idx="51">
                  <c:v>61.429000000000002</c:v>
                </c:pt>
                <c:pt idx="52">
                  <c:v>73.6815</c:v>
                </c:pt>
                <c:pt idx="53">
                  <c:v>73.6815</c:v>
                </c:pt>
                <c:pt idx="54">
                  <c:v>73.6815</c:v>
                </c:pt>
                <c:pt idx="55">
                  <c:v>73.6815</c:v>
                </c:pt>
                <c:pt idx="56">
                  <c:v>73.6815</c:v>
                </c:pt>
                <c:pt idx="57">
                  <c:v>73.6815</c:v>
                </c:pt>
                <c:pt idx="58">
                  <c:v>73.6815</c:v>
                </c:pt>
                <c:pt idx="59">
                  <c:v>73.6815</c:v>
                </c:pt>
                <c:pt idx="60">
                  <c:v>73.6815</c:v>
                </c:pt>
                <c:pt idx="61">
                  <c:v>73.6815</c:v>
                </c:pt>
                <c:pt idx="62">
                  <c:v>73.6815</c:v>
                </c:pt>
                <c:pt idx="63">
                  <c:v>81.185000000000002</c:v>
                </c:pt>
                <c:pt idx="64">
                  <c:v>81.185000000000002</c:v>
                </c:pt>
                <c:pt idx="65">
                  <c:v>81.185000000000002</c:v>
                </c:pt>
                <c:pt idx="66">
                  <c:v>89.478750000000005</c:v>
                </c:pt>
                <c:pt idx="67">
                  <c:v>89.478750000000005</c:v>
                </c:pt>
                <c:pt idx="68">
                  <c:v>89.478750000000005</c:v>
                </c:pt>
                <c:pt idx="69">
                  <c:v>89.478750000000005</c:v>
                </c:pt>
                <c:pt idx="70">
                  <c:v>89.478750000000005</c:v>
                </c:pt>
                <c:pt idx="71">
                  <c:v>94.672749999999994</c:v>
                </c:pt>
                <c:pt idx="72">
                  <c:v>94.672749999999994</c:v>
                </c:pt>
                <c:pt idx="73">
                  <c:v>94.672749999999994</c:v>
                </c:pt>
                <c:pt idx="74">
                  <c:v>97.72175</c:v>
                </c:pt>
                <c:pt idx="75">
                  <c:v>101.34125</c:v>
                </c:pt>
                <c:pt idx="76">
                  <c:v>102.64149999999999</c:v>
                </c:pt>
                <c:pt idx="77">
                  <c:v>105.7475</c:v>
                </c:pt>
                <c:pt idx="78">
                  <c:v>106.76425</c:v>
                </c:pt>
                <c:pt idx="79">
                  <c:v>107.121</c:v>
                </c:pt>
                <c:pt idx="80">
                  <c:v>109.19450000000001</c:v>
                </c:pt>
                <c:pt idx="81">
                  <c:v>111.7265</c:v>
                </c:pt>
                <c:pt idx="82">
                  <c:v>112.0925</c:v>
                </c:pt>
                <c:pt idx="83">
                  <c:v>112.0925</c:v>
                </c:pt>
                <c:pt idx="84">
                  <c:v>112.0925</c:v>
                </c:pt>
                <c:pt idx="85">
                  <c:v>113.71525</c:v>
                </c:pt>
                <c:pt idx="86">
                  <c:v>120.1525</c:v>
                </c:pt>
                <c:pt idx="87">
                  <c:v>120.1525</c:v>
                </c:pt>
                <c:pt idx="88">
                  <c:v>121.009</c:v>
                </c:pt>
                <c:pt idx="89">
                  <c:v>123.28125</c:v>
                </c:pt>
                <c:pt idx="90">
                  <c:v>124.19025000000001</c:v>
                </c:pt>
                <c:pt idx="91">
                  <c:v>125.81225000000001</c:v>
                </c:pt>
                <c:pt idx="92">
                  <c:v>126.07774999999999</c:v>
                </c:pt>
                <c:pt idx="93">
                  <c:v>128.82749999999999</c:v>
                </c:pt>
                <c:pt idx="94">
                  <c:v>129.953</c:v>
                </c:pt>
                <c:pt idx="95">
                  <c:v>130.27449999999999</c:v>
                </c:pt>
                <c:pt idx="96">
                  <c:v>133.2655</c:v>
                </c:pt>
                <c:pt idx="97">
                  <c:v>134.84549999999999</c:v>
                </c:pt>
                <c:pt idx="98">
                  <c:v>135.99375000000001</c:v>
                </c:pt>
                <c:pt idx="99">
                  <c:v>136.61375000000001</c:v>
                </c:pt>
                <c:pt idx="100">
                  <c:v>138.72925000000001</c:v>
                </c:pt>
                <c:pt idx="101">
                  <c:v>139.43600000000001</c:v>
                </c:pt>
                <c:pt idx="102">
                  <c:v>140.29925</c:v>
                </c:pt>
                <c:pt idx="103">
                  <c:v>140.54750000000001</c:v>
                </c:pt>
                <c:pt idx="104">
                  <c:v>143.52500000000001</c:v>
                </c:pt>
                <c:pt idx="105">
                  <c:v>144.76224999999999</c:v>
                </c:pt>
                <c:pt idx="106">
                  <c:v>146.24825000000001</c:v>
                </c:pt>
                <c:pt idx="107">
                  <c:v>146.48824999999999</c:v>
                </c:pt>
                <c:pt idx="108">
                  <c:v>148.60874999999999</c:v>
                </c:pt>
                <c:pt idx="109">
                  <c:v>149.77125000000001</c:v>
                </c:pt>
                <c:pt idx="110">
                  <c:v>151.81125</c:v>
                </c:pt>
                <c:pt idx="111">
                  <c:v>153.19974999999999</c:v>
                </c:pt>
                <c:pt idx="112">
                  <c:v>155.14025000000001</c:v>
                </c:pt>
                <c:pt idx="113">
                  <c:v>155.77975000000001</c:v>
                </c:pt>
                <c:pt idx="114">
                  <c:v>156.143</c:v>
                </c:pt>
                <c:pt idx="115">
                  <c:v>158.50049999999999</c:v>
                </c:pt>
                <c:pt idx="116">
                  <c:v>159.25149999999999</c:v>
                </c:pt>
                <c:pt idx="117">
                  <c:v>161.4435</c:v>
                </c:pt>
                <c:pt idx="118">
                  <c:v>163.27475000000001</c:v>
                </c:pt>
                <c:pt idx="119">
                  <c:v>164.87975</c:v>
                </c:pt>
                <c:pt idx="120">
                  <c:v>165.54124999999999</c:v>
                </c:pt>
                <c:pt idx="121">
                  <c:v>165.65575000000001</c:v>
                </c:pt>
                <c:pt idx="122">
                  <c:v>168.01499999999999</c:v>
                </c:pt>
                <c:pt idx="123">
                  <c:v>169.19274999999999</c:v>
                </c:pt>
                <c:pt idx="124">
                  <c:v>172.00575000000001</c:v>
                </c:pt>
                <c:pt idx="125">
                  <c:v>173.22825</c:v>
                </c:pt>
                <c:pt idx="126">
                  <c:v>174.68225000000001</c:v>
                </c:pt>
                <c:pt idx="127">
                  <c:v>175.28450000000001</c:v>
                </c:pt>
                <c:pt idx="128">
                  <c:v>177.46575000000001</c:v>
                </c:pt>
                <c:pt idx="129">
                  <c:v>178.626</c:v>
                </c:pt>
                <c:pt idx="130">
                  <c:v>178.626</c:v>
                </c:pt>
                <c:pt idx="131">
                  <c:v>181.43049999999999</c:v>
                </c:pt>
                <c:pt idx="132">
                  <c:v>183.04075</c:v>
                </c:pt>
                <c:pt idx="133">
                  <c:v>184.44325000000001</c:v>
                </c:pt>
                <c:pt idx="134">
                  <c:v>184.68549999999999</c:v>
                </c:pt>
                <c:pt idx="135">
                  <c:v>186.85050000000001</c:v>
                </c:pt>
                <c:pt idx="136">
                  <c:v>188.02725000000001</c:v>
                </c:pt>
                <c:pt idx="137">
                  <c:v>188.608</c:v>
                </c:pt>
                <c:pt idx="138">
                  <c:v>190.864</c:v>
                </c:pt>
                <c:pt idx="139">
                  <c:v>192.50800000000001</c:v>
                </c:pt>
                <c:pt idx="140">
                  <c:v>193.94450000000001</c:v>
                </c:pt>
                <c:pt idx="141">
                  <c:v>194.17824999999999</c:v>
                </c:pt>
                <c:pt idx="142">
                  <c:v>196.2895</c:v>
                </c:pt>
                <c:pt idx="143">
                  <c:v>197.453</c:v>
                </c:pt>
                <c:pt idx="144">
                  <c:v>199.87450000000001</c:v>
                </c:pt>
                <c:pt idx="145">
                  <c:v>201.2535</c:v>
                </c:pt>
                <c:pt idx="146">
                  <c:v>202.66825</c:v>
                </c:pt>
                <c:pt idx="147">
                  <c:v>203.45975000000001</c:v>
                </c:pt>
                <c:pt idx="148">
                  <c:v>203.57400000000001</c:v>
                </c:pt>
                <c:pt idx="149">
                  <c:v>206.17625000000001</c:v>
                </c:pt>
                <c:pt idx="150">
                  <c:v>206.92099999999999</c:v>
                </c:pt>
                <c:pt idx="151">
                  <c:v>209.77449999999999</c:v>
                </c:pt>
                <c:pt idx="152">
                  <c:v>211.01775000000001</c:v>
                </c:pt>
                <c:pt idx="153">
                  <c:v>212.4495</c:v>
                </c:pt>
                <c:pt idx="154">
                  <c:v>213.048</c:v>
                </c:pt>
                <c:pt idx="155">
                  <c:v>215.25</c:v>
                </c:pt>
                <c:pt idx="156">
                  <c:v>216.41300000000001</c:v>
                </c:pt>
                <c:pt idx="157">
                  <c:v>216.66874999999999</c:v>
                </c:pt>
                <c:pt idx="158">
                  <c:v>219.35849999999999</c:v>
                </c:pt>
                <c:pt idx="159">
                  <c:v>220.90525</c:v>
                </c:pt>
                <c:pt idx="160">
                  <c:v>222.16925000000001</c:v>
                </c:pt>
                <c:pt idx="161">
                  <c:v>222.55600000000001</c:v>
                </c:pt>
                <c:pt idx="162">
                  <c:v>224.85499999999999</c:v>
                </c:pt>
                <c:pt idx="163">
                  <c:v>226.05799999999999</c:v>
                </c:pt>
                <c:pt idx="164">
                  <c:v>226.29849999999999</c:v>
                </c:pt>
                <c:pt idx="165">
                  <c:v>228.93924999999999</c:v>
                </c:pt>
                <c:pt idx="166">
                  <c:v>230.56174999999999</c:v>
                </c:pt>
                <c:pt idx="167">
                  <c:v>231.87350000000001</c:v>
                </c:pt>
                <c:pt idx="168">
                  <c:v>232.23474999999999</c:v>
                </c:pt>
                <c:pt idx="169">
                  <c:v>234.446</c:v>
                </c:pt>
                <c:pt idx="170">
                  <c:v>235.64500000000001</c:v>
                </c:pt>
                <c:pt idx="171">
                  <c:v>235.89099999999999</c:v>
                </c:pt>
                <c:pt idx="172">
                  <c:v>238.55475000000001</c:v>
                </c:pt>
                <c:pt idx="173">
                  <c:v>240.11525</c:v>
                </c:pt>
                <c:pt idx="174">
                  <c:v>241.54024999999999</c:v>
                </c:pt>
                <c:pt idx="175">
                  <c:v>241.78299999999999</c:v>
                </c:pt>
                <c:pt idx="176">
                  <c:v>243.96375</c:v>
                </c:pt>
                <c:pt idx="177">
                  <c:v>245.143</c:v>
                </c:pt>
                <c:pt idx="178">
                  <c:v>246.46475000000001</c:v>
                </c:pt>
                <c:pt idx="179">
                  <c:v>248.3775</c:v>
                </c:pt>
                <c:pt idx="180">
                  <c:v>250.62700000000001</c:v>
                </c:pt>
                <c:pt idx="181">
                  <c:v>251.2115</c:v>
                </c:pt>
                <c:pt idx="182">
                  <c:v>252.80099999999999</c:v>
                </c:pt>
                <c:pt idx="183">
                  <c:v>254.3295</c:v>
                </c:pt>
                <c:pt idx="184">
                  <c:v>254.56424999999999</c:v>
                </c:pt>
                <c:pt idx="185">
                  <c:v>257.49775</c:v>
                </c:pt>
                <c:pt idx="186">
                  <c:v>258.74299999999999</c:v>
                </c:pt>
                <c:pt idx="187">
                  <c:v>260.24650000000003</c:v>
                </c:pt>
                <c:pt idx="188">
                  <c:v>260.70724999999999</c:v>
                </c:pt>
                <c:pt idx="189">
                  <c:v>262.28674999999998</c:v>
                </c:pt>
                <c:pt idx="190">
                  <c:v>264.13200000000001</c:v>
                </c:pt>
                <c:pt idx="191">
                  <c:v>264.38774999999998</c:v>
                </c:pt>
                <c:pt idx="192">
                  <c:v>266.9545</c:v>
                </c:pt>
                <c:pt idx="193">
                  <c:v>268.1825</c:v>
                </c:pt>
                <c:pt idx="194">
                  <c:v>269.70850000000002</c:v>
                </c:pt>
                <c:pt idx="195">
                  <c:v>270.18624999999997</c:v>
                </c:pt>
                <c:pt idx="196">
                  <c:v>272.37650000000002</c:v>
                </c:pt>
                <c:pt idx="197">
                  <c:v>273.54599999999999</c:v>
                </c:pt>
                <c:pt idx="198">
                  <c:v>273.54599999999999</c:v>
                </c:pt>
                <c:pt idx="199">
                  <c:v>276.69049999999999</c:v>
                </c:pt>
                <c:pt idx="200">
                  <c:v>278.24250000000001</c:v>
                </c:pt>
                <c:pt idx="201">
                  <c:v>279.62</c:v>
                </c:pt>
                <c:pt idx="202">
                  <c:v>279.84724999999997</c:v>
                </c:pt>
                <c:pt idx="203">
                  <c:v>281.98075</c:v>
                </c:pt>
                <c:pt idx="204">
                  <c:v>283.1345</c:v>
                </c:pt>
                <c:pt idx="205">
                  <c:v>285.91050000000001</c:v>
                </c:pt>
                <c:pt idx="206">
                  <c:v>286.47550000000001</c:v>
                </c:pt>
                <c:pt idx="207">
                  <c:v>288.60149999999999</c:v>
                </c:pt>
                <c:pt idx="208">
                  <c:v>289.16624999999999</c:v>
                </c:pt>
                <c:pt idx="209">
                  <c:v>289.94549999999998</c:v>
                </c:pt>
                <c:pt idx="210">
                  <c:v>292.28975000000003</c:v>
                </c:pt>
                <c:pt idx="211">
                  <c:v>292.57225</c:v>
                </c:pt>
                <c:pt idx="212">
                  <c:v>295.34449999999998</c:v>
                </c:pt>
                <c:pt idx="213">
                  <c:v>296.60500000000002</c:v>
                </c:pt>
                <c:pt idx="214">
                  <c:v>298.07900000000001</c:v>
                </c:pt>
                <c:pt idx="215">
                  <c:v>298.56849999999997</c:v>
                </c:pt>
                <c:pt idx="216">
                  <c:v>300.59050000000002</c:v>
                </c:pt>
                <c:pt idx="217">
                  <c:v>301.726</c:v>
                </c:pt>
                <c:pt idx="218">
                  <c:v>302.27974999999998</c:v>
                </c:pt>
                <c:pt idx="219">
                  <c:v>304.87675000000002</c:v>
                </c:pt>
                <c:pt idx="220">
                  <c:v>306.33825000000002</c:v>
                </c:pt>
                <c:pt idx="221">
                  <c:v>307.44875000000002</c:v>
                </c:pt>
                <c:pt idx="222">
                  <c:v>307.67750000000001</c:v>
                </c:pt>
                <c:pt idx="223">
                  <c:v>310.03300000000002</c:v>
                </c:pt>
                <c:pt idx="224">
                  <c:v>310.97224999999997</c:v>
                </c:pt>
                <c:pt idx="225">
                  <c:v>313.8415</c:v>
                </c:pt>
                <c:pt idx="226">
                  <c:v>315.05250000000001</c:v>
                </c:pt>
                <c:pt idx="227">
                  <c:v>316.50799999999998</c:v>
                </c:pt>
                <c:pt idx="228">
                  <c:v>316.95375000000001</c:v>
                </c:pt>
                <c:pt idx="229">
                  <c:v>318.99574999999999</c:v>
                </c:pt>
                <c:pt idx="230">
                  <c:v>320.14974999999998</c:v>
                </c:pt>
                <c:pt idx="231">
                  <c:v>320.69324999999998</c:v>
                </c:pt>
                <c:pt idx="232">
                  <c:v>322.97424999999998</c:v>
                </c:pt>
                <c:pt idx="233">
                  <c:v>324.55675000000002</c:v>
                </c:pt>
                <c:pt idx="234">
                  <c:v>325.89850000000001</c:v>
                </c:pt>
                <c:pt idx="235">
                  <c:v>326.34399999999999</c:v>
                </c:pt>
                <c:pt idx="236">
                  <c:v>328.83524999999997</c:v>
                </c:pt>
                <c:pt idx="237">
                  <c:v>329.29275000000001</c:v>
                </c:pt>
                <c:pt idx="238">
                  <c:v>332.06200000000001</c:v>
                </c:pt>
                <c:pt idx="239">
                  <c:v>333.33625000000001</c:v>
                </c:pt>
                <c:pt idx="240">
                  <c:v>334.74324999999999</c:v>
                </c:pt>
                <c:pt idx="241">
                  <c:v>335.31124999999997</c:v>
                </c:pt>
                <c:pt idx="242">
                  <c:v>337.39850000000001</c:v>
                </c:pt>
                <c:pt idx="243">
                  <c:v>338.47474999999997</c:v>
                </c:pt>
                <c:pt idx="244">
                  <c:v>338.72075000000001</c:v>
                </c:pt>
                <c:pt idx="245">
                  <c:v>341.32125000000002</c:v>
                </c:pt>
                <c:pt idx="246">
                  <c:v>342.89125000000001</c:v>
                </c:pt>
                <c:pt idx="247">
                  <c:v>344.24200000000002</c:v>
                </c:pt>
                <c:pt idx="248">
                  <c:v>344.4615</c:v>
                </c:pt>
                <c:pt idx="249">
                  <c:v>346.51425</c:v>
                </c:pt>
                <c:pt idx="250">
                  <c:v>347.59199999999998</c:v>
                </c:pt>
                <c:pt idx="251">
                  <c:v>349.59100000000001</c:v>
                </c:pt>
                <c:pt idx="252">
                  <c:v>351.29300000000001</c:v>
                </c:pt>
                <c:pt idx="253">
                  <c:v>353.00099999999998</c:v>
                </c:pt>
                <c:pt idx="254">
                  <c:v>353.54050000000001</c:v>
                </c:pt>
                <c:pt idx="255">
                  <c:v>355.54250000000002</c:v>
                </c:pt>
                <c:pt idx="256">
                  <c:v>356.65</c:v>
                </c:pt>
                <c:pt idx="257">
                  <c:v>356.65</c:v>
                </c:pt>
                <c:pt idx="258">
                  <c:v>359.44024999999999</c:v>
                </c:pt>
                <c:pt idx="259">
                  <c:v>360.99349999999998</c:v>
                </c:pt>
                <c:pt idx="260">
                  <c:v>362.30475000000001</c:v>
                </c:pt>
                <c:pt idx="261">
                  <c:v>362.51650000000001</c:v>
                </c:pt>
                <c:pt idx="262">
                  <c:v>364.46850000000001</c:v>
                </c:pt>
                <c:pt idx="263">
                  <c:v>365.56950000000001</c:v>
                </c:pt>
                <c:pt idx="264">
                  <c:v>368.43175000000002</c:v>
                </c:pt>
                <c:pt idx="265">
                  <c:v>369.64325000000002</c:v>
                </c:pt>
                <c:pt idx="266">
                  <c:v>370.95175</c:v>
                </c:pt>
                <c:pt idx="267">
                  <c:v>371.50375000000003</c:v>
                </c:pt>
                <c:pt idx="268">
                  <c:v>373.46449999999999</c:v>
                </c:pt>
                <c:pt idx="269">
                  <c:v>374.58825000000002</c:v>
                </c:pt>
                <c:pt idx="270">
                  <c:v>374.82724999999999</c:v>
                </c:pt>
                <c:pt idx="271">
                  <c:v>377.41500000000002</c:v>
                </c:pt>
                <c:pt idx="272">
                  <c:v>378.99900000000002</c:v>
                </c:pt>
                <c:pt idx="273">
                  <c:v>380.31524999999999</c:v>
                </c:pt>
                <c:pt idx="274">
                  <c:v>380.53550000000001</c:v>
                </c:pt>
                <c:pt idx="275">
                  <c:v>382.58150000000001</c:v>
                </c:pt>
                <c:pt idx="276">
                  <c:v>383.64749999999998</c:v>
                </c:pt>
                <c:pt idx="277">
                  <c:v>386.024</c:v>
                </c:pt>
                <c:pt idx="278">
                  <c:v>387.65050000000002</c:v>
                </c:pt>
                <c:pt idx="279">
                  <c:v>388.99675000000002</c:v>
                </c:pt>
                <c:pt idx="280">
                  <c:v>389.55</c:v>
                </c:pt>
                <c:pt idx="281">
                  <c:v>391.50725</c:v>
                </c:pt>
                <c:pt idx="282">
                  <c:v>392.565</c:v>
                </c:pt>
                <c:pt idx="283">
                  <c:v>392.82324999999997</c:v>
                </c:pt>
                <c:pt idx="284">
                  <c:v>395.39774999999997</c:v>
                </c:pt>
                <c:pt idx="285">
                  <c:v>396.94774999999998</c:v>
                </c:pt>
                <c:pt idx="286">
                  <c:v>398.25225</c:v>
                </c:pt>
                <c:pt idx="287">
                  <c:v>398.46100000000001</c:v>
                </c:pt>
                <c:pt idx="288">
                  <c:v>400.98700000000002</c:v>
                </c:pt>
                <c:pt idx="289">
                  <c:v>401.45150000000001</c:v>
                </c:pt>
                <c:pt idx="290">
                  <c:v>404.22250000000003</c:v>
                </c:pt>
                <c:pt idx="291">
                  <c:v>405.51</c:v>
                </c:pt>
                <c:pt idx="292">
                  <c:v>406.86250000000001</c:v>
                </c:pt>
                <c:pt idx="293">
                  <c:v>407.38524999999998</c:v>
                </c:pt>
                <c:pt idx="294">
                  <c:v>409.32524999999998</c:v>
                </c:pt>
                <c:pt idx="295">
                  <c:v>410.34974999999997</c:v>
                </c:pt>
                <c:pt idx="296">
                  <c:v>411.22025000000002</c:v>
                </c:pt>
                <c:pt idx="297">
                  <c:v>413.07400000000001</c:v>
                </c:pt>
                <c:pt idx="298">
                  <c:v>414.98475000000002</c:v>
                </c:pt>
                <c:pt idx="299">
                  <c:v>416.12900000000002</c:v>
                </c:pt>
                <c:pt idx="300">
                  <c:v>417.98124999999999</c:v>
                </c:pt>
                <c:pt idx="301">
                  <c:v>419.02249999999998</c:v>
                </c:pt>
                <c:pt idx="302">
                  <c:v>419.28525000000002</c:v>
                </c:pt>
                <c:pt idx="303">
                  <c:v>421.858</c:v>
                </c:pt>
                <c:pt idx="304">
                  <c:v>423.40649999999999</c:v>
                </c:pt>
                <c:pt idx="305">
                  <c:v>424.69650000000001</c:v>
                </c:pt>
                <c:pt idx="306">
                  <c:v>424.91</c:v>
                </c:pt>
                <c:pt idx="307">
                  <c:v>427.15875</c:v>
                </c:pt>
                <c:pt idx="308">
                  <c:v>427.81650000000002</c:v>
                </c:pt>
                <c:pt idx="309">
                  <c:v>430.75749999999999</c:v>
                </c:pt>
                <c:pt idx="310">
                  <c:v>431.66075000000001</c:v>
                </c:pt>
                <c:pt idx="311">
                  <c:v>433.41199999999998</c:v>
                </c:pt>
                <c:pt idx="312">
                  <c:v>433.83049999999997</c:v>
                </c:pt>
                <c:pt idx="313">
                  <c:v>435.69150000000002</c:v>
                </c:pt>
                <c:pt idx="314">
                  <c:v>436.71474999999998</c:v>
                </c:pt>
                <c:pt idx="315">
                  <c:v>438.32125000000002</c:v>
                </c:pt>
                <c:pt idx="316">
                  <c:v>439.83075000000002</c:v>
                </c:pt>
                <c:pt idx="317">
                  <c:v>441.65825000000001</c:v>
                </c:pt>
                <c:pt idx="318">
                  <c:v>442.63549999999998</c:v>
                </c:pt>
                <c:pt idx="319">
                  <c:v>444.49475000000001</c:v>
                </c:pt>
                <c:pt idx="320">
                  <c:v>445.47399999999999</c:v>
                </c:pt>
                <c:pt idx="321">
                  <c:v>446.036</c:v>
                </c:pt>
                <c:pt idx="322">
                  <c:v>448.23</c:v>
                </c:pt>
                <c:pt idx="323">
                  <c:v>449.84249999999997</c:v>
                </c:pt>
                <c:pt idx="324">
                  <c:v>451.18925000000002</c:v>
                </c:pt>
                <c:pt idx="325">
                  <c:v>451.95299999999997</c:v>
                </c:pt>
                <c:pt idx="326">
                  <c:v>454.18450000000001</c:v>
                </c:pt>
                <c:pt idx="327">
                  <c:v>454.18450000000001</c:v>
                </c:pt>
                <c:pt idx="328">
                  <c:v>457.02474999999998</c:v>
                </c:pt>
                <c:pt idx="329">
                  <c:v>458.59800000000001</c:v>
                </c:pt>
                <c:pt idx="330">
                  <c:v>459.81400000000002</c:v>
                </c:pt>
                <c:pt idx="331">
                  <c:v>460.01925</c:v>
                </c:pt>
                <c:pt idx="332">
                  <c:v>462.28775000000002</c:v>
                </c:pt>
                <c:pt idx="333">
                  <c:v>462.92075</c:v>
                </c:pt>
                <c:pt idx="334">
                  <c:v>465.76974999999999</c:v>
                </c:pt>
                <c:pt idx="335">
                  <c:v>466.98025000000001</c:v>
                </c:pt>
                <c:pt idx="336">
                  <c:v>468.34625</c:v>
                </c:pt>
                <c:pt idx="337">
                  <c:v>468.77175</c:v>
                </c:pt>
                <c:pt idx="338">
                  <c:v>470.56400000000002</c:v>
                </c:pt>
                <c:pt idx="339">
                  <c:v>471.58425</c:v>
                </c:pt>
                <c:pt idx="340">
                  <c:v>472.1515</c:v>
                </c:pt>
                <c:pt idx="341">
                  <c:v>474.85424999999998</c:v>
                </c:pt>
                <c:pt idx="342">
                  <c:v>476.673</c:v>
                </c:pt>
                <c:pt idx="343">
                  <c:v>477.55200000000002</c:v>
                </c:pt>
                <c:pt idx="344">
                  <c:v>479.42750000000001</c:v>
                </c:pt>
                <c:pt idx="345">
                  <c:v>480.43475000000001</c:v>
                </c:pt>
                <c:pt idx="346">
                  <c:v>480.65949999999998</c:v>
                </c:pt>
                <c:pt idx="347">
                  <c:v>483.47174999999999</c:v>
                </c:pt>
                <c:pt idx="348">
                  <c:v>484.74425000000002</c:v>
                </c:pt>
                <c:pt idx="349">
                  <c:v>485.98525000000001</c:v>
                </c:pt>
                <c:pt idx="350">
                  <c:v>486.19425000000001</c:v>
                </c:pt>
                <c:pt idx="351">
                  <c:v>489.07875000000001</c:v>
                </c:pt>
                <c:pt idx="352">
                  <c:v>489.07875000000001</c:v>
                </c:pt>
                <c:pt idx="353">
                  <c:v>492.05099999999999</c:v>
                </c:pt>
                <c:pt idx="354">
                  <c:v>493.64350000000002</c:v>
                </c:pt>
                <c:pt idx="355">
                  <c:v>494.86324999999999</c:v>
                </c:pt>
                <c:pt idx="356">
                  <c:v>495.06475</c:v>
                </c:pt>
                <c:pt idx="357">
                  <c:v>497.26524999999998</c:v>
                </c:pt>
                <c:pt idx="358">
                  <c:v>497.90499999999997</c:v>
                </c:pt>
                <c:pt idx="359">
                  <c:v>500.73649999999998</c:v>
                </c:pt>
                <c:pt idx="360">
                  <c:v>501.95875000000001</c:v>
                </c:pt>
                <c:pt idx="361">
                  <c:v>503.33800000000002</c:v>
                </c:pt>
                <c:pt idx="362">
                  <c:v>503.75599999999997</c:v>
                </c:pt>
                <c:pt idx="363">
                  <c:v>505.56299999999999</c:v>
                </c:pt>
                <c:pt idx="364">
                  <c:v>506.55574999999999</c:v>
                </c:pt>
                <c:pt idx="365">
                  <c:v>508.24975000000001</c:v>
                </c:pt>
                <c:pt idx="366">
                  <c:v>510.02449999999999</c:v>
                </c:pt>
                <c:pt idx="367">
                  <c:v>511.94400000000002</c:v>
                </c:pt>
                <c:pt idx="368">
                  <c:v>512.55025000000001</c:v>
                </c:pt>
                <c:pt idx="369">
                  <c:v>514.3845</c:v>
                </c:pt>
                <c:pt idx="370">
                  <c:v>515.37725</c:v>
                </c:pt>
                <c:pt idx="371">
                  <c:v>516.31174999999996</c:v>
                </c:pt>
                <c:pt idx="372">
                  <c:v>518.20899999999995</c:v>
                </c:pt>
                <c:pt idx="373">
                  <c:v>520.17425000000003</c:v>
                </c:pt>
                <c:pt idx="374">
                  <c:v>521.27025000000003</c:v>
                </c:pt>
                <c:pt idx="375">
                  <c:v>522.85175000000004</c:v>
                </c:pt>
                <c:pt idx="376">
                  <c:v>524.10175000000004</c:v>
                </c:pt>
                <c:pt idx="377">
                  <c:v>524.34299999999996</c:v>
                </c:pt>
                <c:pt idx="378">
                  <c:v>526.88175000000001</c:v>
                </c:pt>
                <c:pt idx="379">
                  <c:v>528.50699999999995</c:v>
                </c:pt>
                <c:pt idx="380">
                  <c:v>529.75625000000002</c:v>
                </c:pt>
                <c:pt idx="381">
                  <c:v>529.95849999999996</c:v>
                </c:pt>
                <c:pt idx="382">
                  <c:v>532.34924999999998</c:v>
                </c:pt>
                <c:pt idx="383">
                  <c:v>532.77800000000002</c:v>
                </c:pt>
                <c:pt idx="384">
                  <c:v>535.58199999999999</c:v>
                </c:pt>
                <c:pt idx="385">
                  <c:v>536.78824999999995</c:v>
                </c:pt>
                <c:pt idx="386">
                  <c:v>538.16300000000001</c:v>
                </c:pt>
                <c:pt idx="387">
                  <c:v>538.59024999999997</c:v>
                </c:pt>
                <c:pt idx="388">
                  <c:v>540.38824999999997</c:v>
                </c:pt>
                <c:pt idx="389">
                  <c:v>541.38824999999997</c:v>
                </c:pt>
                <c:pt idx="390">
                  <c:v>543.04774999999995</c:v>
                </c:pt>
                <c:pt idx="391">
                  <c:v>544.83175000000006</c:v>
                </c:pt>
                <c:pt idx="392">
                  <c:v>546.77300000000002</c:v>
                </c:pt>
                <c:pt idx="393">
                  <c:v>547.28899999999999</c:v>
                </c:pt>
                <c:pt idx="394">
                  <c:v>549.13075000000003</c:v>
                </c:pt>
                <c:pt idx="395">
                  <c:v>550.13850000000002</c:v>
                </c:pt>
                <c:pt idx="396">
                  <c:v>551.02949999999998</c:v>
                </c:pt>
                <c:pt idx="397">
                  <c:v>553.26224999999999</c:v>
                </c:pt>
                <c:pt idx="398">
                  <c:v>554.49225000000001</c:v>
                </c:pt>
                <c:pt idx="399">
                  <c:v>555.87199999999996</c:v>
                </c:pt>
                <c:pt idx="400">
                  <c:v>556.64</c:v>
                </c:pt>
                <c:pt idx="401">
                  <c:v>558.77599999999995</c:v>
                </c:pt>
                <c:pt idx="402">
                  <c:v>558.77599999999995</c:v>
                </c:pt>
                <c:pt idx="403">
                  <c:v>561.67349999999999</c:v>
                </c:pt>
                <c:pt idx="404">
                  <c:v>563.27300000000002</c:v>
                </c:pt>
                <c:pt idx="405">
                  <c:v>564.50924999999995</c:v>
                </c:pt>
                <c:pt idx="406">
                  <c:v>564.72649999999999</c:v>
                </c:pt>
                <c:pt idx="407">
                  <c:v>567.12675000000002</c:v>
                </c:pt>
                <c:pt idx="408">
                  <c:v>567.55825000000004</c:v>
                </c:pt>
                <c:pt idx="409">
                  <c:v>570.33725000000004</c:v>
                </c:pt>
                <c:pt idx="410">
                  <c:v>571.55650000000003</c:v>
                </c:pt>
                <c:pt idx="411">
                  <c:v>572.94399999999996</c:v>
                </c:pt>
                <c:pt idx="412">
                  <c:v>573.36924999999997</c:v>
                </c:pt>
                <c:pt idx="413">
                  <c:v>575.24749999999995</c:v>
                </c:pt>
                <c:pt idx="414">
                  <c:v>576.28899999999999</c:v>
                </c:pt>
                <c:pt idx="415">
                  <c:v>577.27075000000002</c:v>
                </c:pt>
                <c:pt idx="416">
                  <c:v>579.59950000000003</c:v>
                </c:pt>
                <c:pt idx="417">
                  <c:v>581.39575000000002</c:v>
                </c:pt>
                <c:pt idx="418">
                  <c:v>582.27525000000003</c:v>
                </c:pt>
                <c:pt idx="419">
                  <c:v>584.125</c:v>
                </c:pt>
                <c:pt idx="420">
                  <c:v>585.14649999999995</c:v>
                </c:pt>
                <c:pt idx="421">
                  <c:v>585.38599999999997</c:v>
                </c:pt>
                <c:pt idx="422">
                  <c:v>587.90374999999995</c:v>
                </c:pt>
                <c:pt idx="423">
                  <c:v>589.45950000000005</c:v>
                </c:pt>
                <c:pt idx="424">
                  <c:v>590.69050000000004</c:v>
                </c:pt>
                <c:pt idx="425">
                  <c:v>591.57275000000004</c:v>
                </c:pt>
                <c:pt idx="426">
                  <c:v>593.71749999999997</c:v>
                </c:pt>
                <c:pt idx="427">
                  <c:v>593.71749999999997</c:v>
                </c:pt>
                <c:pt idx="428">
                  <c:v>596.67274999999995</c:v>
                </c:pt>
                <c:pt idx="429">
                  <c:v>598.25075000000004</c:v>
                </c:pt>
                <c:pt idx="430">
                  <c:v>599.4905</c:v>
                </c:pt>
                <c:pt idx="431">
                  <c:v>599.71900000000005</c:v>
                </c:pt>
                <c:pt idx="432">
                  <c:v>601.55550000000005</c:v>
                </c:pt>
                <c:pt idx="433">
                  <c:v>602.60225000000003</c:v>
                </c:pt>
                <c:pt idx="434">
                  <c:v>605.38774999999998</c:v>
                </c:pt>
                <c:pt idx="435">
                  <c:v>606.60149999999999</c:v>
                </c:pt>
                <c:pt idx="436">
                  <c:v>607.97074999999995</c:v>
                </c:pt>
                <c:pt idx="437">
                  <c:v>608.38525000000004</c:v>
                </c:pt>
                <c:pt idx="438">
                  <c:v>610.24824999999998</c:v>
                </c:pt>
                <c:pt idx="439">
                  <c:v>611.26175000000001</c:v>
                </c:pt>
                <c:pt idx="440">
                  <c:v>611.89449999999999</c:v>
                </c:pt>
                <c:pt idx="441">
                  <c:v>614.59</c:v>
                </c:pt>
                <c:pt idx="442">
                  <c:v>616.60299999999995</c:v>
                </c:pt>
                <c:pt idx="443">
                  <c:v>617.25424999999996</c:v>
                </c:pt>
                <c:pt idx="444">
                  <c:v>619.08875</c:v>
                </c:pt>
                <c:pt idx="445">
                  <c:v>620.10275000000001</c:v>
                </c:pt>
                <c:pt idx="446">
                  <c:v>620.34074999999996</c:v>
                </c:pt>
                <c:pt idx="447">
                  <c:v>622.84749999999997</c:v>
                </c:pt>
                <c:pt idx="448">
                  <c:v>624.45925</c:v>
                </c:pt>
                <c:pt idx="449">
                  <c:v>625.76099999999997</c:v>
                </c:pt>
                <c:pt idx="450">
                  <c:v>625.96749999999997</c:v>
                </c:pt>
                <c:pt idx="451">
                  <c:v>628.41600000000005</c:v>
                </c:pt>
                <c:pt idx="452">
                  <c:v>628.84799999999996</c:v>
                </c:pt>
                <c:pt idx="453">
                  <c:v>631.31949999999995</c:v>
                </c:pt>
                <c:pt idx="454">
                  <c:v>632.69925000000001</c:v>
                </c:pt>
                <c:pt idx="455">
                  <c:v>634.32074999999998</c:v>
                </c:pt>
                <c:pt idx="456">
                  <c:v>634.85175000000004</c:v>
                </c:pt>
                <c:pt idx="457">
                  <c:v>636.68349999999998</c:v>
                </c:pt>
                <c:pt idx="458">
                  <c:v>637.68525</c:v>
                </c:pt>
                <c:pt idx="459">
                  <c:v>638.97524999999996</c:v>
                </c:pt>
                <c:pt idx="460">
                  <c:v>640.83924999999999</c:v>
                </c:pt>
                <c:pt idx="461">
                  <c:v>642.74249999999995</c:v>
                </c:pt>
                <c:pt idx="462">
                  <c:v>643.5335</c:v>
                </c:pt>
                <c:pt idx="463">
                  <c:v>645.32399999999996</c:v>
                </c:pt>
                <c:pt idx="464">
                  <c:v>646.29700000000003</c:v>
                </c:pt>
                <c:pt idx="465">
                  <c:v>646.53324999999995</c:v>
                </c:pt>
                <c:pt idx="466">
                  <c:v>649.40300000000002</c:v>
                </c:pt>
                <c:pt idx="467">
                  <c:v>650.66849999999999</c:v>
                </c:pt>
                <c:pt idx="468">
                  <c:v>651.91200000000003</c:v>
                </c:pt>
                <c:pt idx="469">
                  <c:v>653.01400000000001</c:v>
                </c:pt>
                <c:pt idx="470">
                  <c:v>654.94749999999999</c:v>
                </c:pt>
                <c:pt idx="471">
                  <c:v>654.94749999999999</c:v>
                </c:pt>
                <c:pt idx="472">
                  <c:v>657.78899999999999</c:v>
                </c:pt>
                <c:pt idx="473">
                  <c:v>659.08249999999998</c:v>
                </c:pt>
                <c:pt idx="474">
                  <c:v>660.60050000000001</c:v>
                </c:pt>
                <c:pt idx="475">
                  <c:v>660.92525000000001</c:v>
                </c:pt>
                <c:pt idx="476">
                  <c:v>662.78099999999995</c:v>
                </c:pt>
                <c:pt idx="477">
                  <c:v>663.78375000000005</c:v>
                </c:pt>
                <c:pt idx="478">
                  <c:v>666.52824999999996</c:v>
                </c:pt>
                <c:pt idx="479">
                  <c:v>667.72349999999994</c:v>
                </c:pt>
                <c:pt idx="480">
                  <c:v>669.11649999999997</c:v>
                </c:pt>
                <c:pt idx="481">
                  <c:v>669.53150000000005</c:v>
                </c:pt>
                <c:pt idx="482">
                  <c:v>671.46225000000004</c:v>
                </c:pt>
                <c:pt idx="483">
                  <c:v>672.48024999999996</c:v>
                </c:pt>
                <c:pt idx="484">
                  <c:v>673.10325</c:v>
                </c:pt>
                <c:pt idx="485">
                  <c:v>675.34024999999997</c:v>
                </c:pt>
                <c:pt idx="486">
                  <c:v>677.03674999999998</c:v>
                </c:pt>
                <c:pt idx="487">
                  <c:v>678.25350000000003</c:v>
                </c:pt>
                <c:pt idx="488">
                  <c:v>680.154</c:v>
                </c:pt>
                <c:pt idx="489">
                  <c:v>681.14949999999999</c:v>
                </c:pt>
                <c:pt idx="490">
                  <c:v>681.39700000000005</c:v>
                </c:pt>
                <c:pt idx="491">
                  <c:v>684.02075000000002</c:v>
                </c:pt>
                <c:pt idx="492">
                  <c:v>685.62300000000005</c:v>
                </c:pt>
                <c:pt idx="493">
                  <c:v>686.85125000000005</c:v>
                </c:pt>
                <c:pt idx="494">
                  <c:v>687.06475</c:v>
                </c:pt>
                <c:pt idx="495">
                  <c:v>689.23874999999998</c:v>
                </c:pt>
                <c:pt idx="496">
                  <c:v>689.91575</c:v>
                </c:pt>
                <c:pt idx="497">
                  <c:v>692.71249999999998</c:v>
                </c:pt>
                <c:pt idx="498">
                  <c:v>693.94399999999996</c:v>
                </c:pt>
                <c:pt idx="499">
                  <c:v>695.24575000000004</c:v>
                </c:pt>
                <c:pt idx="500">
                  <c:v>695.77750000000003</c:v>
                </c:pt>
                <c:pt idx="501">
                  <c:v>697.67925000000002</c:v>
                </c:pt>
                <c:pt idx="502">
                  <c:v>698.68799999999999</c:v>
                </c:pt>
                <c:pt idx="503">
                  <c:v>699.97874999999999</c:v>
                </c:pt>
                <c:pt idx="504">
                  <c:v>701.53300000000002</c:v>
                </c:pt>
                <c:pt idx="505">
                  <c:v>703.57275000000004</c:v>
                </c:pt>
                <c:pt idx="506">
                  <c:v>704.50125000000003</c:v>
                </c:pt>
                <c:pt idx="507">
                  <c:v>705.50075000000004</c:v>
                </c:pt>
                <c:pt idx="508">
                  <c:v>707.39049999999997</c:v>
                </c:pt>
                <c:pt idx="509">
                  <c:v>707.63625000000002</c:v>
                </c:pt>
                <c:pt idx="510">
                  <c:v>710.2165</c:v>
                </c:pt>
                <c:pt idx="511">
                  <c:v>711.84625000000005</c:v>
                </c:pt>
                <c:pt idx="512">
                  <c:v>713.07524999999998</c:v>
                </c:pt>
                <c:pt idx="513">
                  <c:v>713.274</c:v>
                </c:pt>
                <c:pt idx="514">
                  <c:v>715.23675000000003</c:v>
                </c:pt>
                <c:pt idx="515">
                  <c:v>716.077</c:v>
                </c:pt>
                <c:pt idx="516">
                  <c:v>718.88049999999998</c:v>
                </c:pt>
                <c:pt idx="517">
                  <c:v>720.13175000000001</c:v>
                </c:pt>
                <c:pt idx="518">
                  <c:v>721.43200000000002</c:v>
                </c:pt>
                <c:pt idx="519">
                  <c:v>721.971</c:v>
                </c:pt>
                <c:pt idx="520">
                  <c:v>723.78324999999995</c:v>
                </c:pt>
                <c:pt idx="521">
                  <c:v>724.7835</c:v>
                </c:pt>
                <c:pt idx="522">
                  <c:v>726.03774999999996</c:v>
                </c:pt>
                <c:pt idx="523">
                  <c:v>727.85950000000003</c:v>
                </c:pt>
                <c:pt idx="524">
                  <c:v>729.99525000000006</c:v>
                </c:pt>
                <c:pt idx="525">
                  <c:v>730.51424999999995</c:v>
                </c:pt>
                <c:pt idx="526">
                  <c:v>732.37950000000001</c:v>
                </c:pt>
                <c:pt idx="527">
                  <c:v>733.37400000000002</c:v>
                </c:pt>
                <c:pt idx="528">
                  <c:v>733.63199999999995</c:v>
                </c:pt>
                <c:pt idx="529">
                  <c:v>736.21924999999999</c:v>
                </c:pt>
                <c:pt idx="530">
                  <c:v>737.82524999999998</c:v>
                </c:pt>
                <c:pt idx="531">
                  <c:v>739.04674999999997</c:v>
                </c:pt>
                <c:pt idx="532">
                  <c:v>739.26300000000003</c:v>
                </c:pt>
                <c:pt idx="533">
                  <c:v>741.83875</c:v>
                </c:pt>
                <c:pt idx="534">
                  <c:v>742.06775000000005</c:v>
                </c:pt>
                <c:pt idx="535">
                  <c:v>744.87850000000003</c:v>
                </c:pt>
                <c:pt idx="536">
                  <c:v>746.08150000000001</c:v>
                </c:pt>
                <c:pt idx="537">
                  <c:v>747.52224999999999</c:v>
                </c:pt>
                <c:pt idx="538">
                  <c:v>747.82399999999996</c:v>
                </c:pt>
                <c:pt idx="539">
                  <c:v>749.80650000000003</c:v>
                </c:pt>
                <c:pt idx="540">
                  <c:v>750.65700000000004</c:v>
                </c:pt>
                <c:pt idx="541">
                  <c:v>753.24575000000004</c:v>
                </c:pt>
                <c:pt idx="542">
                  <c:v>754.56775000000005</c:v>
                </c:pt>
                <c:pt idx="543">
                  <c:v>756.14025000000004</c:v>
                </c:pt>
                <c:pt idx="544">
                  <c:v>756.67774999999995</c:v>
                </c:pt>
                <c:pt idx="545">
                  <c:v>758.48874999999998</c:v>
                </c:pt>
                <c:pt idx="546">
                  <c:v>759.50075000000004</c:v>
                </c:pt>
                <c:pt idx="547">
                  <c:v>760.40674999999999</c:v>
                </c:pt>
                <c:pt idx="548">
                  <c:v>762.64599999999996</c:v>
                </c:pt>
                <c:pt idx="549">
                  <c:v>763.98099999999999</c:v>
                </c:pt>
                <c:pt idx="550">
                  <c:v>765.274</c:v>
                </c:pt>
                <c:pt idx="551">
                  <c:v>767.15499999999997</c:v>
                </c:pt>
                <c:pt idx="552">
                  <c:v>768.16499999999996</c:v>
                </c:pt>
                <c:pt idx="553">
                  <c:v>768.42250000000001</c:v>
                </c:pt>
                <c:pt idx="554">
                  <c:v>770.96249999999998</c:v>
                </c:pt>
                <c:pt idx="555">
                  <c:v>772.54025000000001</c:v>
                </c:pt>
                <c:pt idx="556">
                  <c:v>773.77525000000003</c:v>
                </c:pt>
                <c:pt idx="557">
                  <c:v>773.97225000000003</c:v>
                </c:pt>
                <c:pt idx="558">
                  <c:v>776.41724999999997</c:v>
                </c:pt>
                <c:pt idx="559">
                  <c:v>776.90025000000003</c:v>
                </c:pt>
                <c:pt idx="560">
                  <c:v>779.71924999999999</c:v>
                </c:pt>
                <c:pt idx="561">
                  <c:v>780.94550000000004</c:v>
                </c:pt>
                <c:pt idx="562">
                  <c:v>782.32775000000004</c:v>
                </c:pt>
                <c:pt idx="563">
                  <c:v>782.73325</c:v>
                </c:pt>
                <c:pt idx="564">
                  <c:v>784.57</c:v>
                </c:pt>
                <c:pt idx="565">
                  <c:v>785.57674999999995</c:v>
                </c:pt>
                <c:pt idx="566">
                  <c:v>787.60450000000003</c:v>
                </c:pt>
                <c:pt idx="567">
                  <c:v>788.73725000000002</c:v>
                </c:pt>
                <c:pt idx="568">
                  <c:v>790.93299999999999</c:v>
                </c:pt>
                <c:pt idx="569">
                  <c:v>791.43124999999998</c:v>
                </c:pt>
                <c:pt idx="570">
                  <c:v>793.23474999999996</c:v>
                </c:pt>
                <c:pt idx="571">
                  <c:v>794.23175000000003</c:v>
                </c:pt>
                <c:pt idx="572">
                  <c:v>794.79624999999999</c:v>
                </c:pt>
                <c:pt idx="573">
                  <c:v>797.40499999999997</c:v>
                </c:pt>
                <c:pt idx="574">
                  <c:v>798.68074999999999</c:v>
                </c:pt>
                <c:pt idx="575">
                  <c:v>799.92150000000004</c:v>
                </c:pt>
                <c:pt idx="576">
                  <c:v>800.12599999999998</c:v>
                </c:pt>
                <c:pt idx="577">
                  <c:v>802.74749999999995</c:v>
                </c:pt>
                <c:pt idx="578">
                  <c:v>802.97749999999996</c:v>
                </c:pt>
                <c:pt idx="579">
                  <c:v>805.98325</c:v>
                </c:pt>
                <c:pt idx="580">
                  <c:v>807.2115</c:v>
                </c:pt>
                <c:pt idx="581">
                  <c:v>808.68150000000003</c:v>
                </c:pt>
                <c:pt idx="582">
                  <c:v>809.00300000000004</c:v>
                </c:pt>
                <c:pt idx="583">
                  <c:v>810.83</c:v>
                </c:pt>
                <c:pt idx="584">
                  <c:v>811.83849999999995</c:v>
                </c:pt>
                <c:pt idx="585">
                  <c:v>813.87699999999995</c:v>
                </c:pt>
                <c:pt idx="586">
                  <c:v>815.02125000000001</c:v>
                </c:pt>
                <c:pt idx="587">
                  <c:v>817.21400000000006</c:v>
                </c:pt>
                <c:pt idx="588">
                  <c:v>817.72299999999996</c:v>
                </c:pt>
                <c:pt idx="589">
                  <c:v>819.53274999999996</c:v>
                </c:pt>
                <c:pt idx="590">
                  <c:v>820.52200000000005</c:v>
                </c:pt>
                <c:pt idx="591">
                  <c:v>821.42049999999995</c:v>
                </c:pt>
                <c:pt idx="592">
                  <c:v>823.58825000000002</c:v>
                </c:pt>
                <c:pt idx="593">
                  <c:v>825.64149999999995</c:v>
                </c:pt>
                <c:pt idx="594">
                  <c:v>826.28049999999996</c:v>
                </c:pt>
                <c:pt idx="595">
                  <c:v>828.09474999999998</c:v>
                </c:pt>
                <c:pt idx="596">
                  <c:v>829.09775000000002</c:v>
                </c:pt>
                <c:pt idx="597">
                  <c:v>829.36099999999999</c:v>
                </c:pt>
                <c:pt idx="598">
                  <c:v>832.27625</c:v>
                </c:pt>
                <c:pt idx="599">
                  <c:v>833.85400000000004</c:v>
                </c:pt>
                <c:pt idx="600">
                  <c:v>835.09574999999995</c:v>
                </c:pt>
                <c:pt idx="601">
                  <c:v>835.29399999999998</c:v>
                </c:pt>
                <c:pt idx="602">
                  <c:v>837.30325000000005</c:v>
                </c:pt>
                <c:pt idx="603">
                  <c:v>838.14575000000002</c:v>
                </c:pt>
                <c:pt idx="604">
                  <c:v>840.60924999999997</c:v>
                </c:pt>
                <c:pt idx="605">
                  <c:v>842.32024999999999</c:v>
                </c:pt>
                <c:pt idx="606">
                  <c:v>843.70550000000003</c:v>
                </c:pt>
                <c:pt idx="607">
                  <c:v>844.10924999999997</c:v>
                </c:pt>
                <c:pt idx="608">
                  <c:v>845.96749999999997</c:v>
                </c:pt>
                <c:pt idx="609">
                  <c:v>847.02374999999995</c:v>
                </c:pt>
                <c:pt idx="610">
                  <c:v>847.91475000000003</c:v>
                </c:pt>
                <c:pt idx="611">
                  <c:v>849.81899999999996</c:v>
                </c:pt>
                <c:pt idx="612">
                  <c:v>851.64800000000002</c:v>
                </c:pt>
                <c:pt idx="613">
                  <c:v>852.82375000000002</c:v>
                </c:pt>
                <c:pt idx="614">
                  <c:v>854.63025000000005</c:v>
                </c:pt>
                <c:pt idx="615">
                  <c:v>855.63199999999995</c:v>
                </c:pt>
                <c:pt idx="616">
                  <c:v>855.88324999999998</c:v>
                </c:pt>
                <c:pt idx="617">
                  <c:v>858.44425000000001</c:v>
                </c:pt>
                <c:pt idx="618">
                  <c:v>860.01274999999998</c:v>
                </c:pt>
                <c:pt idx="619">
                  <c:v>861.24924999999996</c:v>
                </c:pt>
                <c:pt idx="620">
                  <c:v>861.44600000000003</c:v>
                </c:pt>
                <c:pt idx="621">
                  <c:v>864.03099999999995</c:v>
                </c:pt>
                <c:pt idx="622">
                  <c:v>864.24974999999995</c:v>
                </c:pt>
                <c:pt idx="623">
                  <c:v>867.13199999999995</c:v>
                </c:pt>
                <c:pt idx="624">
                  <c:v>868.03599999999994</c:v>
                </c:pt>
                <c:pt idx="625">
                  <c:v>869.77025000000003</c:v>
                </c:pt>
                <c:pt idx="626">
                  <c:v>870.18449999999996</c:v>
                </c:pt>
                <c:pt idx="627">
                  <c:v>871.97825</c:v>
                </c:pt>
                <c:pt idx="628">
                  <c:v>872.97524999999996</c:v>
                </c:pt>
                <c:pt idx="629">
                  <c:v>875.42025000000001</c:v>
                </c:pt>
                <c:pt idx="630">
                  <c:v>876.495</c:v>
                </c:pt>
                <c:pt idx="631">
                  <c:v>878.31275000000005</c:v>
                </c:pt>
                <c:pt idx="632">
                  <c:v>878.84500000000003</c:v>
                </c:pt>
                <c:pt idx="633">
                  <c:v>880.72024999999996</c:v>
                </c:pt>
                <c:pt idx="634">
                  <c:v>881.75474999999994</c:v>
                </c:pt>
                <c:pt idx="635">
                  <c:v>882.02250000000004</c:v>
                </c:pt>
                <c:pt idx="636">
                  <c:v>884.61175000000003</c:v>
                </c:pt>
                <c:pt idx="637">
                  <c:v>886.23225000000002</c:v>
                </c:pt>
                <c:pt idx="638">
                  <c:v>887.47375</c:v>
                </c:pt>
                <c:pt idx="639">
                  <c:v>887.66899999999998</c:v>
                </c:pt>
                <c:pt idx="640">
                  <c:v>890.13099999999997</c:v>
                </c:pt>
                <c:pt idx="641">
                  <c:v>890.57174999999995</c:v>
                </c:pt>
                <c:pt idx="642">
                  <c:v>893.375</c:v>
                </c:pt>
                <c:pt idx="643">
                  <c:v>894.56475</c:v>
                </c:pt>
                <c:pt idx="644">
                  <c:v>896.03750000000002</c:v>
                </c:pt>
                <c:pt idx="645">
                  <c:v>896.33875</c:v>
                </c:pt>
                <c:pt idx="646">
                  <c:v>898.21074999999996</c:v>
                </c:pt>
                <c:pt idx="647">
                  <c:v>899.19550000000004</c:v>
                </c:pt>
                <c:pt idx="648">
                  <c:v>900.89774999999997</c:v>
                </c:pt>
                <c:pt idx="649">
                  <c:v>902.42774999999995</c:v>
                </c:pt>
                <c:pt idx="650">
                  <c:v>904.62125000000003</c:v>
                </c:pt>
                <c:pt idx="651">
                  <c:v>905.12575000000004</c:v>
                </c:pt>
                <c:pt idx="652">
                  <c:v>906.976</c:v>
                </c:pt>
                <c:pt idx="653">
                  <c:v>907.97850000000005</c:v>
                </c:pt>
                <c:pt idx="654">
                  <c:v>908.22299999999996</c:v>
                </c:pt>
                <c:pt idx="655">
                  <c:v>910.83500000000004</c:v>
                </c:pt>
                <c:pt idx="656">
                  <c:v>912.42425000000003</c:v>
                </c:pt>
                <c:pt idx="657">
                  <c:v>913.6635</c:v>
                </c:pt>
                <c:pt idx="658">
                  <c:v>914.29724999999996</c:v>
                </c:pt>
                <c:pt idx="659">
                  <c:v>916.68200000000002</c:v>
                </c:pt>
                <c:pt idx="660">
                  <c:v>916.68200000000002</c:v>
                </c:pt>
                <c:pt idx="661">
                  <c:v>919.49125000000004</c:v>
                </c:pt>
                <c:pt idx="662">
                  <c:v>920.71100000000001</c:v>
                </c:pt>
                <c:pt idx="663">
                  <c:v>922.19074999999998</c:v>
                </c:pt>
                <c:pt idx="664">
                  <c:v>922.50300000000004</c:v>
                </c:pt>
                <c:pt idx="665">
                  <c:v>924.34974999999997</c:v>
                </c:pt>
                <c:pt idx="666">
                  <c:v>925.33924999999999</c:v>
                </c:pt>
                <c:pt idx="667">
                  <c:v>928.11324999999999</c:v>
                </c:pt>
                <c:pt idx="668">
                  <c:v>929.00675000000001</c:v>
                </c:pt>
                <c:pt idx="669">
                  <c:v>930.60050000000001</c:v>
                </c:pt>
                <c:pt idx="670">
                  <c:v>931.09249999999997</c:v>
                </c:pt>
                <c:pt idx="671">
                  <c:v>932.92825000000005</c:v>
                </c:pt>
                <c:pt idx="672">
                  <c:v>933.92100000000005</c:v>
                </c:pt>
                <c:pt idx="673">
                  <c:v>934.23149999999998</c:v>
                </c:pt>
                <c:pt idx="674">
                  <c:v>937.02025000000003</c:v>
                </c:pt>
                <c:pt idx="675">
                  <c:v>938.57624999999996</c:v>
                </c:pt>
                <c:pt idx="676">
                  <c:v>939.80724999999995</c:v>
                </c:pt>
                <c:pt idx="677">
                  <c:v>940.89</c:v>
                </c:pt>
                <c:pt idx="678">
                  <c:v>942.81449999999995</c:v>
                </c:pt>
                <c:pt idx="679">
                  <c:v>943.04774999999995</c:v>
                </c:pt>
                <c:pt idx="680">
                  <c:v>945.56975</c:v>
                </c:pt>
                <c:pt idx="681">
                  <c:v>947.13800000000003</c:v>
                </c:pt>
                <c:pt idx="682">
                  <c:v>948.39425000000006</c:v>
                </c:pt>
                <c:pt idx="683">
                  <c:v>948.59849999999994</c:v>
                </c:pt>
                <c:pt idx="684">
                  <c:v>950.61850000000004</c:v>
                </c:pt>
                <c:pt idx="685">
                  <c:v>951.48050000000001</c:v>
                </c:pt>
                <c:pt idx="686">
                  <c:v>954.38400000000001</c:v>
                </c:pt>
                <c:pt idx="687">
                  <c:v>955.61649999999997</c:v>
                </c:pt>
                <c:pt idx="688">
                  <c:v>956.88075000000003</c:v>
                </c:pt>
                <c:pt idx="689">
                  <c:v>957.42049999999995</c:v>
                </c:pt>
                <c:pt idx="690">
                  <c:v>959.20624999999995</c:v>
                </c:pt>
                <c:pt idx="691">
                  <c:v>960.19100000000003</c:v>
                </c:pt>
                <c:pt idx="692">
                  <c:v>961.07574999999997</c:v>
                </c:pt>
                <c:pt idx="693">
                  <c:v>963.31349999999998</c:v>
                </c:pt>
                <c:pt idx="694">
                  <c:v>964.80475000000001</c:v>
                </c:pt>
                <c:pt idx="695">
                  <c:v>966.02099999999996</c:v>
                </c:pt>
                <c:pt idx="696">
                  <c:v>967.58749999999998</c:v>
                </c:pt>
                <c:pt idx="697">
                  <c:v>968.85775000000001</c:v>
                </c:pt>
                <c:pt idx="698">
                  <c:v>969.09325000000001</c:v>
                </c:pt>
                <c:pt idx="699">
                  <c:v>971.70849999999996</c:v>
                </c:pt>
                <c:pt idx="700">
                  <c:v>973.31325000000004</c:v>
                </c:pt>
                <c:pt idx="701">
                  <c:v>974.54174999999998</c:v>
                </c:pt>
                <c:pt idx="702">
                  <c:v>974.74850000000004</c:v>
                </c:pt>
                <c:pt idx="703">
                  <c:v>977.13225</c:v>
                </c:pt>
                <c:pt idx="704">
                  <c:v>977.54499999999996</c:v>
                </c:pt>
                <c:pt idx="705">
                  <c:v>980.31775000000005</c:v>
                </c:pt>
                <c:pt idx="706">
                  <c:v>981.54324999999994</c:v>
                </c:pt>
                <c:pt idx="707">
                  <c:v>982.93124999999998</c:v>
                </c:pt>
                <c:pt idx="708">
                  <c:v>983.33624999999995</c:v>
                </c:pt>
                <c:pt idx="709">
                  <c:v>985.18849999999998</c:v>
                </c:pt>
                <c:pt idx="710">
                  <c:v>986.20375000000001</c:v>
                </c:pt>
                <c:pt idx="711">
                  <c:v>987.48</c:v>
                </c:pt>
                <c:pt idx="712">
                  <c:v>989.36400000000003</c:v>
                </c:pt>
                <c:pt idx="713">
                  <c:v>990.76424999999995</c:v>
                </c:pt>
                <c:pt idx="714">
                  <c:v>992.10424999999998</c:v>
                </c:pt>
                <c:pt idx="715">
                  <c:v>993.89475000000004</c:v>
                </c:pt>
                <c:pt idx="716">
                  <c:v>994.88250000000005</c:v>
                </c:pt>
                <c:pt idx="717">
                  <c:v>994.88250000000005</c:v>
                </c:pt>
                <c:pt idx="718">
                  <c:v>997.80224999999996</c:v>
                </c:pt>
                <c:pt idx="719">
                  <c:v>999.37450000000001</c:v>
                </c:pt>
                <c:pt idx="720">
                  <c:v>1000.6107500000001</c:v>
                </c:pt>
                <c:pt idx="721">
                  <c:v>1000.8115</c:v>
                </c:pt>
                <c:pt idx="722">
                  <c:v>1002.9195</c:v>
                </c:pt>
                <c:pt idx="723">
                  <c:v>1003.74575</c:v>
                </c:pt>
                <c:pt idx="724">
                  <c:v>1006.5627500000001</c:v>
                </c:pt>
                <c:pt idx="725">
                  <c:v>1007.82275</c:v>
                </c:pt>
                <c:pt idx="726">
                  <c:v>1009.123</c:v>
                </c:pt>
                <c:pt idx="727">
                  <c:v>1009.623</c:v>
                </c:pt>
                <c:pt idx="728">
                  <c:v>1011.47175</c:v>
                </c:pt>
                <c:pt idx="729">
                  <c:v>1012.58275</c:v>
                </c:pt>
                <c:pt idx="730">
                  <c:v>1012.789</c:v>
                </c:pt>
                <c:pt idx="731">
                  <c:v>1012.79925</c:v>
                </c:pt>
                <c:pt idx="732">
                  <c:v>1012.79925</c:v>
                </c:pt>
                <c:pt idx="733">
                  <c:v>1012.79925</c:v>
                </c:pt>
                <c:pt idx="734">
                  <c:v>1012.79925</c:v>
                </c:pt>
                <c:pt idx="735">
                  <c:v>1012.79925</c:v>
                </c:pt>
                <c:pt idx="736">
                  <c:v>1012.79925</c:v>
                </c:pt>
                <c:pt idx="737">
                  <c:v>1012.79925</c:v>
                </c:pt>
                <c:pt idx="738">
                  <c:v>1012.79925</c:v>
                </c:pt>
                <c:pt idx="739">
                  <c:v>1012.79925</c:v>
                </c:pt>
                <c:pt idx="740">
                  <c:v>1012.79925</c:v>
                </c:pt>
                <c:pt idx="741">
                  <c:v>1012.79925</c:v>
                </c:pt>
                <c:pt idx="742">
                  <c:v>1012.79925</c:v>
                </c:pt>
                <c:pt idx="743">
                  <c:v>1012.79925</c:v>
                </c:pt>
                <c:pt idx="744">
                  <c:v>1012.79925</c:v>
                </c:pt>
                <c:pt idx="745">
                  <c:v>1012.79925</c:v>
                </c:pt>
                <c:pt idx="746">
                  <c:v>1012.79925</c:v>
                </c:pt>
                <c:pt idx="747">
                  <c:v>1012.79925</c:v>
                </c:pt>
                <c:pt idx="748">
                  <c:v>1012.79925</c:v>
                </c:pt>
                <c:pt idx="749">
                  <c:v>1012.79925</c:v>
                </c:pt>
                <c:pt idx="750">
                  <c:v>1012.79925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88-4F8E-A664-E3B02D26D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15168"/>
        <c:axId val="376612256"/>
      </c:scatterChart>
      <c:valAx>
        <c:axId val="376615168"/>
        <c:scaling>
          <c:orientation val="minMax"/>
          <c:max val="7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2256"/>
        <c:crosses val="autoZero"/>
        <c:crossBetween val="midCat"/>
        <c:majorUnit val="50"/>
      </c:valAx>
      <c:valAx>
        <c:axId val="376612256"/>
        <c:scaling>
          <c:orientation val="minMax"/>
          <c:max val="1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(second)</a:t>
                </a:r>
              </a:p>
            </c:rich>
          </c:tx>
          <c:layout>
            <c:manualLayout>
              <c:xMode val="edge"/>
              <c:yMode val="edge"/>
              <c:x val="3.9348206474190748E-4"/>
              <c:y val="0.19195428696412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5168"/>
        <c:crosses val="autoZero"/>
        <c:crossBetween val="midCat"/>
        <c:majorUnit val="10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0509142607174102"/>
          <c:y val="4.2244823563721209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5.0925925925925923E-2"/>
          <c:w val="0.89019685039370078"/>
          <c:h val="0.85614173228346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'cr-results'!$B$22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'cr-results'!$A$23:$A$27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'cr-results'!$B$23:$B$27</c:f>
              <c:numCache>
                <c:formatCode>General</c:formatCode>
                <c:ptCount val="5"/>
                <c:pt idx="0">
                  <c:v>532</c:v>
                </c:pt>
                <c:pt idx="1">
                  <c:v>490</c:v>
                </c:pt>
                <c:pt idx="2">
                  <c:v>468</c:v>
                </c:pt>
                <c:pt idx="3">
                  <c:v>432</c:v>
                </c:pt>
                <c:pt idx="4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2-4827-A2E5-7E1C7054F445}"/>
            </c:ext>
          </c:extLst>
        </c:ser>
        <c:ser>
          <c:idx val="1"/>
          <c:order val="1"/>
          <c:tx>
            <c:strRef>
              <c:f>'cr-results'!$C$22</c:f>
              <c:strCache>
                <c:ptCount val="1"/>
                <c:pt idx="0">
                  <c:v>SODA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'cr-results'!$A$23:$A$27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'cr-results'!$C$23:$C$27</c:f>
              <c:numCache>
                <c:formatCode>General</c:formatCode>
                <c:ptCount val="5"/>
                <c:pt idx="0">
                  <c:v>506</c:v>
                </c:pt>
                <c:pt idx="1">
                  <c:v>478</c:v>
                </c:pt>
                <c:pt idx="2">
                  <c:v>470</c:v>
                </c:pt>
                <c:pt idx="3">
                  <c:v>416</c:v>
                </c:pt>
                <c:pt idx="4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2-4827-A2E5-7E1C7054F445}"/>
            </c:ext>
          </c:extLst>
        </c:ser>
        <c:ser>
          <c:idx val="2"/>
          <c:order val="2"/>
          <c:tx>
            <c:strRef>
              <c:f>'cr-results'!$D$22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'cr-results'!$A$23:$A$27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cat>
          <c:val>
            <c:numRef>
              <c:f>'cr-results'!$D$23:$D$27</c:f>
              <c:numCache>
                <c:formatCode>General</c:formatCode>
                <c:ptCount val="5"/>
                <c:pt idx="0">
                  <c:v>564</c:v>
                </c:pt>
                <c:pt idx="1">
                  <c:v>546</c:v>
                </c:pt>
                <c:pt idx="2">
                  <c:v>512</c:v>
                </c:pt>
                <c:pt idx="3">
                  <c:v>496</c:v>
                </c:pt>
                <c:pt idx="4">
                  <c:v>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72-4827-A2E5-7E1C7054F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3715376"/>
        <c:axId val="1563704560"/>
      </c:barChart>
      <c:catAx>
        <c:axId val="156371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704560"/>
        <c:crosses val="autoZero"/>
        <c:auto val="1"/>
        <c:lblAlgn val="ctr"/>
        <c:lblOffset val="100"/>
        <c:noMultiLvlLbl val="0"/>
      </c:catAx>
      <c:valAx>
        <c:axId val="15637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71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621412948381457"/>
          <c:y val="5.6133712452610049E-2"/>
          <c:w val="0.2653493000874890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617891513560804E-2"/>
          <c:y val="5.0925925925925923E-2"/>
          <c:w val="0.8398775153105863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jvm.heap.usage!$B$1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jvm.heap.usage!$B$2:$B$501</c:f>
              <c:numCache>
                <c:formatCode>General</c:formatCode>
                <c:ptCount val="500"/>
                <c:pt idx="0">
                  <c:v>1.0645261558175899E-2</c:v>
                </c:pt>
                <c:pt idx="1">
                  <c:v>1.4057421636046801E-2</c:v>
                </c:pt>
                <c:pt idx="2">
                  <c:v>1.48270698359347E-2</c:v>
                </c:pt>
                <c:pt idx="3">
                  <c:v>1.22620415257168E-2</c:v>
                </c:pt>
                <c:pt idx="4">
                  <c:v>1.3067994831248301E-2</c:v>
                </c:pt>
                <c:pt idx="5">
                  <c:v>1.1766868847139299E-2</c:v>
                </c:pt>
                <c:pt idx="6">
                  <c:v>1.6780673351803499E-2</c:v>
                </c:pt>
                <c:pt idx="7">
                  <c:v>1.7984711094916402E-2</c:v>
                </c:pt>
                <c:pt idx="8">
                  <c:v>3.41588863466048E-2</c:v>
                </c:pt>
                <c:pt idx="9">
                  <c:v>3.6598094509578398E-2</c:v>
                </c:pt>
                <c:pt idx="10">
                  <c:v>3.85582397107384E-2</c:v>
                </c:pt>
                <c:pt idx="11">
                  <c:v>3.9929617996331997E-2</c:v>
                </c:pt>
                <c:pt idx="12">
                  <c:v>4.0440970683216303E-2</c:v>
                </c:pt>
                <c:pt idx="13">
                  <c:v>3.7549360816789598E-2</c:v>
                </c:pt>
                <c:pt idx="14">
                  <c:v>4.2906623324670198E-2</c:v>
                </c:pt>
                <c:pt idx="15">
                  <c:v>2.5224168530826301E-2</c:v>
                </c:pt>
                <c:pt idx="16">
                  <c:v>4.7082987150977203E-2</c:v>
                </c:pt>
                <c:pt idx="17">
                  <c:v>4.9961730426701503E-2</c:v>
                </c:pt>
                <c:pt idx="18">
                  <c:v>6.7629421329662501E-2</c:v>
                </c:pt>
                <c:pt idx="19">
                  <c:v>7.4790689996475104E-2</c:v>
                </c:pt>
                <c:pt idx="20">
                  <c:v>6.9338137682438294E-2</c:v>
                </c:pt>
                <c:pt idx="21">
                  <c:v>8.2961957269130304E-2</c:v>
                </c:pt>
                <c:pt idx="22">
                  <c:v>4.9036473704766603E-2</c:v>
                </c:pt>
                <c:pt idx="23">
                  <c:v>9.6580687290940298E-2</c:v>
                </c:pt>
                <c:pt idx="24">
                  <c:v>8.7969999772202004E-2</c:v>
                </c:pt>
                <c:pt idx="25">
                  <c:v>8.2986134131009304E-2</c:v>
                </c:pt>
                <c:pt idx="26">
                  <c:v>8.4440817800444004E-2</c:v>
                </c:pt>
                <c:pt idx="27">
                  <c:v>8.8153533276444596E-2</c:v>
                </c:pt>
                <c:pt idx="28">
                  <c:v>9.7994995612466607E-2</c:v>
                </c:pt>
                <c:pt idx="29">
                  <c:v>0.110478810956155</c:v>
                </c:pt>
                <c:pt idx="30">
                  <c:v>9.6563933711263705E-2</c:v>
                </c:pt>
                <c:pt idx="31">
                  <c:v>0.14253213871064299</c:v>
                </c:pt>
                <c:pt idx="32">
                  <c:v>0.12072399210172</c:v>
                </c:pt>
                <c:pt idx="33">
                  <c:v>0.12664195938874201</c:v>
                </c:pt>
                <c:pt idx="34">
                  <c:v>0.123988470029082</c:v>
                </c:pt>
                <c:pt idx="35">
                  <c:v>9.1801872557252695E-2</c:v>
                </c:pt>
                <c:pt idx="36">
                  <c:v>0.10897105240958101</c:v>
                </c:pt>
                <c:pt idx="37">
                  <c:v>0.135839492330384</c:v>
                </c:pt>
                <c:pt idx="38">
                  <c:v>0.13243583562427599</c:v>
                </c:pt>
                <c:pt idx="39">
                  <c:v>0.110057163040889</c:v>
                </c:pt>
                <c:pt idx="40">
                  <c:v>0.10572085242804601</c:v>
                </c:pt>
                <c:pt idx="41">
                  <c:v>0.117250020422264</c:v>
                </c:pt>
                <c:pt idx="42">
                  <c:v>0.15682980083876899</c:v>
                </c:pt>
                <c:pt idx="43">
                  <c:v>0.10457355558034299</c:v>
                </c:pt>
                <c:pt idx="44">
                  <c:v>0.113466474692094</c:v>
                </c:pt>
                <c:pt idx="45">
                  <c:v>0.15171180636137899</c:v>
                </c:pt>
                <c:pt idx="46">
                  <c:v>0.17075731703644001</c:v>
                </c:pt>
                <c:pt idx="47">
                  <c:v>0.13984914385677999</c:v>
                </c:pt>
                <c:pt idx="48">
                  <c:v>0.13307952423678601</c:v>
                </c:pt>
                <c:pt idx="49">
                  <c:v>0.16992953906407199</c:v>
                </c:pt>
                <c:pt idx="50">
                  <c:v>0.116512556795871</c:v>
                </c:pt>
                <c:pt idx="51">
                  <c:v>0.15092528019054699</c:v>
                </c:pt>
                <c:pt idx="52">
                  <c:v>0.16348493591812999</c:v>
                </c:pt>
                <c:pt idx="53">
                  <c:v>0.14396941884174499</c:v>
                </c:pt>
                <c:pt idx="54">
                  <c:v>0.12681811018557501</c:v>
                </c:pt>
                <c:pt idx="55">
                  <c:v>0.13712386225841999</c:v>
                </c:pt>
                <c:pt idx="56">
                  <c:v>0.145035810695123</c:v>
                </c:pt>
                <c:pt idx="57">
                  <c:v>0.121150839305252</c:v>
                </c:pt>
                <c:pt idx="58">
                  <c:v>7.7337734148786905E-2</c:v>
                </c:pt>
                <c:pt idx="59">
                  <c:v>0.101016189366797</c:v>
                </c:pt>
                <c:pt idx="60">
                  <c:v>0.114493236021228</c:v>
                </c:pt>
                <c:pt idx="61">
                  <c:v>0.14152909858655799</c:v>
                </c:pt>
                <c:pt idx="62">
                  <c:v>0.16316978997682499</c:v>
                </c:pt>
                <c:pt idx="63">
                  <c:v>0.156295594828324</c:v>
                </c:pt>
                <c:pt idx="64">
                  <c:v>0.171093307372821</c:v>
                </c:pt>
                <c:pt idx="65">
                  <c:v>0.122468212922322</c:v>
                </c:pt>
                <c:pt idx="66">
                  <c:v>0.184784825715925</c:v>
                </c:pt>
                <c:pt idx="67">
                  <c:v>0.180454081850389</c:v>
                </c:pt>
                <c:pt idx="68">
                  <c:v>0.21770513297907201</c:v>
                </c:pt>
                <c:pt idx="69">
                  <c:v>0.178813942612573</c:v>
                </c:pt>
                <c:pt idx="70">
                  <c:v>0.17220478429796901</c:v>
                </c:pt>
                <c:pt idx="71">
                  <c:v>0.14779541799689999</c:v>
                </c:pt>
                <c:pt idx="72">
                  <c:v>0.161668741700949</c:v>
                </c:pt>
                <c:pt idx="73">
                  <c:v>0.190254212378241</c:v>
                </c:pt>
                <c:pt idx="74">
                  <c:v>0.195629047009862</c:v>
                </c:pt>
                <c:pt idx="75">
                  <c:v>0.185796105380373</c:v>
                </c:pt>
                <c:pt idx="76">
                  <c:v>0.18683666347257799</c:v>
                </c:pt>
                <c:pt idx="77">
                  <c:v>0.17914774076717899</c:v>
                </c:pt>
                <c:pt idx="78">
                  <c:v>0.136005294269094</c:v>
                </c:pt>
                <c:pt idx="79">
                  <c:v>0.15702642704770101</c:v>
                </c:pt>
                <c:pt idx="80">
                  <c:v>0.20587294366796499</c:v>
                </c:pt>
                <c:pt idx="81">
                  <c:v>0.19240525626579</c:v>
                </c:pt>
                <c:pt idx="82">
                  <c:v>0.17787950970117999</c:v>
                </c:pt>
                <c:pt idx="83">
                  <c:v>0.163362420044874</c:v>
                </c:pt>
                <c:pt idx="84">
                  <c:v>0.180172854531127</c:v>
                </c:pt>
                <c:pt idx="85">
                  <c:v>0.230330343475764</c:v>
                </c:pt>
                <c:pt idx="86">
                  <c:v>0.183014846759468</c:v>
                </c:pt>
                <c:pt idx="87">
                  <c:v>0.16742492795410199</c:v>
                </c:pt>
                <c:pt idx="88">
                  <c:v>0.21610239379483501</c:v>
                </c:pt>
                <c:pt idx="89">
                  <c:v>0.20521882199987401</c:v>
                </c:pt>
                <c:pt idx="90">
                  <c:v>0.126131444866596</c:v>
                </c:pt>
                <c:pt idx="91">
                  <c:v>0.18149399893706</c:v>
                </c:pt>
                <c:pt idx="92">
                  <c:v>0.20334859415938999</c:v>
                </c:pt>
                <c:pt idx="93">
                  <c:v>0.13367472597163901</c:v>
                </c:pt>
                <c:pt idx="94">
                  <c:v>0.18995652426548401</c:v>
                </c:pt>
                <c:pt idx="95">
                  <c:v>0.168537335051617</c:v>
                </c:pt>
                <c:pt idx="96">
                  <c:v>0.16736240905577299</c:v>
                </c:pt>
                <c:pt idx="97">
                  <c:v>0.168046747896127</c:v>
                </c:pt>
                <c:pt idx="98">
                  <c:v>0.183561701437783</c:v>
                </c:pt>
                <c:pt idx="99">
                  <c:v>0.196087231669026</c:v>
                </c:pt>
                <c:pt idx="100">
                  <c:v>0.183030761221946</c:v>
                </c:pt>
                <c:pt idx="101">
                  <c:v>0.157837775086276</c:v>
                </c:pt>
                <c:pt idx="102">
                  <c:v>0.15448124019225301</c:v>
                </c:pt>
                <c:pt idx="103">
                  <c:v>0.13267031735312601</c:v>
                </c:pt>
                <c:pt idx="104">
                  <c:v>0.15415311488899</c:v>
                </c:pt>
                <c:pt idx="105">
                  <c:v>0.129562432410395</c:v>
                </c:pt>
                <c:pt idx="106">
                  <c:v>0.104482412213246</c:v>
                </c:pt>
                <c:pt idx="107">
                  <c:v>0.12779056739278499</c:v>
                </c:pt>
                <c:pt idx="108">
                  <c:v>9.7845442068686603E-2</c:v>
                </c:pt>
                <c:pt idx="109">
                  <c:v>0.139184612563622</c:v>
                </c:pt>
                <c:pt idx="110">
                  <c:v>0.103021657373725</c:v>
                </c:pt>
                <c:pt idx="111">
                  <c:v>9.1353294027958498E-2</c:v>
                </c:pt>
                <c:pt idx="112">
                  <c:v>9.5835838290249706E-2</c:v>
                </c:pt>
                <c:pt idx="113">
                  <c:v>0.12551266517666701</c:v>
                </c:pt>
                <c:pt idx="114">
                  <c:v>0.117880366023615</c:v>
                </c:pt>
                <c:pt idx="115">
                  <c:v>0.104921630347332</c:v>
                </c:pt>
                <c:pt idx="116">
                  <c:v>0.107807900913883</c:v>
                </c:pt>
                <c:pt idx="117">
                  <c:v>9.5865847826248102E-2</c:v>
                </c:pt>
                <c:pt idx="118">
                  <c:v>0.109903471820682</c:v>
                </c:pt>
                <c:pt idx="119">
                  <c:v>0.12914301915661699</c:v>
                </c:pt>
                <c:pt idx="120">
                  <c:v>8.7199736854675303E-2</c:v>
                </c:pt>
                <c:pt idx="121">
                  <c:v>9.1210882600209597E-2</c:v>
                </c:pt>
                <c:pt idx="122">
                  <c:v>7.0866820059246202E-2</c:v>
                </c:pt>
                <c:pt idx="123">
                  <c:v>8.3978543087848606E-2</c:v>
                </c:pt>
                <c:pt idx="124">
                  <c:v>7.6863368719348096E-2</c:v>
                </c:pt>
                <c:pt idx="125">
                  <c:v>9.7927336287895503E-2</c:v>
                </c:pt>
                <c:pt idx="126">
                  <c:v>7.1393232852051597E-2</c:v>
                </c:pt>
                <c:pt idx="127">
                  <c:v>6.6336175808522302E-2</c:v>
                </c:pt>
                <c:pt idx="128">
                  <c:v>8.1165924533256203E-2</c:v>
                </c:pt>
                <c:pt idx="129">
                  <c:v>7.0921435635568006E-2</c:v>
                </c:pt>
                <c:pt idx="130">
                  <c:v>6.9779415796860894E-2</c:v>
                </c:pt>
                <c:pt idx="131">
                  <c:v>7.5767739965467304E-2</c:v>
                </c:pt>
                <c:pt idx="132">
                  <c:v>8.7269046792305099E-2</c:v>
                </c:pt>
                <c:pt idx="133">
                  <c:v>5.47430270804748E-2</c:v>
                </c:pt>
                <c:pt idx="134">
                  <c:v>6.5060155144232107E-2</c:v>
                </c:pt>
                <c:pt idx="135">
                  <c:v>7.1724929880052302E-2</c:v>
                </c:pt>
                <c:pt idx="136">
                  <c:v>7.8872317014861207E-2</c:v>
                </c:pt>
                <c:pt idx="137">
                  <c:v>7.3377150881588304E-2</c:v>
                </c:pt>
                <c:pt idx="138">
                  <c:v>6.2142339676275499E-2</c:v>
                </c:pt>
                <c:pt idx="139">
                  <c:v>5.43349317175532E-2</c:v>
                </c:pt>
                <c:pt idx="140">
                  <c:v>5.9643123299348497E-2</c:v>
                </c:pt>
                <c:pt idx="141">
                  <c:v>5.6370492886462301E-2</c:v>
                </c:pt>
                <c:pt idx="142">
                  <c:v>6.4769011955130698E-2</c:v>
                </c:pt>
                <c:pt idx="143">
                  <c:v>7.5555286348894399E-2</c:v>
                </c:pt>
                <c:pt idx="144">
                  <c:v>5.2380477273982901E-2</c:v>
                </c:pt>
                <c:pt idx="145">
                  <c:v>8.3257458152903294E-2</c:v>
                </c:pt>
                <c:pt idx="146">
                  <c:v>5.9635613343292398E-2</c:v>
                </c:pt>
                <c:pt idx="147">
                  <c:v>5.51125312434287E-2</c:v>
                </c:pt>
                <c:pt idx="148">
                  <c:v>7.1434921642203497E-2</c:v>
                </c:pt>
                <c:pt idx="149">
                  <c:v>6.3484226373580699E-2</c:v>
                </c:pt>
                <c:pt idx="150">
                  <c:v>5.8841330529283101E-2</c:v>
                </c:pt>
                <c:pt idx="151">
                  <c:v>5.5473596801894898E-2</c:v>
                </c:pt>
                <c:pt idx="152">
                  <c:v>7.3206590643560304E-2</c:v>
                </c:pt>
                <c:pt idx="153">
                  <c:v>4.9839455525808499E-2</c:v>
                </c:pt>
                <c:pt idx="154">
                  <c:v>5.7471450653651397E-2</c:v>
                </c:pt>
                <c:pt idx="155">
                  <c:v>5.9373370264862897E-2</c:v>
                </c:pt>
                <c:pt idx="156">
                  <c:v>5.0940903238385703E-2</c:v>
                </c:pt>
                <c:pt idx="157">
                  <c:v>7.1694590792918206E-2</c:v>
                </c:pt>
                <c:pt idx="158">
                  <c:v>5.4925061222295499E-2</c:v>
                </c:pt>
                <c:pt idx="159">
                  <c:v>6.3621644815884601E-2</c:v>
                </c:pt>
                <c:pt idx="160">
                  <c:v>6.6707195525716897E-2</c:v>
                </c:pt>
                <c:pt idx="161">
                  <c:v>6.2097474813241002E-2</c:v>
                </c:pt>
                <c:pt idx="162">
                  <c:v>6.0404403186291401E-2</c:v>
                </c:pt>
                <c:pt idx="163">
                  <c:v>7.59509492523497E-2</c:v>
                </c:pt>
                <c:pt idx="164">
                  <c:v>5.4855211811361403E-2</c:v>
                </c:pt>
                <c:pt idx="165">
                  <c:v>4.1035524364333401E-2</c:v>
                </c:pt>
                <c:pt idx="166">
                  <c:v>5.7077331116266602E-2</c:v>
                </c:pt>
                <c:pt idx="167">
                  <c:v>5.8332847032692002E-2</c:v>
                </c:pt>
                <c:pt idx="168">
                  <c:v>5.1643109655550398E-2</c:v>
                </c:pt>
                <c:pt idx="169">
                  <c:v>6.8086325120712707E-2</c:v>
                </c:pt>
                <c:pt idx="170">
                  <c:v>4.9518360710272602E-2</c:v>
                </c:pt>
                <c:pt idx="171">
                  <c:v>5.2707631258609597E-2</c:v>
                </c:pt>
                <c:pt idx="172">
                  <c:v>5.8199993921324501E-2</c:v>
                </c:pt>
                <c:pt idx="173">
                  <c:v>5.9188342541482197E-2</c:v>
                </c:pt>
                <c:pt idx="174">
                  <c:v>5.5385269096842903E-2</c:v>
                </c:pt>
                <c:pt idx="175">
                  <c:v>6.0684303157395203E-2</c:v>
                </c:pt>
                <c:pt idx="176">
                  <c:v>5.7420678824623102E-2</c:v>
                </c:pt>
                <c:pt idx="177">
                  <c:v>4.4252913053739698E-2</c:v>
                </c:pt>
                <c:pt idx="178">
                  <c:v>6.5982850891907197E-2</c:v>
                </c:pt>
                <c:pt idx="179">
                  <c:v>5.2486439203162899E-2</c:v>
                </c:pt>
                <c:pt idx="180">
                  <c:v>4.5940968074238003E-2</c:v>
                </c:pt>
                <c:pt idx="181">
                  <c:v>4.4505101393672197E-2</c:v>
                </c:pt>
                <c:pt idx="182">
                  <c:v>3.53481011463192E-2</c:v>
                </c:pt>
                <c:pt idx="183">
                  <c:v>4.3969967877747797E-2</c:v>
                </c:pt>
                <c:pt idx="184">
                  <c:v>5.5362921339013403E-2</c:v>
                </c:pt>
                <c:pt idx="185">
                  <c:v>5.5542068574786302E-2</c:v>
                </c:pt>
                <c:pt idx="186">
                  <c:v>5.0516327651787402E-2</c:v>
                </c:pt>
                <c:pt idx="187">
                  <c:v>4.9058995762763298E-2</c:v>
                </c:pt>
                <c:pt idx="188">
                  <c:v>5.2062998377325198E-2</c:v>
                </c:pt>
                <c:pt idx="189">
                  <c:v>6.2746326139555303E-2</c:v>
                </c:pt>
                <c:pt idx="190">
                  <c:v>5.6506186804816998E-2</c:v>
                </c:pt>
                <c:pt idx="191">
                  <c:v>6.2342814013816902E-2</c:v>
                </c:pt>
                <c:pt idx="192">
                  <c:v>4.5427725135376698E-2</c:v>
                </c:pt>
                <c:pt idx="193">
                  <c:v>4.3688938670151098E-2</c:v>
                </c:pt>
                <c:pt idx="194">
                  <c:v>3.8308367181879702E-2</c:v>
                </c:pt>
                <c:pt idx="195">
                  <c:v>3.4958321206867399E-2</c:v>
                </c:pt>
                <c:pt idx="196">
                  <c:v>6.1056619934522403E-2</c:v>
                </c:pt>
                <c:pt idx="197">
                  <c:v>5.92359971596517E-2</c:v>
                </c:pt>
                <c:pt idx="198">
                  <c:v>4.27317966376317E-2</c:v>
                </c:pt>
                <c:pt idx="199">
                  <c:v>6.1142135787369101E-2</c:v>
                </c:pt>
                <c:pt idx="200">
                  <c:v>5.19396557688507E-2</c:v>
                </c:pt>
                <c:pt idx="201">
                  <c:v>5.4963868630667198E-2</c:v>
                </c:pt>
                <c:pt idx="202">
                  <c:v>5.2784767559484198E-2</c:v>
                </c:pt>
                <c:pt idx="203">
                  <c:v>4.80324801682908E-2</c:v>
                </c:pt>
                <c:pt idx="204">
                  <c:v>4.9820195071596199E-2</c:v>
                </c:pt>
                <c:pt idx="205">
                  <c:v>3.2963943643363497E-2</c:v>
                </c:pt>
                <c:pt idx="206">
                  <c:v>6.0913994584273198E-2</c:v>
                </c:pt>
                <c:pt idx="207">
                  <c:v>5.8171054378811503E-2</c:v>
                </c:pt>
                <c:pt idx="208">
                  <c:v>4.9878735735289503E-2</c:v>
                </c:pt>
                <c:pt idx="209">
                  <c:v>4.83679091247892E-2</c:v>
                </c:pt>
                <c:pt idx="210">
                  <c:v>5.4459888174133102E-2</c:v>
                </c:pt>
                <c:pt idx="211">
                  <c:v>4.6877640790401902E-2</c:v>
                </c:pt>
                <c:pt idx="212">
                  <c:v>5.6463758143791398E-2</c:v>
                </c:pt>
                <c:pt idx="213">
                  <c:v>4.1283659606279798E-2</c:v>
                </c:pt>
                <c:pt idx="214">
                  <c:v>6.2169451067198803E-2</c:v>
                </c:pt>
                <c:pt idx="215">
                  <c:v>4.5602962713628903E-2</c:v>
                </c:pt>
                <c:pt idx="216">
                  <c:v>3.8291112989263798E-2</c:v>
                </c:pt>
                <c:pt idx="217">
                  <c:v>6.1326477930092202E-2</c:v>
                </c:pt>
                <c:pt idx="218">
                  <c:v>4.04447898570435E-2</c:v>
                </c:pt>
                <c:pt idx="219">
                  <c:v>5.8098183955471401E-2</c:v>
                </c:pt>
                <c:pt idx="220">
                  <c:v>5.7650567982182502E-2</c:v>
                </c:pt>
                <c:pt idx="221">
                  <c:v>5.3030394783942898E-2</c:v>
                </c:pt>
                <c:pt idx="222">
                  <c:v>4.6943318045858697E-2</c:v>
                </c:pt>
                <c:pt idx="223">
                  <c:v>4.5238302380894997E-2</c:v>
                </c:pt>
                <c:pt idx="224">
                  <c:v>4.1118146834404699E-2</c:v>
                </c:pt>
                <c:pt idx="225">
                  <c:v>3.9304211661686503E-2</c:v>
                </c:pt>
                <c:pt idx="226">
                  <c:v>4.1567786213568901E-2</c:v>
                </c:pt>
                <c:pt idx="227">
                  <c:v>3.7906968183742E-2</c:v>
                </c:pt>
                <c:pt idx="228">
                  <c:v>4.8922449392771197E-2</c:v>
                </c:pt>
                <c:pt idx="229">
                  <c:v>4.9020477330734301E-2</c:v>
                </c:pt>
                <c:pt idx="230">
                  <c:v>4.7489661634175201E-2</c:v>
                </c:pt>
                <c:pt idx="231">
                  <c:v>4.6506151129477799E-2</c:v>
                </c:pt>
                <c:pt idx="232">
                  <c:v>4.8148578557029698E-2</c:v>
                </c:pt>
                <c:pt idx="233">
                  <c:v>5.2616780868186899E-2</c:v>
                </c:pt>
                <c:pt idx="234">
                  <c:v>5.5574278102731002E-2</c:v>
                </c:pt>
                <c:pt idx="235">
                  <c:v>5.2935785796144497E-2</c:v>
                </c:pt>
                <c:pt idx="236">
                  <c:v>4.3354814583756701E-2</c:v>
                </c:pt>
                <c:pt idx="237">
                  <c:v>4.1714825453625697E-2</c:v>
                </c:pt>
                <c:pt idx="238">
                  <c:v>4.4794620067117E-2</c:v>
                </c:pt>
                <c:pt idx="239">
                  <c:v>4.5086763910620803E-2</c:v>
                </c:pt>
                <c:pt idx="240">
                  <c:v>4.5346210376203899E-2</c:v>
                </c:pt>
                <c:pt idx="241">
                  <c:v>4.2895741660461999E-2</c:v>
                </c:pt>
                <c:pt idx="242">
                  <c:v>3.54846547550067E-2</c:v>
                </c:pt>
                <c:pt idx="243">
                  <c:v>3.7331133007137002E-2</c:v>
                </c:pt>
                <c:pt idx="244">
                  <c:v>3.49285063536788E-2</c:v>
                </c:pt>
                <c:pt idx="245">
                  <c:v>5.8658798250918999E-2</c:v>
                </c:pt>
                <c:pt idx="246">
                  <c:v>8.1019579065012406E-2</c:v>
                </c:pt>
                <c:pt idx="247">
                  <c:v>9.4874538960627905E-2</c:v>
                </c:pt>
                <c:pt idx="248">
                  <c:v>0.102804644140976</c:v>
                </c:pt>
                <c:pt idx="249">
                  <c:v>0.12696678137047601</c:v>
                </c:pt>
                <c:pt idx="250">
                  <c:v>0.18810971760517001</c:v>
                </c:pt>
                <c:pt idx="251">
                  <c:v>0.14647077368170699</c:v>
                </c:pt>
                <c:pt idx="252">
                  <c:v>0.220650016977255</c:v>
                </c:pt>
                <c:pt idx="253">
                  <c:v>0.20152085155605001</c:v>
                </c:pt>
                <c:pt idx="254">
                  <c:v>0.18706173261141601</c:v>
                </c:pt>
                <c:pt idx="255">
                  <c:v>0.17387381564579299</c:v>
                </c:pt>
                <c:pt idx="256">
                  <c:v>0.206620953311688</c:v>
                </c:pt>
                <c:pt idx="257">
                  <c:v>0.224001414873892</c:v>
                </c:pt>
                <c:pt idx="258">
                  <c:v>0.18040374643849999</c:v>
                </c:pt>
                <c:pt idx="259">
                  <c:v>0.229789343568639</c:v>
                </c:pt>
                <c:pt idx="260">
                  <c:v>0.24718331120314199</c:v>
                </c:pt>
                <c:pt idx="261">
                  <c:v>0.23110301783134199</c:v>
                </c:pt>
                <c:pt idx="262">
                  <c:v>0.28382109071767198</c:v>
                </c:pt>
                <c:pt idx="263">
                  <c:v>0.28812587223994401</c:v>
                </c:pt>
                <c:pt idx="264">
                  <c:v>0.25193337802925497</c:v>
                </c:pt>
                <c:pt idx="265">
                  <c:v>0.21047052013535</c:v>
                </c:pt>
                <c:pt idx="266">
                  <c:v>0.20387750639754301</c:v>
                </c:pt>
                <c:pt idx="267">
                  <c:v>0.25098001745315002</c:v>
                </c:pt>
                <c:pt idx="268">
                  <c:v>0.23122772664833999</c:v>
                </c:pt>
                <c:pt idx="269">
                  <c:v>0.20947503092309699</c:v>
                </c:pt>
                <c:pt idx="270">
                  <c:v>0.21286112388711201</c:v>
                </c:pt>
                <c:pt idx="271">
                  <c:v>0.24879422954178201</c:v>
                </c:pt>
                <c:pt idx="272">
                  <c:v>0.23996891908373399</c:v>
                </c:pt>
                <c:pt idx="273">
                  <c:v>0.29519091159412603</c:v>
                </c:pt>
                <c:pt idx="274">
                  <c:v>0.27851071857411303</c:v>
                </c:pt>
                <c:pt idx="275">
                  <c:v>0.24034211098104499</c:v>
                </c:pt>
                <c:pt idx="276">
                  <c:v>0.28164684300130799</c:v>
                </c:pt>
                <c:pt idx="277">
                  <c:v>0.244797122293648</c:v>
                </c:pt>
                <c:pt idx="278">
                  <c:v>0.28402427366076199</c:v>
                </c:pt>
                <c:pt idx="279">
                  <c:v>0.29707581322278398</c:v>
                </c:pt>
                <c:pt idx="280">
                  <c:v>0.27417482475773503</c:v>
                </c:pt>
                <c:pt idx="281">
                  <c:v>0.304594504288831</c:v>
                </c:pt>
                <c:pt idx="282">
                  <c:v>0.333889470749623</c:v>
                </c:pt>
                <c:pt idx="283">
                  <c:v>0.273159549523881</c:v>
                </c:pt>
                <c:pt idx="284">
                  <c:v>0.262307379761336</c:v>
                </c:pt>
                <c:pt idx="285">
                  <c:v>0.277207624045821</c:v>
                </c:pt>
                <c:pt idx="286">
                  <c:v>0.35834117084670902</c:v>
                </c:pt>
                <c:pt idx="287">
                  <c:v>0.24758024449765201</c:v>
                </c:pt>
                <c:pt idx="288">
                  <c:v>0.29634001125798398</c:v>
                </c:pt>
                <c:pt idx="289">
                  <c:v>0.29605654299099898</c:v>
                </c:pt>
                <c:pt idx="290">
                  <c:v>0.34664030709173399</c:v>
                </c:pt>
                <c:pt idx="291">
                  <c:v>0.36698821985671798</c:v>
                </c:pt>
                <c:pt idx="292">
                  <c:v>0.336549490555547</c:v>
                </c:pt>
                <c:pt idx="293">
                  <c:v>0.34736670351472498</c:v>
                </c:pt>
                <c:pt idx="294">
                  <c:v>0.33637335290266102</c:v>
                </c:pt>
                <c:pt idx="295">
                  <c:v>0.34765171495728903</c:v>
                </c:pt>
                <c:pt idx="296">
                  <c:v>0.34225230228766601</c:v>
                </c:pt>
                <c:pt idx="297">
                  <c:v>0.33391154038915299</c:v>
                </c:pt>
                <c:pt idx="298">
                  <c:v>0.33582701560057998</c:v>
                </c:pt>
                <c:pt idx="299">
                  <c:v>0.36941811467600399</c:v>
                </c:pt>
                <c:pt idx="300">
                  <c:v>0.28891206257340402</c:v>
                </c:pt>
                <c:pt idx="301">
                  <c:v>0.40967041390513198</c:v>
                </c:pt>
                <c:pt idx="302">
                  <c:v>0.32678147392866302</c:v>
                </c:pt>
                <c:pt idx="303">
                  <c:v>0.39115034813309502</c:v>
                </c:pt>
                <c:pt idx="304">
                  <c:v>0.33995194011393998</c:v>
                </c:pt>
                <c:pt idx="305">
                  <c:v>0.318692293081631</c:v>
                </c:pt>
                <c:pt idx="306">
                  <c:v>0.37947839820421497</c:v>
                </c:pt>
                <c:pt idx="307">
                  <c:v>0.32824561476323499</c:v>
                </c:pt>
                <c:pt idx="308">
                  <c:v>0.35959014050603499</c:v>
                </c:pt>
                <c:pt idx="309">
                  <c:v>0.33628410169246098</c:v>
                </c:pt>
                <c:pt idx="310">
                  <c:v>0.39834627281642898</c:v>
                </c:pt>
                <c:pt idx="311">
                  <c:v>0.34311589903963702</c:v>
                </c:pt>
                <c:pt idx="312">
                  <c:v>0.37383106650105002</c:v>
                </c:pt>
                <c:pt idx="313">
                  <c:v>0.37270689728536699</c:v>
                </c:pt>
                <c:pt idx="314">
                  <c:v>0.34550632296696399</c:v>
                </c:pt>
                <c:pt idx="315">
                  <c:v>0.34464431568012499</c:v>
                </c:pt>
                <c:pt idx="316">
                  <c:v>0.37224748185748202</c:v>
                </c:pt>
                <c:pt idx="317">
                  <c:v>0.34265112983448498</c:v>
                </c:pt>
                <c:pt idx="318">
                  <c:v>0.37015149529717001</c:v>
                </c:pt>
                <c:pt idx="319">
                  <c:v>0.30821068033124699</c:v>
                </c:pt>
                <c:pt idx="320">
                  <c:v>0.39401132936456901</c:v>
                </c:pt>
                <c:pt idx="321">
                  <c:v>0.33132033238431502</c:v>
                </c:pt>
                <c:pt idx="322">
                  <c:v>0.38864797035116799</c:v>
                </c:pt>
                <c:pt idx="323">
                  <c:v>0.38322330949273797</c:v>
                </c:pt>
                <c:pt idx="324">
                  <c:v>0.38058172321531503</c:v>
                </c:pt>
                <c:pt idx="325">
                  <c:v>0.40604926125958202</c:v>
                </c:pt>
                <c:pt idx="326">
                  <c:v>0.37232021531708398</c:v>
                </c:pt>
                <c:pt idx="327">
                  <c:v>0.39635351348234599</c:v>
                </c:pt>
                <c:pt idx="328">
                  <c:v>0.35889908263235099</c:v>
                </c:pt>
                <c:pt idx="329">
                  <c:v>0.35433989353850898</c:v>
                </c:pt>
                <c:pt idx="330">
                  <c:v>0.37804332968507098</c:v>
                </c:pt>
                <c:pt idx="331">
                  <c:v>0.34140055432771699</c:v>
                </c:pt>
                <c:pt idx="332">
                  <c:v>0.37063805316617299</c:v>
                </c:pt>
                <c:pt idx="333">
                  <c:v>0.33205726682397102</c:v>
                </c:pt>
                <c:pt idx="334">
                  <c:v>0.38887941849514102</c:v>
                </c:pt>
                <c:pt idx="335">
                  <c:v>0.35301551515012902</c:v>
                </c:pt>
                <c:pt idx="336">
                  <c:v>0.40877868796355599</c:v>
                </c:pt>
                <c:pt idx="337">
                  <c:v>0.34352306880199901</c:v>
                </c:pt>
                <c:pt idx="338">
                  <c:v>0.39993786860046898</c:v>
                </c:pt>
                <c:pt idx="339">
                  <c:v>0.32853982201593102</c:v>
                </c:pt>
                <c:pt idx="340">
                  <c:v>0.41484306491462097</c:v>
                </c:pt>
                <c:pt idx="341">
                  <c:v>0.34222321739976802</c:v>
                </c:pt>
                <c:pt idx="342">
                  <c:v>0.36739429067081297</c:v>
                </c:pt>
                <c:pt idx="343">
                  <c:v>0.35611897477353299</c:v>
                </c:pt>
                <c:pt idx="344">
                  <c:v>0.34623104363195401</c:v>
                </c:pt>
                <c:pt idx="345">
                  <c:v>0.33684882585250597</c:v>
                </c:pt>
                <c:pt idx="346">
                  <c:v>0.35594006603372602</c:v>
                </c:pt>
                <c:pt idx="347">
                  <c:v>0.34565226954498901</c:v>
                </c:pt>
                <c:pt idx="348">
                  <c:v>0.359607963317229</c:v>
                </c:pt>
                <c:pt idx="349">
                  <c:v>0.40485781617969502</c:v>
                </c:pt>
                <c:pt idx="350">
                  <c:v>0.38080986746628198</c:v>
                </c:pt>
                <c:pt idx="351">
                  <c:v>0.37833797506933498</c:v>
                </c:pt>
                <c:pt idx="352">
                  <c:v>0.37674275098443799</c:v>
                </c:pt>
                <c:pt idx="353">
                  <c:v>0.42332231562990802</c:v>
                </c:pt>
                <c:pt idx="354">
                  <c:v>0.366125808536376</c:v>
                </c:pt>
                <c:pt idx="355">
                  <c:v>0.34244762667436601</c:v>
                </c:pt>
                <c:pt idx="356">
                  <c:v>0.340972282053638</c:v>
                </c:pt>
                <c:pt idx="357">
                  <c:v>0.396831605887491</c:v>
                </c:pt>
                <c:pt idx="358">
                  <c:v>0.35509538589793299</c:v>
                </c:pt>
                <c:pt idx="359">
                  <c:v>0.340959146678743</c:v>
                </c:pt>
                <c:pt idx="360">
                  <c:v>0.38914543693424097</c:v>
                </c:pt>
                <c:pt idx="361">
                  <c:v>0.37255647947944698</c:v>
                </c:pt>
                <c:pt idx="362">
                  <c:v>0.35741197417902698</c:v>
                </c:pt>
                <c:pt idx="363">
                  <c:v>0.30673634474656802</c:v>
                </c:pt>
                <c:pt idx="364">
                  <c:v>0.41892136841932798</c:v>
                </c:pt>
                <c:pt idx="365">
                  <c:v>0.39706987459702198</c:v>
                </c:pt>
                <c:pt idx="366">
                  <c:v>0.33983524796168002</c:v>
                </c:pt>
                <c:pt idx="367">
                  <c:v>0.33928620491143002</c:v>
                </c:pt>
                <c:pt idx="368">
                  <c:v>0.40124732060830198</c:v>
                </c:pt>
                <c:pt idx="369">
                  <c:v>0.360022860577495</c:v>
                </c:pt>
                <c:pt idx="370">
                  <c:v>0.31671108289567501</c:v>
                </c:pt>
                <c:pt idx="371">
                  <c:v>0.397417783445491</c:v>
                </c:pt>
                <c:pt idx="372">
                  <c:v>0.37904103927191302</c:v>
                </c:pt>
                <c:pt idx="373">
                  <c:v>0.39158650391801397</c:v>
                </c:pt>
                <c:pt idx="374">
                  <c:v>0.36265475252725798</c:v>
                </c:pt>
                <c:pt idx="375">
                  <c:v>0.36839402099664198</c:v>
                </c:pt>
                <c:pt idx="376">
                  <c:v>0.37641664413425802</c:v>
                </c:pt>
                <c:pt idx="377">
                  <c:v>0.34981297835890302</c:v>
                </c:pt>
                <c:pt idx="378">
                  <c:v>0.38909276075682903</c:v>
                </c:pt>
                <c:pt idx="379">
                  <c:v>0.38654501730843699</c:v>
                </c:pt>
                <c:pt idx="380">
                  <c:v>0.38515644102536301</c:v>
                </c:pt>
                <c:pt idx="381">
                  <c:v>0.38326259027369503</c:v>
                </c:pt>
                <c:pt idx="382">
                  <c:v>0.34795697684091698</c:v>
                </c:pt>
                <c:pt idx="383">
                  <c:v>0.41296045566652201</c:v>
                </c:pt>
                <c:pt idx="384">
                  <c:v>0.34271099384600501</c:v>
                </c:pt>
                <c:pt idx="385">
                  <c:v>0.40700917075967302</c:v>
                </c:pt>
                <c:pt idx="386">
                  <c:v>0.372324897419608</c:v>
                </c:pt>
                <c:pt idx="387">
                  <c:v>0.37242629458932702</c:v>
                </c:pt>
                <c:pt idx="388">
                  <c:v>0.37083701842620098</c:v>
                </c:pt>
                <c:pt idx="389">
                  <c:v>0.368077103479867</c:v>
                </c:pt>
                <c:pt idx="390">
                  <c:v>0.39927347674744401</c:v>
                </c:pt>
                <c:pt idx="391">
                  <c:v>0.362302820107061</c:v>
                </c:pt>
                <c:pt idx="392">
                  <c:v>0.36261324546646101</c:v>
                </c:pt>
                <c:pt idx="393">
                  <c:v>0.39303290937721402</c:v>
                </c:pt>
                <c:pt idx="394">
                  <c:v>0.39325441060115301</c:v>
                </c:pt>
                <c:pt idx="395">
                  <c:v>0.38681305667701599</c:v>
                </c:pt>
                <c:pt idx="396">
                  <c:v>0.36894021695366902</c:v>
                </c:pt>
                <c:pt idx="397">
                  <c:v>0.381214090508112</c:v>
                </c:pt>
                <c:pt idx="398">
                  <c:v>0.36091053456403599</c:v>
                </c:pt>
                <c:pt idx="399">
                  <c:v>0.373757181326901</c:v>
                </c:pt>
                <c:pt idx="400">
                  <c:v>0.38599726674631202</c:v>
                </c:pt>
                <c:pt idx="401">
                  <c:v>0.39081143222079301</c:v>
                </c:pt>
                <c:pt idx="402">
                  <c:v>0.42721943153917902</c:v>
                </c:pt>
                <c:pt idx="403">
                  <c:v>0.39636774837698302</c:v>
                </c:pt>
                <c:pt idx="404">
                  <c:v>0.35761956339224599</c:v>
                </c:pt>
                <c:pt idx="405">
                  <c:v>0.38642851412422702</c:v>
                </c:pt>
                <c:pt idx="406">
                  <c:v>0.38203926674093502</c:v>
                </c:pt>
                <c:pt idx="407">
                  <c:v>0.34375386336796798</c:v>
                </c:pt>
                <c:pt idx="408">
                  <c:v>0.371627570645156</c:v>
                </c:pt>
                <c:pt idx="409">
                  <c:v>0.36571707864464997</c:v>
                </c:pt>
                <c:pt idx="410">
                  <c:v>0.37722296223194302</c:v>
                </c:pt>
                <c:pt idx="411">
                  <c:v>0.35279200499770502</c:v>
                </c:pt>
                <c:pt idx="412">
                  <c:v>0.361951893865533</c:v>
                </c:pt>
                <c:pt idx="413">
                  <c:v>0.37111684810576201</c:v>
                </c:pt>
                <c:pt idx="414">
                  <c:v>0.379611618584132</c:v>
                </c:pt>
                <c:pt idx="415">
                  <c:v>0.35517640194908701</c:v>
                </c:pt>
                <c:pt idx="416">
                  <c:v>0.364365519526263</c:v>
                </c:pt>
                <c:pt idx="417">
                  <c:v>0.37287685404478399</c:v>
                </c:pt>
                <c:pt idx="418">
                  <c:v>0.38205894856342099</c:v>
                </c:pt>
                <c:pt idx="419">
                  <c:v>0.35757919318762099</c:v>
                </c:pt>
                <c:pt idx="420">
                  <c:v>0.36611271964152597</c:v>
                </c:pt>
                <c:pt idx="421">
                  <c:v>0.37532013397395803</c:v>
                </c:pt>
                <c:pt idx="422">
                  <c:v>0.384528877178484</c:v>
                </c:pt>
                <c:pt idx="423">
                  <c:v>0.35929738975506398</c:v>
                </c:pt>
                <c:pt idx="424">
                  <c:v>0.32007711419618401</c:v>
                </c:pt>
                <c:pt idx="425">
                  <c:v>0.36482196785097498</c:v>
                </c:pt>
                <c:pt idx="426">
                  <c:v>0.34035388163325397</c:v>
                </c:pt>
                <c:pt idx="427">
                  <c:v>0.402744258067119</c:v>
                </c:pt>
                <c:pt idx="428">
                  <c:v>0.40114202330566101</c:v>
                </c:pt>
                <c:pt idx="429">
                  <c:v>0.42739415002677</c:v>
                </c:pt>
                <c:pt idx="430">
                  <c:v>0.391459534532618</c:v>
                </c:pt>
                <c:pt idx="431">
                  <c:v>0.39436785016523301</c:v>
                </c:pt>
                <c:pt idx="432">
                  <c:v>0.41881843836059701</c:v>
                </c:pt>
                <c:pt idx="433">
                  <c:v>0.4745200049228</c:v>
                </c:pt>
                <c:pt idx="434">
                  <c:v>0.48202992459485899</c:v>
                </c:pt>
                <c:pt idx="435">
                  <c:v>0.51361259237002099</c:v>
                </c:pt>
                <c:pt idx="436">
                  <c:v>0.51837870090725802</c:v>
                </c:pt>
                <c:pt idx="437">
                  <c:v>0.488898440224797</c:v>
                </c:pt>
                <c:pt idx="438">
                  <c:v>0.49233257260079299</c:v>
                </c:pt>
                <c:pt idx="439">
                  <c:v>0.49325935116320402</c:v>
                </c:pt>
                <c:pt idx="440">
                  <c:v>0.52480640188977501</c:v>
                </c:pt>
                <c:pt idx="441">
                  <c:v>0.53323111170159898</c:v>
                </c:pt>
                <c:pt idx="442">
                  <c:v>0.44977910846470998</c:v>
                </c:pt>
                <c:pt idx="443">
                  <c:v>0.50091509492694097</c:v>
                </c:pt>
                <c:pt idx="444">
                  <c:v>0.49042799981719998</c:v>
                </c:pt>
                <c:pt idx="445">
                  <c:v>0.51225834293331596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71-44BE-BA74-D974191C39E8}"/>
            </c:ext>
          </c:extLst>
        </c:ser>
        <c:ser>
          <c:idx val="1"/>
          <c:order val="1"/>
          <c:tx>
            <c:strRef>
              <c:f>jvm.heap.usage!$C$1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jvm.heap.usage!$C$2:$C$501</c:f>
              <c:numCache>
                <c:formatCode>General</c:formatCode>
                <c:ptCount val="500"/>
                <c:pt idx="0">
                  <c:v>1.10604725587424E-2</c:v>
                </c:pt>
                <c:pt idx="1">
                  <c:v>1.1864684958013899E-2</c:v>
                </c:pt>
                <c:pt idx="2">
                  <c:v>1.0911666886499499E-2</c:v>
                </c:pt>
                <c:pt idx="3">
                  <c:v>1.1661277996348101E-2</c:v>
                </c:pt>
                <c:pt idx="4">
                  <c:v>1.29665288939219E-2</c:v>
                </c:pt>
                <c:pt idx="5">
                  <c:v>1.3677746153500399E-2</c:v>
                </c:pt>
                <c:pt idx="6">
                  <c:v>1.46812718416587E-2</c:v>
                </c:pt>
                <c:pt idx="7">
                  <c:v>1.53667140115956E-2</c:v>
                </c:pt>
                <c:pt idx="8">
                  <c:v>1.9596073470375501E-2</c:v>
                </c:pt>
                <c:pt idx="9">
                  <c:v>1.42643054574411E-2</c:v>
                </c:pt>
                <c:pt idx="10">
                  <c:v>4.1837766504993698E-2</c:v>
                </c:pt>
                <c:pt idx="11">
                  <c:v>4.3434979516716703E-2</c:v>
                </c:pt>
                <c:pt idx="12">
                  <c:v>4.3981710565732697E-2</c:v>
                </c:pt>
                <c:pt idx="13">
                  <c:v>4.5326271961013298E-2</c:v>
                </c:pt>
                <c:pt idx="14">
                  <c:v>4.7033964800348299E-2</c:v>
                </c:pt>
                <c:pt idx="15">
                  <c:v>4.6848148821129497E-2</c:v>
                </c:pt>
                <c:pt idx="16">
                  <c:v>4.39141762039044E-2</c:v>
                </c:pt>
                <c:pt idx="17">
                  <c:v>2.43598166686229E-2</c:v>
                </c:pt>
                <c:pt idx="18">
                  <c:v>4.8320093159907603E-2</c:v>
                </c:pt>
                <c:pt idx="19">
                  <c:v>5.8990436988372003E-2</c:v>
                </c:pt>
                <c:pt idx="20">
                  <c:v>8.1148248019907401E-2</c:v>
                </c:pt>
                <c:pt idx="21">
                  <c:v>5.3762317188955598E-2</c:v>
                </c:pt>
                <c:pt idx="22">
                  <c:v>8.8778481477863699E-2</c:v>
                </c:pt>
                <c:pt idx="23">
                  <c:v>6.0670729079456899E-2</c:v>
                </c:pt>
                <c:pt idx="24">
                  <c:v>9.25306548923681E-2</c:v>
                </c:pt>
                <c:pt idx="25">
                  <c:v>9.5937335087277795E-2</c:v>
                </c:pt>
                <c:pt idx="26">
                  <c:v>7.9902144693494298E-2</c:v>
                </c:pt>
                <c:pt idx="27">
                  <c:v>9.0799419719959598E-2</c:v>
                </c:pt>
                <c:pt idx="28">
                  <c:v>8.8118914024876996E-2</c:v>
                </c:pt>
                <c:pt idx="29">
                  <c:v>0.10168937185349899</c:v>
                </c:pt>
                <c:pt idx="30">
                  <c:v>0.116641724458785</c:v>
                </c:pt>
                <c:pt idx="31">
                  <c:v>0.115811843835876</c:v>
                </c:pt>
                <c:pt idx="32">
                  <c:v>9.1503230651122397E-2</c:v>
                </c:pt>
                <c:pt idx="33">
                  <c:v>0.118631651177036</c:v>
                </c:pt>
                <c:pt idx="34">
                  <c:v>0.14238414510573699</c:v>
                </c:pt>
                <c:pt idx="35">
                  <c:v>0.114928154370206</c:v>
                </c:pt>
                <c:pt idx="36">
                  <c:v>0.14437500066291201</c:v>
                </c:pt>
                <c:pt idx="37">
                  <c:v>0.138646578045243</c:v>
                </c:pt>
                <c:pt idx="38">
                  <c:v>0.11039073736741201</c:v>
                </c:pt>
                <c:pt idx="39">
                  <c:v>8.4564598540486299E-2</c:v>
                </c:pt>
                <c:pt idx="40">
                  <c:v>9.9495076189052706E-2</c:v>
                </c:pt>
                <c:pt idx="41">
                  <c:v>0.14929306046655699</c:v>
                </c:pt>
                <c:pt idx="42">
                  <c:v>0.108121154888783</c:v>
                </c:pt>
                <c:pt idx="43">
                  <c:v>0.112141350718081</c:v>
                </c:pt>
                <c:pt idx="44">
                  <c:v>0.13952528328809899</c:v>
                </c:pt>
                <c:pt idx="45">
                  <c:v>0.121025748932805</c:v>
                </c:pt>
                <c:pt idx="46">
                  <c:v>0.15794692851819001</c:v>
                </c:pt>
                <c:pt idx="47">
                  <c:v>0.16194022306922401</c:v>
                </c:pt>
                <c:pt idx="48">
                  <c:v>8.6378424751788599E-2</c:v>
                </c:pt>
                <c:pt idx="49">
                  <c:v>0.11829536995939301</c:v>
                </c:pt>
                <c:pt idx="50">
                  <c:v>0.158638890657331</c:v>
                </c:pt>
                <c:pt idx="51">
                  <c:v>0.11966204575981999</c:v>
                </c:pt>
                <c:pt idx="52">
                  <c:v>0.10656854519459801</c:v>
                </c:pt>
                <c:pt idx="53">
                  <c:v>0.15850466676563299</c:v>
                </c:pt>
                <c:pt idx="54">
                  <c:v>0.123401105515516</c:v>
                </c:pt>
                <c:pt idx="55">
                  <c:v>0.15423920336074601</c:v>
                </c:pt>
                <c:pt idx="56">
                  <c:v>0.148770527995506</c:v>
                </c:pt>
                <c:pt idx="57">
                  <c:v>0.15703245154725001</c:v>
                </c:pt>
                <c:pt idx="58">
                  <c:v>0.14433796844935701</c:v>
                </c:pt>
                <c:pt idx="59">
                  <c:v>0.115147229488213</c:v>
                </c:pt>
                <c:pt idx="60">
                  <c:v>0.126071573235396</c:v>
                </c:pt>
                <c:pt idx="61">
                  <c:v>0.14200307369791701</c:v>
                </c:pt>
                <c:pt idx="62">
                  <c:v>0.12959091477214199</c:v>
                </c:pt>
                <c:pt idx="63">
                  <c:v>0.18235902475991</c:v>
                </c:pt>
                <c:pt idx="64">
                  <c:v>0.122960457167599</c:v>
                </c:pt>
                <c:pt idx="65">
                  <c:v>0.13959047936079899</c:v>
                </c:pt>
                <c:pt idx="66">
                  <c:v>0.13577157393671199</c:v>
                </c:pt>
                <c:pt idx="67">
                  <c:v>0.155566748868886</c:v>
                </c:pt>
                <c:pt idx="68">
                  <c:v>0.17208047532364901</c:v>
                </c:pt>
                <c:pt idx="69">
                  <c:v>0.17475193664972899</c:v>
                </c:pt>
                <c:pt idx="70">
                  <c:v>9.5386012419431301E-2</c:v>
                </c:pt>
                <c:pt idx="71">
                  <c:v>0.182954786922186</c:v>
                </c:pt>
                <c:pt idx="72">
                  <c:v>0.20916065171203499</c:v>
                </c:pt>
                <c:pt idx="73">
                  <c:v>0.119494677215017</c:v>
                </c:pt>
                <c:pt idx="74">
                  <c:v>0.16854367138654799</c:v>
                </c:pt>
                <c:pt idx="75">
                  <c:v>0.160400154986413</c:v>
                </c:pt>
                <c:pt idx="76">
                  <c:v>0.18075223000129101</c:v>
                </c:pt>
                <c:pt idx="77">
                  <c:v>0.17691124484159801</c:v>
                </c:pt>
                <c:pt idx="78">
                  <c:v>0.14201042402168901</c:v>
                </c:pt>
                <c:pt idx="79">
                  <c:v>0.15788794819899299</c:v>
                </c:pt>
                <c:pt idx="80">
                  <c:v>0.209221817926772</c:v>
                </c:pt>
                <c:pt idx="81">
                  <c:v>0.143361809601876</c:v>
                </c:pt>
                <c:pt idx="82">
                  <c:v>0.16382281574452001</c:v>
                </c:pt>
                <c:pt idx="83">
                  <c:v>0.16186266425712401</c:v>
                </c:pt>
                <c:pt idx="84">
                  <c:v>0.157017764996114</c:v>
                </c:pt>
                <c:pt idx="85">
                  <c:v>0.160562233949748</c:v>
                </c:pt>
                <c:pt idx="86">
                  <c:v>0.155620823257475</c:v>
                </c:pt>
                <c:pt idx="87">
                  <c:v>0.161450013087866</c:v>
                </c:pt>
                <c:pt idx="88">
                  <c:v>0.15931363994061801</c:v>
                </c:pt>
                <c:pt idx="89">
                  <c:v>0.16634583980985701</c:v>
                </c:pt>
                <c:pt idx="90">
                  <c:v>0.114154228672773</c:v>
                </c:pt>
                <c:pt idx="91">
                  <c:v>0.18765441013696299</c:v>
                </c:pt>
                <c:pt idx="92">
                  <c:v>0.15210921169503</c:v>
                </c:pt>
                <c:pt idx="93">
                  <c:v>0.169683279025236</c:v>
                </c:pt>
                <c:pt idx="94">
                  <c:v>0.21318523342881801</c:v>
                </c:pt>
                <c:pt idx="95">
                  <c:v>0.149756402315258</c:v>
                </c:pt>
                <c:pt idx="96">
                  <c:v>0.133029580095436</c:v>
                </c:pt>
                <c:pt idx="97">
                  <c:v>0.214942223117734</c:v>
                </c:pt>
                <c:pt idx="98">
                  <c:v>0.16591675623041</c:v>
                </c:pt>
                <c:pt idx="99">
                  <c:v>0.103693372691151</c:v>
                </c:pt>
                <c:pt idx="100">
                  <c:v>0.15535017319622799</c:v>
                </c:pt>
                <c:pt idx="101">
                  <c:v>0.102294767766983</c:v>
                </c:pt>
                <c:pt idx="102">
                  <c:v>0.133618437685188</c:v>
                </c:pt>
                <c:pt idx="103">
                  <c:v>0.133618071750083</c:v>
                </c:pt>
                <c:pt idx="104">
                  <c:v>0.12275885530799301</c:v>
                </c:pt>
                <c:pt idx="105">
                  <c:v>0.12535998851677699</c:v>
                </c:pt>
                <c:pt idx="106">
                  <c:v>0.14553352606073</c:v>
                </c:pt>
                <c:pt idx="107">
                  <c:v>0.12052720302214</c:v>
                </c:pt>
                <c:pt idx="108">
                  <c:v>0.17836409540665199</c:v>
                </c:pt>
                <c:pt idx="109">
                  <c:v>0.147073724821043</c:v>
                </c:pt>
                <c:pt idx="110">
                  <c:v>0.119972787335917</c:v>
                </c:pt>
                <c:pt idx="111">
                  <c:v>0.113807787565056</c:v>
                </c:pt>
                <c:pt idx="112">
                  <c:v>6.8263184738225804E-2</c:v>
                </c:pt>
                <c:pt idx="113">
                  <c:v>0.15611781380107501</c:v>
                </c:pt>
                <c:pt idx="114">
                  <c:v>0.11590271956173299</c:v>
                </c:pt>
                <c:pt idx="115">
                  <c:v>0.109716449455715</c:v>
                </c:pt>
                <c:pt idx="116">
                  <c:v>0.108483850868158</c:v>
                </c:pt>
                <c:pt idx="117">
                  <c:v>0.110605319541437</c:v>
                </c:pt>
                <c:pt idx="118">
                  <c:v>0.112773342932158</c:v>
                </c:pt>
                <c:pt idx="119">
                  <c:v>0.108383165376498</c:v>
                </c:pt>
                <c:pt idx="120">
                  <c:v>0.10707188388363099</c:v>
                </c:pt>
                <c:pt idx="121">
                  <c:v>0.121705255181967</c:v>
                </c:pt>
                <c:pt idx="122">
                  <c:v>0.11714338319899401</c:v>
                </c:pt>
                <c:pt idx="123">
                  <c:v>6.5865250473858702E-2</c:v>
                </c:pt>
                <c:pt idx="124">
                  <c:v>0.10747433230212</c:v>
                </c:pt>
                <c:pt idx="125">
                  <c:v>8.5382880868335703E-2</c:v>
                </c:pt>
                <c:pt idx="126">
                  <c:v>0.105272595449225</c:v>
                </c:pt>
                <c:pt idx="127">
                  <c:v>9.4750284086032394E-2</c:v>
                </c:pt>
                <c:pt idx="128">
                  <c:v>7.58931324582032E-2</c:v>
                </c:pt>
                <c:pt idx="129">
                  <c:v>9.2431983281984403E-2</c:v>
                </c:pt>
                <c:pt idx="130">
                  <c:v>9.2829950757486304E-2</c:v>
                </c:pt>
                <c:pt idx="131">
                  <c:v>7.9402064179389498E-2</c:v>
                </c:pt>
                <c:pt idx="132">
                  <c:v>7.1520978873274396E-2</c:v>
                </c:pt>
                <c:pt idx="133">
                  <c:v>9.1123969107661601E-2</c:v>
                </c:pt>
                <c:pt idx="134">
                  <c:v>6.1100674063664498E-2</c:v>
                </c:pt>
                <c:pt idx="135">
                  <c:v>8.3117279291230306E-2</c:v>
                </c:pt>
                <c:pt idx="136">
                  <c:v>8.4469878495860101E-2</c:v>
                </c:pt>
                <c:pt idx="137">
                  <c:v>6.7127089390775205E-2</c:v>
                </c:pt>
                <c:pt idx="138">
                  <c:v>7.4656492964146406E-2</c:v>
                </c:pt>
                <c:pt idx="139">
                  <c:v>6.1356503467417403E-2</c:v>
                </c:pt>
                <c:pt idx="140">
                  <c:v>8.4346602369088794E-2</c:v>
                </c:pt>
                <c:pt idx="141">
                  <c:v>7.3274282161277002E-2</c:v>
                </c:pt>
                <c:pt idx="142">
                  <c:v>7.6556821014814994E-2</c:v>
                </c:pt>
                <c:pt idx="143">
                  <c:v>7.8176534368448306E-2</c:v>
                </c:pt>
                <c:pt idx="144">
                  <c:v>7.0314374060158197E-2</c:v>
                </c:pt>
                <c:pt idx="145">
                  <c:v>6.67538736819661E-2</c:v>
                </c:pt>
                <c:pt idx="146">
                  <c:v>7.1215331243375105E-2</c:v>
                </c:pt>
                <c:pt idx="147">
                  <c:v>6.2602203712788101E-2</c:v>
                </c:pt>
                <c:pt idx="148">
                  <c:v>7.3350662780443193E-2</c:v>
                </c:pt>
                <c:pt idx="149">
                  <c:v>6.2984641900607499E-2</c:v>
                </c:pt>
                <c:pt idx="150">
                  <c:v>5.1750722578773098E-2</c:v>
                </c:pt>
                <c:pt idx="151">
                  <c:v>7.0945604687275607E-2</c:v>
                </c:pt>
                <c:pt idx="152">
                  <c:v>6.0602579047529803E-2</c:v>
                </c:pt>
                <c:pt idx="153">
                  <c:v>5.29413976900521E-2</c:v>
                </c:pt>
                <c:pt idx="154">
                  <c:v>5.1710975854418403E-2</c:v>
                </c:pt>
                <c:pt idx="155">
                  <c:v>7.2659430987575796E-2</c:v>
                </c:pt>
                <c:pt idx="156">
                  <c:v>6.2711315045972604E-2</c:v>
                </c:pt>
                <c:pt idx="157">
                  <c:v>7.69554315912616E-2</c:v>
                </c:pt>
                <c:pt idx="158">
                  <c:v>7.3357542589009506E-2</c:v>
                </c:pt>
                <c:pt idx="159">
                  <c:v>5.7613980948399597E-2</c:v>
                </c:pt>
                <c:pt idx="160">
                  <c:v>5.3886499676596401E-2</c:v>
                </c:pt>
                <c:pt idx="161">
                  <c:v>6.4004473321783203E-2</c:v>
                </c:pt>
                <c:pt idx="162">
                  <c:v>6.6791551663352794E-2</c:v>
                </c:pt>
                <c:pt idx="163">
                  <c:v>7.3980537676096206E-2</c:v>
                </c:pt>
                <c:pt idx="164">
                  <c:v>6.0124598080196698E-2</c:v>
                </c:pt>
                <c:pt idx="165">
                  <c:v>7.4015807076812004E-2</c:v>
                </c:pt>
                <c:pt idx="166">
                  <c:v>5.4227852171891397E-2</c:v>
                </c:pt>
                <c:pt idx="167">
                  <c:v>7.3541867968437896E-2</c:v>
                </c:pt>
                <c:pt idx="168">
                  <c:v>7.5325856086529197E-2</c:v>
                </c:pt>
                <c:pt idx="169">
                  <c:v>6.1377780088809598E-2</c:v>
                </c:pt>
                <c:pt idx="170">
                  <c:v>4.1261479290905997E-2</c:v>
                </c:pt>
                <c:pt idx="171">
                  <c:v>5.4307135507940203E-2</c:v>
                </c:pt>
                <c:pt idx="172">
                  <c:v>6.0214288183932603E-2</c:v>
                </c:pt>
                <c:pt idx="173">
                  <c:v>3.8067183754470303E-2</c:v>
                </c:pt>
                <c:pt idx="174">
                  <c:v>6.1448283077747697E-2</c:v>
                </c:pt>
                <c:pt idx="175">
                  <c:v>5.2843448044295201E-2</c:v>
                </c:pt>
                <c:pt idx="176">
                  <c:v>7.1050796647848205E-2</c:v>
                </c:pt>
                <c:pt idx="177">
                  <c:v>5.7553993879056603E-2</c:v>
                </c:pt>
                <c:pt idx="178">
                  <c:v>6.0686614587153298E-2</c:v>
                </c:pt>
                <c:pt idx="179">
                  <c:v>5.5226370968689702E-2</c:v>
                </c:pt>
                <c:pt idx="180">
                  <c:v>5.8387965507856798E-2</c:v>
                </c:pt>
                <c:pt idx="181">
                  <c:v>4.7040981763144502E-2</c:v>
                </c:pt>
                <c:pt idx="182">
                  <c:v>4.4129004112590901E-2</c:v>
                </c:pt>
                <c:pt idx="183">
                  <c:v>5.36599765124295E-2</c:v>
                </c:pt>
                <c:pt idx="184">
                  <c:v>5.9883084911159602E-2</c:v>
                </c:pt>
                <c:pt idx="185">
                  <c:v>5.64238283566382E-2</c:v>
                </c:pt>
                <c:pt idx="186">
                  <c:v>5.7138036721380903E-2</c:v>
                </c:pt>
                <c:pt idx="187">
                  <c:v>5.5505091603908097E-2</c:v>
                </c:pt>
                <c:pt idx="188">
                  <c:v>5.9413990013989497E-2</c:v>
                </c:pt>
                <c:pt idx="189">
                  <c:v>6.1093114960676098E-2</c:v>
                </c:pt>
                <c:pt idx="190">
                  <c:v>6.2822493598189103E-2</c:v>
                </c:pt>
                <c:pt idx="191">
                  <c:v>5.4259396692313E-2</c:v>
                </c:pt>
                <c:pt idx="192">
                  <c:v>6.82487321112481E-2</c:v>
                </c:pt>
                <c:pt idx="193">
                  <c:v>4.3627568248005698E-2</c:v>
                </c:pt>
                <c:pt idx="194">
                  <c:v>6.5439021607313894E-2</c:v>
                </c:pt>
                <c:pt idx="195">
                  <c:v>4.6707924050887799E-2</c:v>
                </c:pt>
                <c:pt idx="196">
                  <c:v>5.9429761607478197E-2</c:v>
                </c:pt>
                <c:pt idx="197">
                  <c:v>4.9816378374164701E-2</c:v>
                </c:pt>
                <c:pt idx="198">
                  <c:v>6.0675453090217601E-2</c:v>
                </c:pt>
                <c:pt idx="199">
                  <c:v>5.6512226734216998E-2</c:v>
                </c:pt>
                <c:pt idx="200">
                  <c:v>5.7981263974796797E-2</c:v>
                </c:pt>
                <c:pt idx="201">
                  <c:v>4.2056999921840303E-2</c:v>
                </c:pt>
                <c:pt idx="202">
                  <c:v>5.8929861108300299E-2</c:v>
                </c:pt>
                <c:pt idx="203">
                  <c:v>4.8915144787076099E-2</c:v>
                </c:pt>
                <c:pt idx="204">
                  <c:v>6.24265542908621E-2</c:v>
                </c:pt>
                <c:pt idx="205">
                  <c:v>4.72879569088962E-2</c:v>
                </c:pt>
                <c:pt idx="206">
                  <c:v>4.8425127202623701E-2</c:v>
                </c:pt>
                <c:pt idx="207">
                  <c:v>6.0360284670858098E-2</c:v>
                </c:pt>
                <c:pt idx="208">
                  <c:v>5.1405193356193001E-2</c:v>
                </c:pt>
                <c:pt idx="209">
                  <c:v>5.3662067542959803E-2</c:v>
                </c:pt>
                <c:pt idx="210">
                  <c:v>5.8026897282502897E-2</c:v>
                </c:pt>
                <c:pt idx="211">
                  <c:v>4.3281562414476699E-2</c:v>
                </c:pt>
                <c:pt idx="212">
                  <c:v>4.05704149404943E-2</c:v>
                </c:pt>
                <c:pt idx="213">
                  <c:v>6.5087393593310103E-2</c:v>
                </c:pt>
                <c:pt idx="214">
                  <c:v>4.0333636259277203E-2</c:v>
                </c:pt>
                <c:pt idx="215">
                  <c:v>4.8657620957107801E-2</c:v>
                </c:pt>
                <c:pt idx="216">
                  <c:v>4.9521235805817299E-2</c:v>
                </c:pt>
                <c:pt idx="217">
                  <c:v>5.6734353533839002E-2</c:v>
                </c:pt>
                <c:pt idx="218">
                  <c:v>5.6334981370432302E-2</c:v>
                </c:pt>
                <c:pt idx="219">
                  <c:v>5.6185716041027102E-2</c:v>
                </c:pt>
                <c:pt idx="220">
                  <c:v>4.58157296895189E-2</c:v>
                </c:pt>
                <c:pt idx="221">
                  <c:v>5.9112574925527003E-2</c:v>
                </c:pt>
                <c:pt idx="222">
                  <c:v>5.8419379541267899E-2</c:v>
                </c:pt>
                <c:pt idx="223">
                  <c:v>4.7939972307097997E-2</c:v>
                </c:pt>
                <c:pt idx="224">
                  <c:v>5.2268293305064301E-2</c:v>
                </c:pt>
                <c:pt idx="225">
                  <c:v>4.8577715855216697E-2</c:v>
                </c:pt>
                <c:pt idx="226">
                  <c:v>4.6891305542525498E-2</c:v>
                </c:pt>
                <c:pt idx="227">
                  <c:v>4.6523058817171198E-2</c:v>
                </c:pt>
                <c:pt idx="228">
                  <c:v>5.0471524317664399E-2</c:v>
                </c:pt>
                <c:pt idx="229">
                  <c:v>5.2405758417904798E-2</c:v>
                </c:pt>
                <c:pt idx="230">
                  <c:v>4.3659396601486399E-2</c:v>
                </c:pt>
                <c:pt idx="231">
                  <c:v>4.0064959695004503E-2</c:v>
                </c:pt>
                <c:pt idx="232">
                  <c:v>4.4264299140726902E-2</c:v>
                </c:pt>
                <c:pt idx="233">
                  <c:v>3.8603398312415299E-2</c:v>
                </c:pt>
                <c:pt idx="234">
                  <c:v>4.1831350544413302E-2</c:v>
                </c:pt>
                <c:pt idx="235">
                  <c:v>4.0684260761498801E-2</c:v>
                </c:pt>
                <c:pt idx="236">
                  <c:v>4.1311329329214101E-2</c:v>
                </c:pt>
                <c:pt idx="237">
                  <c:v>4.35239465128738E-2</c:v>
                </c:pt>
                <c:pt idx="238">
                  <c:v>4.7255109232798499E-2</c:v>
                </c:pt>
                <c:pt idx="239">
                  <c:v>5.0395564876279303E-2</c:v>
                </c:pt>
                <c:pt idx="240">
                  <c:v>5.0634722992893497E-2</c:v>
                </c:pt>
                <c:pt idx="241">
                  <c:v>4.3330537142109098E-2</c:v>
                </c:pt>
                <c:pt idx="242">
                  <c:v>5.9035255180869897E-2</c:v>
                </c:pt>
                <c:pt idx="243">
                  <c:v>8.5281238725922304E-2</c:v>
                </c:pt>
                <c:pt idx="244">
                  <c:v>0.10730896944743799</c:v>
                </c:pt>
                <c:pt idx="245">
                  <c:v>0.13046194147353399</c:v>
                </c:pt>
                <c:pt idx="246">
                  <c:v>0.166953847558961</c:v>
                </c:pt>
                <c:pt idx="247">
                  <c:v>0.16108578269554399</c:v>
                </c:pt>
                <c:pt idx="248">
                  <c:v>0.154834145455023</c:v>
                </c:pt>
                <c:pt idx="249">
                  <c:v>0.18369886176344599</c:v>
                </c:pt>
                <c:pt idx="250">
                  <c:v>0.24331547905540299</c:v>
                </c:pt>
                <c:pt idx="251">
                  <c:v>0.19518823179096501</c:v>
                </c:pt>
                <c:pt idx="252">
                  <c:v>0.19929484869102601</c:v>
                </c:pt>
                <c:pt idx="253">
                  <c:v>0.22700935610075601</c:v>
                </c:pt>
                <c:pt idx="254">
                  <c:v>0.27426645273644501</c:v>
                </c:pt>
                <c:pt idx="255">
                  <c:v>0.23036226459884199</c:v>
                </c:pt>
                <c:pt idx="256">
                  <c:v>0.20485960649957599</c:v>
                </c:pt>
                <c:pt idx="257">
                  <c:v>0.26662033053242801</c:v>
                </c:pt>
                <c:pt idx="258">
                  <c:v>0.205231454475926</c:v>
                </c:pt>
                <c:pt idx="259">
                  <c:v>0.21284390664994099</c:v>
                </c:pt>
                <c:pt idx="260">
                  <c:v>0.24765868052534701</c:v>
                </c:pt>
                <c:pt idx="261">
                  <c:v>0.23051633813646599</c:v>
                </c:pt>
                <c:pt idx="262">
                  <c:v>0.27468060745894901</c:v>
                </c:pt>
                <c:pt idx="263">
                  <c:v>0.222053963106219</c:v>
                </c:pt>
                <c:pt idx="264">
                  <c:v>0.21250738236452299</c:v>
                </c:pt>
                <c:pt idx="265">
                  <c:v>0.249793162468158</c:v>
                </c:pt>
                <c:pt idx="266">
                  <c:v>0.22346902653797801</c:v>
                </c:pt>
                <c:pt idx="267">
                  <c:v>0.25967950547804902</c:v>
                </c:pt>
                <c:pt idx="268">
                  <c:v>0.338951110268367</c:v>
                </c:pt>
                <c:pt idx="269">
                  <c:v>0.26894625349231199</c:v>
                </c:pt>
                <c:pt idx="270">
                  <c:v>0.31341419637624301</c:v>
                </c:pt>
                <c:pt idx="271">
                  <c:v>0.269021320478743</c:v>
                </c:pt>
                <c:pt idx="272">
                  <c:v>0.29414035933987598</c:v>
                </c:pt>
                <c:pt idx="273">
                  <c:v>0.30296333379469897</c:v>
                </c:pt>
                <c:pt idx="274">
                  <c:v>0.27565247109313001</c:v>
                </c:pt>
                <c:pt idx="275">
                  <c:v>0.31583711518850999</c:v>
                </c:pt>
                <c:pt idx="276">
                  <c:v>0.29164248612194199</c:v>
                </c:pt>
                <c:pt idx="277">
                  <c:v>0.292822106221306</c:v>
                </c:pt>
                <c:pt idx="278">
                  <c:v>0.296328382293715</c:v>
                </c:pt>
                <c:pt idx="279">
                  <c:v>0.24308810477304199</c:v>
                </c:pt>
                <c:pt idx="280">
                  <c:v>0.32758973885444498</c:v>
                </c:pt>
                <c:pt idx="281">
                  <c:v>0.38791639273665002</c:v>
                </c:pt>
                <c:pt idx="282">
                  <c:v>0.19814333777960899</c:v>
                </c:pt>
                <c:pt idx="283">
                  <c:v>0.32497214237576999</c:v>
                </c:pt>
                <c:pt idx="284">
                  <c:v>0.28097731586532498</c:v>
                </c:pt>
                <c:pt idx="285">
                  <c:v>0.28681168841117899</c:v>
                </c:pt>
                <c:pt idx="286">
                  <c:v>0.30068995804915299</c:v>
                </c:pt>
                <c:pt idx="287">
                  <c:v>0.24689778714664401</c:v>
                </c:pt>
                <c:pt idx="288">
                  <c:v>0.32945233196662199</c:v>
                </c:pt>
                <c:pt idx="289">
                  <c:v>0.24529688163826399</c:v>
                </c:pt>
                <c:pt idx="290">
                  <c:v>0.358147483167152</c:v>
                </c:pt>
                <c:pt idx="291">
                  <c:v>0.24258261123866301</c:v>
                </c:pt>
                <c:pt idx="292">
                  <c:v>0.35613359541444201</c:v>
                </c:pt>
                <c:pt idx="293">
                  <c:v>0.23946500606136301</c:v>
                </c:pt>
                <c:pt idx="294">
                  <c:v>0.35114448667182702</c:v>
                </c:pt>
                <c:pt idx="295">
                  <c:v>0.23446314978553701</c:v>
                </c:pt>
                <c:pt idx="296">
                  <c:v>0.317305495993706</c:v>
                </c:pt>
                <c:pt idx="297">
                  <c:v>0.23446382374618299</c:v>
                </c:pt>
                <c:pt idx="298">
                  <c:v>0.288709330715337</c:v>
                </c:pt>
                <c:pt idx="299">
                  <c:v>0.21386702901066701</c:v>
                </c:pt>
                <c:pt idx="300">
                  <c:v>0.27082492336614</c:v>
                </c:pt>
                <c:pt idx="301">
                  <c:v>0.26027400905977399</c:v>
                </c:pt>
                <c:pt idx="302">
                  <c:v>0.28804917045129003</c:v>
                </c:pt>
                <c:pt idx="303">
                  <c:v>0.282539464636202</c:v>
                </c:pt>
                <c:pt idx="304">
                  <c:v>0.28633516451704699</c:v>
                </c:pt>
                <c:pt idx="305">
                  <c:v>0.23911924729594</c:v>
                </c:pt>
                <c:pt idx="306">
                  <c:v>0.31749001529397602</c:v>
                </c:pt>
                <c:pt idx="307">
                  <c:v>0.27540380171165502</c:v>
                </c:pt>
                <c:pt idx="308">
                  <c:v>0.204867715362436</c:v>
                </c:pt>
                <c:pt idx="309">
                  <c:v>0.293422676782293</c:v>
                </c:pt>
                <c:pt idx="310">
                  <c:v>0.19757704796593001</c:v>
                </c:pt>
                <c:pt idx="311">
                  <c:v>0.25393912624989501</c:v>
                </c:pt>
                <c:pt idx="312">
                  <c:v>0.231250165461339</c:v>
                </c:pt>
                <c:pt idx="313">
                  <c:v>0.233841103920016</c:v>
                </c:pt>
                <c:pt idx="314">
                  <c:v>0.26393622225290603</c:v>
                </c:pt>
                <c:pt idx="315">
                  <c:v>0.22199724716525901</c:v>
                </c:pt>
                <c:pt idx="316">
                  <c:v>0.23164078756586001</c:v>
                </c:pt>
                <c:pt idx="317">
                  <c:v>0.21816355422928299</c:v>
                </c:pt>
                <c:pt idx="318">
                  <c:v>0.25708482118495901</c:v>
                </c:pt>
                <c:pt idx="319">
                  <c:v>0.229810374836353</c:v>
                </c:pt>
                <c:pt idx="320">
                  <c:v>0.189204461333284</c:v>
                </c:pt>
                <c:pt idx="321">
                  <c:v>0.230592813811133</c:v>
                </c:pt>
                <c:pt idx="322">
                  <c:v>0.17984856192662199</c:v>
                </c:pt>
                <c:pt idx="323">
                  <c:v>0.273407761343605</c:v>
                </c:pt>
                <c:pt idx="324">
                  <c:v>0.226238477894115</c:v>
                </c:pt>
                <c:pt idx="325">
                  <c:v>0.30239398353677399</c:v>
                </c:pt>
                <c:pt idx="326">
                  <c:v>0.208069666200313</c:v>
                </c:pt>
                <c:pt idx="327">
                  <c:v>0.27496060686686902</c:v>
                </c:pt>
                <c:pt idx="328">
                  <c:v>0.20186942217367901</c:v>
                </c:pt>
                <c:pt idx="329">
                  <c:v>0.24951603529840199</c:v>
                </c:pt>
                <c:pt idx="330">
                  <c:v>0.21197402232898899</c:v>
                </c:pt>
                <c:pt idx="331">
                  <c:v>0.24204892508084899</c:v>
                </c:pt>
                <c:pt idx="332">
                  <c:v>0.25176340564949601</c:v>
                </c:pt>
                <c:pt idx="333">
                  <c:v>0.23762294722330801</c:v>
                </c:pt>
                <c:pt idx="334">
                  <c:v>0.26159040850082799</c:v>
                </c:pt>
                <c:pt idx="335">
                  <c:v>0.23794463542138</c:v>
                </c:pt>
                <c:pt idx="336">
                  <c:v>0.227694898088494</c:v>
                </c:pt>
                <c:pt idx="337">
                  <c:v>0.25531438847659099</c:v>
                </c:pt>
                <c:pt idx="338">
                  <c:v>0.223855505632296</c:v>
                </c:pt>
                <c:pt idx="339">
                  <c:v>0.26447046350436798</c:v>
                </c:pt>
                <c:pt idx="340">
                  <c:v>0.22983446540536301</c:v>
                </c:pt>
                <c:pt idx="341">
                  <c:v>0.24076081217577899</c:v>
                </c:pt>
                <c:pt idx="342">
                  <c:v>0.20183400704659399</c:v>
                </c:pt>
                <c:pt idx="343">
                  <c:v>0.25965966002294799</c:v>
                </c:pt>
                <c:pt idx="344">
                  <c:v>0.213068772152846</c:v>
                </c:pt>
                <c:pt idx="345">
                  <c:v>0.19132871823776201</c:v>
                </c:pt>
                <c:pt idx="346">
                  <c:v>0.24010209869836599</c:v>
                </c:pt>
                <c:pt idx="347">
                  <c:v>0.271546616161013</c:v>
                </c:pt>
                <c:pt idx="348">
                  <c:v>0.22582732056301</c:v>
                </c:pt>
                <c:pt idx="349">
                  <c:v>0.25297798483813</c:v>
                </c:pt>
                <c:pt idx="350">
                  <c:v>0.23775788279306601</c:v>
                </c:pt>
                <c:pt idx="351">
                  <c:v>0.20488641786562201</c:v>
                </c:pt>
                <c:pt idx="352">
                  <c:v>0.22788033936997601</c:v>
                </c:pt>
                <c:pt idx="353">
                  <c:v>0.18591885308237599</c:v>
                </c:pt>
                <c:pt idx="354">
                  <c:v>0.19887206125270099</c:v>
                </c:pt>
                <c:pt idx="355">
                  <c:v>0.21519779859566901</c:v>
                </c:pt>
                <c:pt idx="356">
                  <c:v>0.19793244124452899</c:v>
                </c:pt>
                <c:pt idx="357">
                  <c:v>0.18260810522309101</c:v>
                </c:pt>
                <c:pt idx="358">
                  <c:v>0.19452542502175599</c:v>
                </c:pt>
                <c:pt idx="359">
                  <c:v>0.18954265966227499</c:v>
                </c:pt>
                <c:pt idx="360">
                  <c:v>0.23607083890402999</c:v>
                </c:pt>
                <c:pt idx="361">
                  <c:v>0.229160221687807</c:v>
                </c:pt>
                <c:pt idx="362">
                  <c:v>0.182069771441802</c:v>
                </c:pt>
                <c:pt idx="363">
                  <c:v>0.21656440981931299</c:v>
                </c:pt>
                <c:pt idx="364">
                  <c:v>0.173323123696912</c:v>
                </c:pt>
                <c:pt idx="365">
                  <c:v>0.22149590292731899</c:v>
                </c:pt>
                <c:pt idx="366">
                  <c:v>0.201108141143784</c:v>
                </c:pt>
                <c:pt idx="367">
                  <c:v>0.207419978804673</c:v>
                </c:pt>
                <c:pt idx="368">
                  <c:v>0.20671879590094899</c:v>
                </c:pt>
                <c:pt idx="369">
                  <c:v>0.17214847048559201</c:v>
                </c:pt>
                <c:pt idx="370">
                  <c:v>0.21748287093013999</c:v>
                </c:pt>
                <c:pt idx="371">
                  <c:v>0.166065954506636</c:v>
                </c:pt>
                <c:pt idx="372">
                  <c:v>0.196474831808682</c:v>
                </c:pt>
                <c:pt idx="373">
                  <c:v>0.20632898948311101</c:v>
                </c:pt>
                <c:pt idx="374">
                  <c:v>0.17844982765839501</c:v>
                </c:pt>
                <c:pt idx="375">
                  <c:v>0.20324723832643099</c:v>
                </c:pt>
                <c:pt idx="376">
                  <c:v>0.19360580133833899</c:v>
                </c:pt>
                <c:pt idx="377">
                  <c:v>0.19766645004578301</c:v>
                </c:pt>
                <c:pt idx="378">
                  <c:v>0.17939072320090399</c:v>
                </c:pt>
                <c:pt idx="379">
                  <c:v>0.19355051427776701</c:v>
                </c:pt>
                <c:pt idx="380">
                  <c:v>0.162998654643491</c:v>
                </c:pt>
                <c:pt idx="381">
                  <c:v>0.189734166018099</c:v>
                </c:pt>
                <c:pt idx="382">
                  <c:v>0.19354668462688099</c:v>
                </c:pt>
                <c:pt idx="383">
                  <c:v>0.18128710101925899</c:v>
                </c:pt>
                <c:pt idx="384">
                  <c:v>0.16255803067854799</c:v>
                </c:pt>
                <c:pt idx="385">
                  <c:v>0.1666329862866</c:v>
                </c:pt>
                <c:pt idx="386">
                  <c:v>0.16787761368110601</c:v>
                </c:pt>
                <c:pt idx="387">
                  <c:v>0.17189079673843</c:v>
                </c:pt>
                <c:pt idx="388">
                  <c:v>0.19166215483857901</c:v>
                </c:pt>
                <c:pt idx="389">
                  <c:v>0.177488453084438</c:v>
                </c:pt>
                <c:pt idx="390">
                  <c:v>0.181812827088455</c:v>
                </c:pt>
                <c:pt idx="391">
                  <c:v>0.181830541319217</c:v>
                </c:pt>
                <c:pt idx="392">
                  <c:v>0.18640407807895201</c:v>
                </c:pt>
                <c:pt idx="393">
                  <c:v>0.178729645146469</c:v>
                </c:pt>
                <c:pt idx="394">
                  <c:v>0.18648253315584601</c:v>
                </c:pt>
                <c:pt idx="395">
                  <c:v>0.18541407484540401</c:v>
                </c:pt>
                <c:pt idx="396">
                  <c:v>0.188057409267783</c:v>
                </c:pt>
                <c:pt idx="397">
                  <c:v>0.20808395328975501</c:v>
                </c:pt>
                <c:pt idx="398">
                  <c:v>0.187340953859573</c:v>
                </c:pt>
                <c:pt idx="399">
                  <c:v>0.207313656083671</c:v>
                </c:pt>
                <c:pt idx="400">
                  <c:v>0.19436980602265</c:v>
                </c:pt>
                <c:pt idx="401">
                  <c:v>0.200873352341853</c:v>
                </c:pt>
                <c:pt idx="402">
                  <c:v>0.20283763102861699</c:v>
                </c:pt>
                <c:pt idx="403">
                  <c:v>0.204081373016371</c:v>
                </c:pt>
                <c:pt idx="404">
                  <c:v>0.20558519923687801</c:v>
                </c:pt>
                <c:pt idx="405">
                  <c:v>0.20724032924153299</c:v>
                </c:pt>
                <c:pt idx="406">
                  <c:v>0.20829719706708599</c:v>
                </c:pt>
                <c:pt idx="407">
                  <c:v>0.20450637778141401</c:v>
                </c:pt>
                <c:pt idx="408">
                  <c:v>0.18899339049803701</c:v>
                </c:pt>
                <c:pt idx="409">
                  <c:v>0.20389940230838199</c:v>
                </c:pt>
                <c:pt idx="410">
                  <c:v>0.178508330604675</c:v>
                </c:pt>
                <c:pt idx="411">
                  <c:v>0.193599494339175</c:v>
                </c:pt>
                <c:pt idx="412">
                  <c:v>0.24558097529044001</c:v>
                </c:pt>
                <c:pt idx="413">
                  <c:v>0.25754710504117001</c:v>
                </c:pt>
                <c:pt idx="414">
                  <c:v>0.19688459226205299</c:v>
                </c:pt>
                <c:pt idx="415">
                  <c:v>0.29275510009375399</c:v>
                </c:pt>
                <c:pt idx="416">
                  <c:v>0.23486391520732899</c:v>
                </c:pt>
                <c:pt idx="417">
                  <c:v>0.283449776118883</c:v>
                </c:pt>
                <c:pt idx="418">
                  <c:v>0.28809379357999398</c:v>
                </c:pt>
                <c:pt idx="419">
                  <c:v>0.24989713127968799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371-44BE-BA74-D974191C39E8}"/>
            </c:ext>
          </c:extLst>
        </c:ser>
        <c:ser>
          <c:idx val="2"/>
          <c:order val="2"/>
          <c:tx>
            <c:strRef>
              <c:f>jvm.heap.usage!$D$1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jvm.heap.usage!$D$2:$D$501</c:f>
              <c:numCache>
                <c:formatCode>General</c:formatCode>
                <c:ptCount val="500"/>
                <c:pt idx="0">
                  <c:v>1.0893836646117899E-2</c:v>
                </c:pt>
                <c:pt idx="1">
                  <c:v>1.2718319741084999E-2</c:v>
                </c:pt>
                <c:pt idx="2">
                  <c:v>1.1157358306757501E-2</c:v>
                </c:pt>
                <c:pt idx="3">
                  <c:v>1.20290351572984E-2</c:v>
                </c:pt>
                <c:pt idx="4">
                  <c:v>1.28778891629968E-2</c:v>
                </c:pt>
                <c:pt idx="5">
                  <c:v>1.6380819053180298E-2</c:v>
                </c:pt>
                <c:pt idx="6">
                  <c:v>1.76848029885553E-2</c:v>
                </c:pt>
                <c:pt idx="7">
                  <c:v>1.8422912954257201E-2</c:v>
                </c:pt>
                <c:pt idx="8">
                  <c:v>1.3813575511657201E-2</c:v>
                </c:pt>
                <c:pt idx="9">
                  <c:v>2.90042448304559E-2</c:v>
                </c:pt>
                <c:pt idx="10">
                  <c:v>2.6794812482310099E-2</c:v>
                </c:pt>
                <c:pt idx="11">
                  <c:v>3.7079296505902699E-2</c:v>
                </c:pt>
                <c:pt idx="12">
                  <c:v>3.7825843742648503E-2</c:v>
                </c:pt>
                <c:pt idx="13">
                  <c:v>3.9201935561943603E-2</c:v>
                </c:pt>
                <c:pt idx="14">
                  <c:v>3.9919296569054602E-2</c:v>
                </c:pt>
                <c:pt idx="15">
                  <c:v>3.08177618732649E-2</c:v>
                </c:pt>
                <c:pt idx="16">
                  <c:v>4.0877374488701199E-2</c:v>
                </c:pt>
                <c:pt idx="17">
                  <c:v>2.7777205180033598E-2</c:v>
                </c:pt>
                <c:pt idx="18">
                  <c:v>5.0545195759805601E-2</c:v>
                </c:pt>
                <c:pt idx="19">
                  <c:v>5.25516190840443E-2</c:v>
                </c:pt>
                <c:pt idx="20">
                  <c:v>6.67226985255054E-2</c:v>
                </c:pt>
                <c:pt idx="21">
                  <c:v>4.9542772258278397E-2</c:v>
                </c:pt>
                <c:pt idx="22">
                  <c:v>6.8696370372099205E-2</c:v>
                </c:pt>
                <c:pt idx="23">
                  <c:v>5.7482240691214402E-2</c:v>
                </c:pt>
                <c:pt idx="24">
                  <c:v>7.2226017334795098E-2</c:v>
                </c:pt>
                <c:pt idx="25">
                  <c:v>8.2710099623285405E-2</c:v>
                </c:pt>
                <c:pt idx="26">
                  <c:v>0.11933336231503799</c:v>
                </c:pt>
                <c:pt idx="27">
                  <c:v>5.9012678451673302E-2</c:v>
                </c:pt>
                <c:pt idx="28">
                  <c:v>9.6582778130978694E-2</c:v>
                </c:pt>
                <c:pt idx="29">
                  <c:v>9.1412914971704506E-2</c:v>
                </c:pt>
                <c:pt idx="30">
                  <c:v>0.12503600660470099</c:v>
                </c:pt>
                <c:pt idx="31">
                  <c:v>8.6048663503349596E-2</c:v>
                </c:pt>
                <c:pt idx="32">
                  <c:v>9.3190711719266905E-2</c:v>
                </c:pt>
                <c:pt idx="33">
                  <c:v>0.13742090288891601</c:v>
                </c:pt>
                <c:pt idx="34">
                  <c:v>0.13810954970553399</c:v>
                </c:pt>
                <c:pt idx="35">
                  <c:v>0.14046826147949201</c:v>
                </c:pt>
                <c:pt idx="36">
                  <c:v>0.128066103001997</c:v>
                </c:pt>
                <c:pt idx="37">
                  <c:v>0.111054063798759</c:v>
                </c:pt>
                <c:pt idx="38">
                  <c:v>0.11381621626396</c:v>
                </c:pt>
                <c:pt idx="39">
                  <c:v>0.12897831121338299</c:v>
                </c:pt>
                <c:pt idx="40">
                  <c:v>0.14985548919817099</c:v>
                </c:pt>
                <c:pt idx="41">
                  <c:v>0.13799905463856299</c:v>
                </c:pt>
                <c:pt idx="42">
                  <c:v>0.11425021301271</c:v>
                </c:pt>
                <c:pt idx="43">
                  <c:v>0.116256537852592</c:v>
                </c:pt>
                <c:pt idx="44">
                  <c:v>0.147593063122472</c:v>
                </c:pt>
                <c:pt idx="45">
                  <c:v>0.14096901252538699</c:v>
                </c:pt>
                <c:pt idx="46">
                  <c:v>0.119172916439498</c:v>
                </c:pt>
                <c:pt idx="47">
                  <c:v>0.121103453661766</c:v>
                </c:pt>
                <c:pt idx="48">
                  <c:v>0.16538168976766501</c:v>
                </c:pt>
                <c:pt idx="49">
                  <c:v>0.12075270133942199</c:v>
                </c:pt>
                <c:pt idx="50">
                  <c:v>0.122711976182698</c:v>
                </c:pt>
                <c:pt idx="51">
                  <c:v>0.144540874798084</c:v>
                </c:pt>
                <c:pt idx="52">
                  <c:v>0.20470666791320499</c:v>
                </c:pt>
                <c:pt idx="53">
                  <c:v>0.14954985604566301</c:v>
                </c:pt>
                <c:pt idx="54">
                  <c:v>0.17719815034597899</c:v>
                </c:pt>
                <c:pt idx="55">
                  <c:v>0.102482844314599</c:v>
                </c:pt>
                <c:pt idx="56">
                  <c:v>0.13910859140283299</c:v>
                </c:pt>
                <c:pt idx="57">
                  <c:v>0.13813638945488499</c:v>
                </c:pt>
                <c:pt idx="58">
                  <c:v>0.16336246233409499</c:v>
                </c:pt>
                <c:pt idx="59">
                  <c:v>0.14518892091477401</c:v>
                </c:pt>
                <c:pt idx="60">
                  <c:v>0.130938663479332</c:v>
                </c:pt>
                <c:pt idx="61">
                  <c:v>0.17451908438932701</c:v>
                </c:pt>
                <c:pt idx="62">
                  <c:v>0.14657759434876</c:v>
                </c:pt>
                <c:pt idx="63">
                  <c:v>0.12834419291825</c:v>
                </c:pt>
                <c:pt idx="64">
                  <c:v>0.14164877841512499</c:v>
                </c:pt>
                <c:pt idx="65">
                  <c:v>0.11645452760316</c:v>
                </c:pt>
                <c:pt idx="66">
                  <c:v>0.13366596981701101</c:v>
                </c:pt>
                <c:pt idx="67">
                  <c:v>0.157254028777493</c:v>
                </c:pt>
                <c:pt idx="68">
                  <c:v>0.164741845283433</c:v>
                </c:pt>
                <c:pt idx="69">
                  <c:v>0.167478867093381</c:v>
                </c:pt>
                <c:pt idx="70">
                  <c:v>0.175632116300557</c:v>
                </c:pt>
                <c:pt idx="71">
                  <c:v>0.16433501840664599</c:v>
                </c:pt>
                <c:pt idx="72">
                  <c:v>0.21980212457510201</c:v>
                </c:pt>
                <c:pt idx="73">
                  <c:v>0.183901347315376</c:v>
                </c:pt>
                <c:pt idx="74">
                  <c:v>0.20046214662578399</c:v>
                </c:pt>
                <c:pt idx="75">
                  <c:v>0.157858151442543</c:v>
                </c:pt>
                <c:pt idx="76">
                  <c:v>0.20622118130560199</c:v>
                </c:pt>
                <c:pt idx="77">
                  <c:v>0.126155664779664</c:v>
                </c:pt>
                <c:pt idx="78">
                  <c:v>0.19974574074549001</c:v>
                </c:pt>
                <c:pt idx="79">
                  <c:v>0.18208716431258301</c:v>
                </c:pt>
                <c:pt idx="80">
                  <c:v>0.170883348820281</c:v>
                </c:pt>
                <c:pt idx="81">
                  <c:v>0.195097866393139</c:v>
                </c:pt>
                <c:pt idx="82">
                  <c:v>0.155741380682622</c:v>
                </c:pt>
                <c:pt idx="83">
                  <c:v>0.145486488255611</c:v>
                </c:pt>
                <c:pt idx="84">
                  <c:v>0.17539304142893999</c:v>
                </c:pt>
                <c:pt idx="85">
                  <c:v>0.19869218919492099</c:v>
                </c:pt>
                <c:pt idx="86">
                  <c:v>0.155940057537784</c:v>
                </c:pt>
                <c:pt idx="87">
                  <c:v>0.144421394224134</c:v>
                </c:pt>
                <c:pt idx="88">
                  <c:v>0.15721021924006101</c:v>
                </c:pt>
                <c:pt idx="89">
                  <c:v>0.14703957837058501</c:v>
                </c:pt>
                <c:pt idx="90">
                  <c:v>0.15397401241883399</c:v>
                </c:pt>
                <c:pt idx="91">
                  <c:v>0.14983038521179601</c:v>
                </c:pt>
                <c:pt idx="92">
                  <c:v>0.15998699215567999</c:v>
                </c:pt>
                <c:pt idx="93">
                  <c:v>0.17024894954946801</c:v>
                </c:pt>
                <c:pt idx="94">
                  <c:v>0.16181308128858099</c:v>
                </c:pt>
                <c:pt idx="95">
                  <c:v>0.14870771707296301</c:v>
                </c:pt>
                <c:pt idx="96">
                  <c:v>0.152401454784858</c:v>
                </c:pt>
                <c:pt idx="97">
                  <c:v>0.14239657413634699</c:v>
                </c:pt>
                <c:pt idx="98">
                  <c:v>0.122992936241704</c:v>
                </c:pt>
                <c:pt idx="99">
                  <c:v>0.15039718192464999</c:v>
                </c:pt>
                <c:pt idx="100">
                  <c:v>0.15044016301243501</c:v>
                </c:pt>
                <c:pt idx="101">
                  <c:v>0.10255891843216</c:v>
                </c:pt>
                <c:pt idx="102">
                  <c:v>0.14143673892813</c:v>
                </c:pt>
                <c:pt idx="103">
                  <c:v>0.131618875501301</c:v>
                </c:pt>
                <c:pt idx="104">
                  <c:v>0.115409837739779</c:v>
                </c:pt>
                <c:pt idx="105">
                  <c:v>0.103881002535061</c:v>
                </c:pt>
                <c:pt idx="106">
                  <c:v>0.13878105738669499</c:v>
                </c:pt>
                <c:pt idx="107">
                  <c:v>0.10720555096725499</c:v>
                </c:pt>
                <c:pt idx="108">
                  <c:v>0.118459545668018</c:v>
                </c:pt>
                <c:pt idx="109">
                  <c:v>0.11533571673655101</c:v>
                </c:pt>
                <c:pt idx="110">
                  <c:v>0.102521538189748</c:v>
                </c:pt>
                <c:pt idx="111">
                  <c:v>0.113902368550532</c:v>
                </c:pt>
                <c:pt idx="112">
                  <c:v>8.8762790462485003E-2</c:v>
                </c:pt>
                <c:pt idx="113">
                  <c:v>0.10703691412681</c:v>
                </c:pt>
                <c:pt idx="114">
                  <c:v>0.10661950980151599</c:v>
                </c:pt>
                <c:pt idx="115">
                  <c:v>7.7501501442594198E-2</c:v>
                </c:pt>
                <c:pt idx="116">
                  <c:v>7.7514068770386593E-2</c:v>
                </c:pt>
                <c:pt idx="117">
                  <c:v>8.5313909244473005E-2</c:v>
                </c:pt>
                <c:pt idx="118">
                  <c:v>9.3201186492592999E-2</c:v>
                </c:pt>
                <c:pt idx="119">
                  <c:v>8.5794122968374006E-2</c:v>
                </c:pt>
                <c:pt idx="120">
                  <c:v>8.7213907172529803E-2</c:v>
                </c:pt>
                <c:pt idx="121">
                  <c:v>8.6332843829378697E-2</c:v>
                </c:pt>
                <c:pt idx="122">
                  <c:v>7.3083168218943603E-2</c:v>
                </c:pt>
                <c:pt idx="123">
                  <c:v>6.11744666587088E-2</c:v>
                </c:pt>
                <c:pt idx="124">
                  <c:v>5.0604220844619303E-2</c:v>
                </c:pt>
                <c:pt idx="125">
                  <c:v>8.3751412635230393E-2</c:v>
                </c:pt>
                <c:pt idx="126">
                  <c:v>8.8991385798475597E-2</c:v>
                </c:pt>
                <c:pt idx="127">
                  <c:v>4.7329246808829398E-2</c:v>
                </c:pt>
                <c:pt idx="128">
                  <c:v>7.3963942204767999E-2</c:v>
                </c:pt>
                <c:pt idx="129">
                  <c:v>7.4283808156502304E-2</c:v>
                </c:pt>
                <c:pt idx="130">
                  <c:v>7.2077654937403507E-2</c:v>
                </c:pt>
                <c:pt idx="131">
                  <c:v>7.7129480309029302E-2</c:v>
                </c:pt>
                <c:pt idx="132">
                  <c:v>6.3030793917991296E-2</c:v>
                </c:pt>
                <c:pt idx="133">
                  <c:v>6.1543859764835E-2</c:v>
                </c:pt>
                <c:pt idx="134">
                  <c:v>6.7734439561543805E-2</c:v>
                </c:pt>
                <c:pt idx="135">
                  <c:v>7.1648688320036E-2</c:v>
                </c:pt>
                <c:pt idx="136">
                  <c:v>5.32890969973367E-2</c:v>
                </c:pt>
                <c:pt idx="137">
                  <c:v>6.58965829766998E-2</c:v>
                </c:pt>
                <c:pt idx="138">
                  <c:v>8.2951287241518498E-2</c:v>
                </c:pt>
                <c:pt idx="139">
                  <c:v>6.7989114012385596E-2</c:v>
                </c:pt>
                <c:pt idx="140">
                  <c:v>4.2643631041259698E-2</c:v>
                </c:pt>
                <c:pt idx="141">
                  <c:v>5.4995157320351602E-2</c:v>
                </c:pt>
                <c:pt idx="142">
                  <c:v>7.0509942086108293E-2</c:v>
                </c:pt>
                <c:pt idx="143">
                  <c:v>6.4216919128184793E-2</c:v>
                </c:pt>
                <c:pt idx="144">
                  <c:v>6.5420579125689396E-2</c:v>
                </c:pt>
                <c:pt idx="145">
                  <c:v>7.2443694622608107E-2</c:v>
                </c:pt>
                <c:pt idx="146">
                  <c:v>4.5067326870337397E-2</c:v>
                </c:pt>
                <c:pt idx="147">
                  <c:v>6.11873418215505E-2</c:v>
                </c:pt>
                <c:pt idx="148">
                  <c:v>7.1332151977724897E-2</c:v>
                </c:pt>
                <c:pt idx="149">
                  <c:v>5.6473455900306599E-2</c:v>
                </c:pt>
                <c:pt idx="150">
                  <c:v>6.3542838281276798E-2</c:v>
                </c:pt>
                <c:pt idx="151">
                  <c:v>6.6108586460709801E-2</c:v>
                </c:pt>
                <c:pt idx="152">
                  <c:v>6.3675983226366806E-2</c:v>
                </c:pt>
                <c:pt idx="153">
                  <c:v>5.0575935451586299E-2</c:v>
                </c:pt>
                <c:pt idx="154">
                  <c:v>6.0290019606410498E-2</c:v>
                </c:pt>
                <c:pt idx="155">
                  <c:v>6.2561144879633906E-2</c:v>
                </c:pt>
                <c:pt idx="156">
                  <c:v>6.5426292361333502E-2</c:v>
                </c:pt>
                <c:pt idx="157">
                  <c:v>5.0812693559668901E-2</c:v>
                </c:pt>
                <c:pt idx="158">
                  <c:v>6.7754829633233205E-2</c:v>
                </c:pt>
                <c:pt idx="159">
                  <c:v>6.0242538145456298E-2</c:v>
                </c:pt>
                <c:pt idx="160">
                  <c:v>6.1972053937199303E-2</c:v>
                </c:pt>
                <c:pt idx="161">
                  <c:v>5.4472659518842399E-2</c:v>
                </c:pt>
                <c:pt idx="162">
                  <c:v>6.0647699360317497E-2</c:v>
                </c:pt>
                <c:pt idx="163">
                  <c:v>5.9654086303634703E-2</c:v>
                </c:pt>
                <c:pt idx="164">
                  <c:v>4.5165082976236497E-2</c:v>
                </c:pt>
                <c:pt idx="165">
                  <c:v>4.6907841770846101E-2</c:v>
                </c:pt>
                <c:pt idx="166">
                  <c:v>6.2768670468529006E-2</c:v>
                </c:pt>
                <c:pt idx="167">
                  <c:v>6.0365202221476698E-2</c:v>
                </c:pt>
                <c:pt idx="168">
                  <c:v>5.4966639336603597E-2</c:v>
                </c:pt>
                <c:pt idx="169">
                  <c:v>5.1351947036266499E-2</c:v>
                </c:pt>
                <c:pt idx="170">
                  <c:v>6.8608467273683998E-2</c:v>
                </c:pt>
                <c:pt idx="171">
                  <c:v>6.4147632621069206E-2</c:v>
                </c:pt>
                <c:pt idx="172">
                  <c:v>5.3514372629487203E-2</c:v>
                </c:pt>
                <c:pt idx="173">
                  <c:v>6.6789927719172207E-2</c:v>
                </c:pt>
                <c:pt idx="174">
                  <c:v>5.4242053158955701E-2</c:v>
                </c:pt>
                <c:pt idx="175">
                  <c:v>5.5259135018805597E-2</c:v>
                </c:pt>
                <c:pt idx="176">
                  <c:v>4.9904223182032199E-2</c:v>
                </c:pt>
                <c:pt idx="177">
                  <c:v>5.8781995704500198E-2</c:v>
                </c:pt>
                <c:pt idx="178">
                  <c:v>5.58155735394281E-2</c:v>
                </c:pt>
                <c:pt idx="179">
                  <c:v>6.3727988110020506E-2</c:v>
                </c:pt>
                <c:pt idx="180">
                  <c:v>4.8371261783742799E-2</c:v>
                </c:pt>
                <c:pt idx="181">
                  <c:v>5.5675396963658898E-2</c:v>
                </c:pt>
                <c:pt idx="182">
                  <c:v>5.75065375630446E-2</c:v>
                </c:pt>
                <c:pt idx="183">
                  <c:v>5.5511963221319002E-2</c:v>
                </c:pt>
                <c:pt idx="184">
                  <c:v>4.2992854093940297E-2</c:v>
                </c:pt>
                <c:pt idx="185">
                  <c:v>5.71864275910762E-2</c:v>
                </c:pt>
                <c:pt idx="186">
                  <c:v>4.1220075857749103E-2</c:v>
                </c:pt>
                <c:pt idx="187">
                  <c:v>5.3750312383997897E-2</c:v>
                </c:pt>
                <c:pt idx="188">
                  <c:v>5.91653991152125E-2</c:v>
                </c:pt>
                <c:pt idx="189">
                  <c:v>5.8515453031454702E-2</c:v>
                </c:pt>
                <c:pt idx="190">
                  <c:v>5.5230472832624201E-2</c:v>
                </c:pt>
                <c:pt idx="191">
                  <c:v>4.3629924824364501E-2</c:v>
                </c:pt>
                <c:pt idx="192">
                  <c:v>4.9941165864353002E-2</c:v>
                </c:pt>
                <c:pt idx="193">
                  <c:v>5.5932543809986898E-2</c:v>
                </c:pt>
                <c:pt idx="194">
                  <c:v>5.7126753881050103E-2</c:v>
                </c:pt>
                <c:pt idx="195">
                  <c:v>5.2051918410959602E-2</c:v>
                </c:pt>
                <c:pt idx="196">
                  <c:v>4.7491006888580302E-2</c:v>
                </c:pt>
                <c:pt idx="197">
                  <c:v>5.3446088872186E-2</c:v>
                </c:pt>
                <c:pt idx="198">
                  <c:v>4.7659141973134603E-2</c:v>
                </c:pt>
                <c:pt idx="199">
                  <c:v>3.8425028093453301E-2</c:v>
                </c:pt>
                <c:pt idx="200">
                  <c:v>4.4050294157419997E-2</c:v>
                </c:pt>
                <c:pt idx="201">
                  <c:v>4.6423398553379999E-2</c:v>
                </c:pt>
                <c:pt idx="202">
                  <c:v>4.4815613617418003E-2</c:v>
                </c:pt>
                <c:pt idx="203">
                  <c:v>4.8001513029078798E-2</c:v>
                </c:pt>
                <c:pt idx="204">
                  <c:v>4.9648700470376797E-2</c:v>
                </c:pt>
                <c:pt idx="205">
                  <c:v>5.0565818422209897E-2</c:v>
                </c:pt>
                <c:pt idx="206">
                  <c:v>5.8590257519928697E-2</c:v>
                </c:pt>
                <c:pt idx="207">
                  <c:v>4.5126130984447399E-2</c:v>
                </c:pt>
                <c:pt idx="208">
                  <c:v>5.4508663837640199E-2</c:v>
                </c:pt>
                <c:pt idx="209">
                  <c:v>4.6286094025283699E-2</c:v>
                </c:pt>
                <c:pt idx="210">
                  <c:v>4.9190980611658601E-2</c:v>
                </c:pt>
                <c:pt idx="211">
                  <c:v>4.3000084026776901E-2</c:v>
                </c:pt>
                <c:pt idx="212">
                  <c:v>4.9264144964133103E-2</c:v>
                </c:pt>
                <c:pt idx="213">
                  <c:v>4.7934770732928303E-2</c:v>
                </c:pt>
                <c:pt idx="214">
                  <c:v>4.74957577587111E-2</c:v>
                </c:pt>
                <c:pt idx="215">
                  <c:v>5.4759273570484698E-2</c:v>
                </c:pt>
                <c:pt idx="216">
                  <c:v>4.5884508916475698E-2</c:v>
                </c:pt>
                <c:pt idx="217">
                  <c:v>4.1487380498738603E-2</c:v>
                </c:pt>
                <c:pt idx="218">
                  <c:v>4.6469273214432297E-2</c:v>
                </c:pt>
                <c:pt idx="219">
                  <c:v>4.7543773930669997E-2</c:v>
                </c:pt>
                <c:pt idx="220">
                  <c:v>4.84004634432285E-2</c:v>
                </c:pt>
                <c:pt idx="221">
                  <c:v>5.00541710442233E-2</c:v>
                </c:pt>
                <c:pt idx="222">
                  <c:v>5.6048920126533501E-2</c:v>
                </c:pt>
                <c:pt idx="223">
                  <c:v>5.0059273372068197E-2</c:v>
                </c:pt>
                <c:pt idx="224">
                  <c:v>4.6912397958167297E-2</c:v>
                </c:pt>
                <c:pt idx="225">
                  <c:v>5.45463713452847E-2</c:v>
                </c:pt>
                <c:pt idx="226">
                  <c:v>3.9821607897318603E-2</c:v>
                </c:pt>
                <c:pt idx="227">
                  <c:v>6.3347358262624304E-2</c:v>
                </c:pt>
                <c:pt idx="228">
                  <c:v>3.5352153482337299E-2</c:v>
                </c:pt>
                <c:pt idx="229">
                  <c:v>5.5872714277516299E-2</c:v>
                </c:pt>
                <c:pt idx="230">
                  <c:v>4.2025286816011198E-2</c:v>
                </c:pt>
                <c:pt idx="231">
                  <c:v>3.99670995804811E-2</c:v>
                </c:pt>
                <c:pt idx="232">
                  <c:v>4.34681904610318E-2</c:v>
                </c:pt>
                <c:pt idx="233">
                  <c:v>4.8086845628635001E-2</c:v>
                </c:pt>
                <c:pt idx="234">
                  <c:v>5.2173089029809702E-2</c:v>
                </c:pt>
                <c:pt idx="235">
                  <c:v>4.0093561685718301E-2</c:v>
                </c:pt>
                <c:pt idx="236">
                  <c:v>3.9491899605651699E-2</c:v>
                </c:pt>
                <c:pt idx="237">
                  <c:v>4.5500454404155198E-2</c:v>
                </c:pt>
                <c:pt idx="238">
                  <c:v>4.7121869041715399E-2</c:v>
                </c:pt>
                <c:pt idx="239">
                  <c:v>4.9857937820258103E-2</c:v>
                </c:pt>
                <c:pt idx="240">
                  <c:v>4.7392665019824302E-2</c:v>
                </c:pt>
                <c:pt idx="241">
                  <c:v>4.1489211698200003E-2</c:v>
                </c:pt>
                <c:pt idx="242">
                  <c:v>4.3266953774562397E-2</c:v>
                </c:pt>
                <c:pt idx="243">
                  <c:v>4.17199357821341E-2</c:v>
                </c:pt>
                <c:pt idx="244">
                  <c:v>4.6106740486690001E-2</c:v>
                </c:pt>
                <c:pt idx="245">
                  <c:v>4.6191137008626898E-2</c:v>
                </c:pt>
                <c:pt idx="246">
                  <c:v>4.5634757921504003E-2</c:v>
                </c:pt>
                <c:pt idx="247">
                  <c:v>4.7411761841420701E-2</c:v>
                </c:pt>
                <c:pt idx="248">
                  <c:v>5.16819353511528E-2</c:v>
                </c:pt>
                <c:pt idx="249">
                  <c:v>5.1649006525468999E-2</c:v>
                </c:pt>
                <c:pt idx="250">
                  <c:v>4.97323870286819E-2</c:v>
                </c:pt>
                <c:pt idx="251">
                  <c:v>7.9183335375813804E-2</c:v>
                </c:pt>
                <c:pt idx="252">
                  <c:v>0.10090733214992099</c:v>
                </c:pt>
                <c:pt idx="253">
                  <c:v>8.9451808547983097E-2</c:v>
                </c:pt>
                <c:pt idx="254">
                  <c:v>0.114845639337615</c:v>
                </c:pt>
                <c:pt idx="255">
                  <c:v>0.121677587935428</c:v>
                </c:pt>
                <c:pt idx="256">
                  <c:v>0.14244356146109</c:v>
                </c:pt>
                <c:pt idx="257">
                  <c:v>0.14663060331567199</c:v>
                </c:pt>
                <c:pt idx="258">
                  <c:v>0.15138987680995999</c:v>
                </c:pt>
                <c:pt idx="259">
                  <c:v>0.118633223878873</c:v>
                </c:pt>
                <c:pt idx="260">
                  <c:v>0.15316762631551001</c:v>
                </c:pt>
                <c:pt idx="261">
                  <c:v>0.12757593759576399</c:v>
                </c:pt>
                <c:pt idx="262">
                  <c:v>0.124411445292505</c:v>
                </c:pt>
                <c:pt idx="263">
                  <c:v>0.101158963681779</c:v>
                </c:pt>
                <c:pt idx="264">
                  <c:v>0.119148956357499</c:v>
                </c:pt>
                <c:pt idx="265">
                  <c:v>0.119141583746165</c:v>
                </c:pt>
                <c:pt idx="266">
                  <c:v>0.11217750000128</c:v>
                </c:pt>
                <c:pt idx="267">
                  <c:v>0.11423473591983201</c:v>
                </c:pt>
                <c:pt idx="268">
                  <c:v>0.13746290922920901</c:v>
                </c:pt>
                <c:pt idx="269">
                  <c:v>0.106798357012411</c:v>
                </c:pt>
                <c:pt idx="270">
                  <c:v>0.121176150737399</c:v>
                </c:pt>
                <c:pt idx="271">
                  <c:v>0.149801935995655</c:v>
                </c:pt>
                <c:pt idx="272">
                  <c:v>0.105514990596157</c:v>
                </c:pt>
                <c:pt idx="273">
                  <c:v>0.12589789692946099</c:v>
                </c:pt>
                <c:pt idx="274">
                  <c:v>0.14622172845954401</c:v>
                </c:pt>
                <c:pt idx="275">
                  <c:v>0.112069797737316</c:v>
                </c:pt>
                <c:pt idx="276">
                  <c:v>0.15105124854055699</c:v>
                </c:pt>
                <c:pt idx="277">
                  <c:v>0.13238840692960199</c:v>
                </c:pt>
                <c:pt idx="278">
                  <c:v>0.13154311950535699</c:v>
                </c:pt>
                <c:pt idx="279">
                  <c:v>0.13552964111382901</c:v>
                </c:pt>
                <c:pt idx="280">
                  <c:v>0.15262546650268199</c:v>
                </c:pt>
                <c:pt idx="281">
                  <c:v>0.15135155248926499</c:v>
                </c:pt>
                <c:pt idx="282">
                  <c:v>0.136489750630507</c:v>
                </c:pt>
                <c:pt idx="283">
                  <c:v>0.129143797697364</c:v>
                </c:pt>
                <c:pt idx="284">
                  <c:v>0.122122983343636</c:v>
                </c:pt>
                <c:pt idx="285">
                  <c:v>0.143223192774488</c:v>
                </c:pt>
                <c:pt idx="286">
                  <c:v>0.15680278412236301</c:v>
                </c:pt>
                <c:pt idx="287">
                  <c:v>0.142420351727024</c:v>
                </c:pt>
                <c:pt idx="288">
                  <c:v>0.112859655993966</c:v>
                </c:pt>
                <c:pt idx="289">
                  <c:v>0.14240694147219299</c:v>
                </c:pt>
                <c:pt idx="290">
                  <c:v>0.14200051215218101</c:v>
                </c:pt>
                <c:pt idx="291">
                  <c:v>0.15830711952794799</c:v>
                </c:pt>
                <c:pt idx="292">
                  <c:v>0.18912127367348999</c:v>
                </c:pt>
                <c:pt idx="293">
                  <c:v>0.18845638520785801</c:v>
                </c:pt>
                <c:pt idx="294">
                  <c:v>0.16634430425395799</c:v>
                </c:pt>
                <c:pt idx="295">
                  <c:v>0.22504577270974099</c:v>
                </c:pt>
                <c:pt idx="296">
                  <c:v>0.20984594777461901</c:v>
                </c:pt>
                <c:pt idx="297">
                  <c:v>0.24275054211580899</c:v>
                </c:pt>
                <c:pt idx="298">
                  <c:v>0.15955053196456701</c:v>
                </c:pt>
                <c:pt idx="299">
                  <c:v>0.20311110989585601</c:v>
                </c:pt>
                <c:pt idx="300">
                  <c:v>0.244068970677498</c:v>
                </c:pt>
                <c:pt idx="301">
                  <c:v>0.23004045239048701</c:v>
                </c:pt>
                <c:pt idx="302">
                  <c:v>0.27891732238478401</c:v>
                </c:pt>
                <c:pt idx="303">
                  <c:v>0.229712724072522</c:v>
                </c:pt>
                <c:pt idx="304">
                  <c:v>0.18428552240912299</c:v>
                </c:pt>
                <c:pt idx="305">
                  <c:v>0.24881750080476001</c:v>
                </c:pt>
                <c:pt idx="306">
                  <c:v>0.221405965755478</c:v>
                </c:pt>
                <c:pt idx="307">
                  <c:v>0.29473816433820998</c:v>
                </c:pt>
                <c:pt idx="308">
                  <c:v>0.22015669302340199</c:v>
                </c:pt>
                <c:pt idx="309">
                  <c:v>0.16404797479557501</c:v>
                </c:pt>
                <c:pt idx="310">
                  <c:v>0.205448205401211</c:v>
                </c:pt>
                <c:pt idx="311">
                  <c:v>0.20729007850958001</c:v>
                </c:pt>
                <c:pt idx="312">
                  <c:v>0.22697896786669</c:v>
                </c:pt>
                <c:pt idx="313">
                  <c:v>0.20331212904047799</c:v>
                </c:pt>
                <c:pt idx="314">
                  <c:v>0.26988936731399799</c:v>
                </c:pt>
                <c:pt idx="315">
                  <c:v>0.28596992108834401</c:v>
                </c:pt>
                <c:pt idx="316">
                  <c:v>0.20763975798105899</c:v>
                </c:pt>
                <c:pt idx="317">
                  <c:v>0.229002041714441</c:v>
                </c:pt>
                <c:pt idx="318">
                  <c:v>0.245660954493713</c:v>
                </c:pt>
                <c:pt idx="319">
                  <c:v>0.20414735353506999</c:v>
                </c:pt>
                <c:pt idx="320">
                  <c:v>0.219437777982669</c:v>
                </c:pt>
                <c:pt idx="321">
                  <c:v>0.22809738936767901</c:v>
                </c:pt>
                <c:pt idx="322">
                  <c:v>0.18006225469356399</c:v>
                </c:pt>
                <c:pt idx="323">
                  <c:v>0.223111059331664</c:v>
                </c:pt>
                <c:pt idx="324">
                  <c:v>0.24580204524052299</c:v>
                </c:pt>
                <c:pt idx="325">
                  <c:v>0.22315000694213699</c:v>
                </c:pt>
                <c:pt idx="326">
                  <c:v>0.22247795750176799</c:v>
                </c:pt>
                <c:pt idx="327">
                  <c:v>0.28600994821690201</c:v>
                </c:pt>
                <c:pt idx="328">
                  <c:v>0.21618730712153</c:v>
                </c:pt>
                <c:pt idx="329">
                  <c:v>0.25551170788586097</c:v>
                </c:pt>
                <c:pt idx="330">
                  <c:v>0.20394721732080401</c:v>
                </c:pt>
                <c:pt idx="331">
                  <c:v>0.25183082362072101</c:v>
                </c:pt>
                <c:pt idx="332">
                  <c:v>0.23401988960199999</c:v>
                </c:pt>
                <c:pt idx="333">
                  <c:v>0.21603264572563699</c:v>
                </c:pt>
                <c:pt idx="334">
                  <c:v>0.23306244925903</c:v>
                </c:pt>
                <c:pt idx="335">
                  <c:v>0.21520913877408801</c:v>
                </c:pt>
                <c:pt idx="336">
                  <c:v>0.165927171379745</c:v>
                </c:pt>
                <c:pt idx="337">
                  <c:v>0.24699489176995101</c:v>
                </c:pt>
                <c:pt idx="338">
                  <c:v>0.19793733822201401</c:v>
                </c:pt>
                <c:pt idx="339">
                  <c:v>0.214130128541066</c:v>
                </c:pt>
                <c:pt idx="340">
                  <c:v>0.227615482170023</c:v>
                </c:pt>
                <c:pt idx="341">
                  <c:v>0.20983399992676499</c:v>
                </c:pt>
                <c:pt idx="342">
                  <c:v>0.261011096464495</c:v>
                </c:pt>
                <c:pt idx="343">
                  <c:v>0.21587789479851099</c:v>
                </c:pt>
                <c:pt idx="344">
                  <c:v>0.20756690108265</c:v>
                </c:pt>
                <c:pt idx="345">
                  <c:v>0.200619858941324</c:v>
                </c:pt>
                <c:pt idx="346">
                  <c:v>0.22869611806165399</c:v>
                </c:pt>
                <c:pt idx="347">
                  <c:v>0.171844711774226</c:v>
                </c:pt>
                <c:pt idx="348">
                  <c:v>0.20428337281373701</c:v>
                </c:pt>
                <c:pt idx="349">
                  <c:v>0.21605933003352801</c:v>
                </c:pt>
                <c:pt idx="350">
                  <c:v>0.19823012516646199</c:v>
                </c:pt>
                <c:pt idx="351">
                  <c:v>0.21891006031975899</c:v>
                </c:pt>
                <c:pt idx="352">
                  <c:v>0.18352139409551399</c:v>
                </c:pt>
                <c:pt idx="353">
                  <c:v>0.161150648645633</c:v>
                </c:pt>
                <c:pt idx="354">
                  <c:v>0.18526554233866899</c:v>
                </c:pt>
                <c:pt idx="355">
                  <c:v>0.19055848770387299</c:v>
                </c:pt>
                <c:pt idx="356">
                  <c:v>0.15631399178236399</c:v>
                </c:pt>
                <c:pt idx="357">
                  <c:v>0.194943678179339</c:v>
                </c:pt>
                <c:pt idx="358">
                  <c:v>0.18738869362766</c:v>
                </c:pt>
                <c:pt idx="359">
                  <c:v>0.17138857242751501</c:v>
                </c:pt>
                <c:pt idx="360">
                  <c:v>0.151616429309893</c:v>
                </c:pt>
                <c:pt idx="361">
                  <c:v>0.13715542887591201</c:v>
                </c:pt>
                <c:pt idx="362">
                  <c:v>0.15172995167550499</c:v>
                </c:pt>
                <c:pt idx="363">
                  <c:v>0.12542051486893199</c:v>
                </c:pt>
                <c:pt idx="364">
                  <c:v>0.151623579045603</c:v>
                </c:pt>
                <c:pt idx="365">
                  <c:v>0.13173592120668701</c:v>
                </c:pt>
                <c:pt idx="366">
                  <c:v>0.11927890198968399</c:v>
                </c:pt>
                <c:pt idx="367">
                  <c:v>0.13376396765724</c:v>
                </c:pt>
                <c:pt idx="368">
                  <c:v>0.114713144541673</c:v>
                </c:pt>
                <c:pt idx="369">
                  <c:v>0.123992420832871</c:v>
                </c:pt>
                <c:pt idx="370">
                  <c:v>0.13147309579425601</c:v>
                </c:pt>
                <c:pt idx="371">
                  <c:v>0.12106375665582</c:v>
                </c:pt>
                <c:pt idx="372">
                  <c:v>0.113769525344748</c:v>
                </c:pt>
                <c:pt idx="373">
                  <c:v>0.117127670658021</c:v>
                </c:pt>
                <c:pt idx="374">
                  <c:v>0.106805860110756</c:v>
                </c:pt>
                <c:pt idx="375">
                  <c:v>0.13088277236867199</c:v>
                </c:pt>
                <c:pt idx="376">
                  <c:v>0.15122876192656601</c:v>
                </c:pt>
                <c:pt idx="377">
                  <c:v>0.14741370767895901</c:v>
                </c:pt>
                <c:pt idx="378">
                  <c:v>0.12593379571569899</c:v>
                </c:pt>
                <c:pt idx="379">
                  <c:v>0.13969855898938799</c:v>
                </c:pt>
                <c:pt idx="380">
                  <c:v>0.12988166688119601</c:v>
                </c:pt>
                <c:pt idx="381">
                  <c:v>0.123503698022448</c:v>
                </c:pt>
                <c:pt idx="382">
                  <c:v>0.140939020324159</c:v>
                </c:pt>
                <c:pt idx="383">
                  <c:v>0.14876604838596399</c:v>
                </c:pt>
                <c:pt idx="384">
                  <c:v>0.15878649661104699</c:v>
                </c:pt>
                <c:pt idx="385">
                  <c:v>0.15324794878534201</c:v>
                </c:pt>
                <c:pt idx="386">
                  <c:v>0.14362362140644899</c:v>
                </c:pt>
                <c:pt idx="387">
                  <c:v>0.13251297611597401</c:v>
                </c:pt>
                <c:pt idx="388">
                  <c:v>8.6376522308324405E-2</c:v>
                </c:pt>
                <c:pt idx="389">
                  <c:v>0.13222715755886499</c:v>
                </c:pt>
                <c:pt idx="390">
                  <c:v>0.117308245250245</c:v>
                </c:pt>
                <c:pt idx="391">
                  <c:v>0.138376745385107</c:v>
                </c:pt>
                <c:pt idx="392">
                  <c:v>0.14777226026714599</c:v>
                </c:pt>
                <c:pt idx="393">
                  <c:v>0.138341230821205</c:v>
                </c:pt>
                <c:pt idx="394">
                  <c:v>0.118249565589883</c:v>
                </c:pt>
                <c:pt idx="395">
                  <c:v>0.14337349799964499</c:v>
                </c:pt>
                <c:pt idx="396">
                  <c:v>0.145177072694228</c:v>
                </c:pt>
                <c:pt idx="397">
                  <c:v>0.10655057094227501</c:v>
                </c:pt>
                <c:pt idx="398">
                  <c:v>0.12801434309103699</c:v>
                </c:pt>
                <c:pt idx="399">
                  <c:v>0.103791666174943</c:v>
                </c:pt>
                <c:pt idx="400">
                  <c:v>0.14943181825801399</c:v>
                </c:pt>
                <c:pt idx="401">
                  <c:v>0.10723662878231099</c:v>
                </c:pt>
                <c:pt idx="402">
                  <c:v>0.109423753185452</c:v>
                </c:pt>
                <c:pt idx="403">
                  <c:v>9.5912341586254807E-2</c:v>
                </c:pt>
                <c:pt idx="404">
                  <c:v>0.11103313653966899</c:v>
                </c:pt>
                <c:pt idx="405">
                  <c:v>0.10882234274529901</c:v>
                </c:pt>
                <c:pt idx="406">
                  <c:v>0.117626676606833</c:v>
                </c:pt>
                <c:pt idx="407">
                  <c:v>0.104877820047932</c:v>
                </c:pt>
                <c:pt idx="408">
                  <c:v>7.1831953421070197E-2</c:v>
                </c:pt>
                <c:pt idx="409">
                  <c:v>9.7907534836442794E-2</c:v>
                </c:pt>
                <c:pt idx="410">
                  <c:v>9.02648527272015E-2</c:v>
                </c:pt>
                <c:pt idx="411">
                  <c:v>0.104362943068815</c:v>
                </c:pt>
                <c:pt idx="412">
                  <c:v>8.3818482768088801E-2</c:v>
                </c:pt>
                <c:pt idx="413">
                  <c:v>0.10013016751725</c:v>
                </c:pt>
                <c:pt idx="414">
                  <c:v>9.8259759852330805E-2</c:v>
                </c:pt>
                <c:pt idx="415">
                  <c:v>8.0481327385769103E-2</c:v>
                </c:pt>
                <c:pt idx="416">
                  <c:v>0.111970042227531</c:v>
                </c:pt>
                <c:pt idx="417">
                  <c:v>9.9562086697919605E-2</c:v>
                </c:pt>
                <c:pt idx="418">
                  <c:v>6.8174566342403098E-2</c:v>
                </c:pt>
                <c:pt idx="419">
                  <c:v>9.0976967966002006E-2</c:v>
                </c:pt>
                <c:pt idx="420">
                  <c:v>0.112543611501963</c:v>
                </c:pt>
                <c:pt idx="421">
                  <c:v>0.111826543281034</c:v>
                </c:pt>
                <c:pt idx="422">
                  <c:v>9.6670853053165307E-2</c:v>
                </c:pt>
                <c:pt idx="423">
                  <c:v>8.8419143300726602E-2</c:v>
                </c:pt>
                <c:pt idx="424">
                  <c:v>0.11284950410455601</c:v>
                </c:pt>
                <c:pt idx="425">
                  <c:v>0.111434095310827</c:v>
                </c:pt>
                <c:pt idx="426">
                  <c:v>8.7332297941828202E-2</c:v>
                </c:pt>
                <c:pt idx="427">
                  <c:v>9.88814542601371E-2</c:v>
                </c:pt>
                <c:pt idx="428">
                  <c:v>8.1839853748543301E-2</c:v>
                </c:pt>
                <c:pt idx="429">
                  <c:v>7.1948725579963596E-2</c:v>
                </c:pt>
                <c:pt idx="430">
                  <c:v>7.6280721168339893E-2</c:v>
                </c:pt>
                <c:pt idx="431">
                  <c:v>7.4131988520056799E-2</c:v>
                </c:pt>
                <c:pt idx="432">
                  <c:v>7.1108809839232304E-2</c:v>
                </c:pt>
                <c:pt idx="433">
                  <c:v>8.2950835204035706E-2</c:v>
                </c:pt>
                <c:pt idx="434">
                  <c:v>8.03629686191243E-2</c:v>
                </c:pt>
                <c:pt idx="435">
                  <c:v>7.1457546565872596E-2</c:v>
                </c:pt>
                <c:pt idx="436">
                  <c:v>8.3698549966163702E-2</c:v>
                </c:pt>
                <c:pt idx="437">
                  <c:v>8.1669615251479602E-2</c:v>
                </c:pt>
                <c:pt idx="438">
                  <c:v>7.9975109791351404E-2</c:v>
                </c:pt>
                <c:pt idx="439">
                  <c:v>9.1937937553996096E-2</c:v>
                </c:pt>
                <c:pt idx="440">
                  <c:v>8.0924219538789199E-2</c:v>
                </c:pt>
                <c:pt idx="441">
                  <c:v>7.9841884268151295E-2</c:v>
                </c:pt>
                <c:pt idx="442">
                  <c:v>8.8378297628104702E-2</c:v>
                </c:pt>
                <c:pt idx="443">
                  <c:v>9.07347015916522E-2</c:v>
                </c:pt>
                <c:pt idx="444">
                  <c:v>9.2641372072994596E-2</c:v>
                </c:pt>
                <c:pt idx="445">
                  <c:v>8.6544979705319006E-2</c:v>
                </c:pt>
                <c:pt idx="446">
                  <c:v>8.8079260260611497E-2</c:v>
                </c:pt>
                <c:pt idx="447">
                  <c:v>8.9842789920390506E-2</c:v>
                </c:pt>
                <c:pt idx="448">
                  <c:v>9.1682658672082695E-2</c:v>
                </c:pt>
                <c:pt idx="449">
                  <c:v>9.3724855248340094E-2</c:v>
                </c:pt>
                <c:pt idx="450">
                  <c:v>8.8677232701401404E-2</c:v>
                </c:pt>
                <c:pt idx="451">
                  <c:v>9.0460877933917896E-2</c:v>
                </c:pt>
                <c:pt idx="452">
                  <c:v>9.2318412912391595E-2</c:v>
                </c:pt>
                <c:pt idx="453">
                  <c:v>9.4384277165449504E-2</c:v>
                </c:pt>
                <c:pt idx="454">
                  <c:v>9.2398297250656194E-2</c:v>
                </c:pt>
                <c:pt idx="455">
                  <c:v>8.9047954298637794E-2</c:v>
                </c:pt>
                <c:pt idx="456">
                  <c:v>0.113756290723529</c:v>
                </c:pt>
                <c:pt idx="457">
                  <c:v>0.117310393047387</c:v>
                </c:pt>
                <c:pt idx="458">
                  <c:v>0.16695773721482399</c:v>
                </c:pt>
                <c:pt idx="459">
                  <c:v>0.20006683956135801</c:v>
                </c:pt>
                <c:pt idx="460">
                  <c:v>0.22485234143239799</c:v>
                </c:pt>
                <c:pt idx="461">
                  <c:v>0.25817429990507201</c:v>
                </c:pt>
                <c:pt idx="462">
                  <c:v>0.232823965674538</c:v>
                </c:pt>
                <c:pt idx="463">
                  <c:v>0.17882346244957301</c:v>
                </c:pt>
                <c:pt idx="464">
                  <c:v>0.22954201448877701</c:v>
                </c:pt>
                <c:pt idx="465">
                  <c:v>0.20828711927905899</c:v>
                </c:pt>
                <c:pt idx="466">
                  <c:v>0.26795348374365102</c:v>
                </c:pt>
                <c:pt idx="467">
                  <c:v>0.22650934721163801</c:v>
                </c:pt>
                <c:pt idx="468">
                  <c:v>0.26115928951451101</c:v>
                </c:pt>
                <c:pt idx="469">
                  <c:v>0.24732590969402199</c:v>
                </c:pt>
                <c:pt idx="470">
                  <c:v>0.25874167818995802</c:v>
                </c:pt>
                <c:pt idx="471">
                  <c:v>0.291178465931279</c:v>
                </c:pt>
                <c:pt idx="472">
                  <c:v>0.23051004561469199</c:v>
                </c:pt>
                <c:pt idx="473">
                  <c:v>0.21412581675496301</c:v>
                </c:pt>
                <c:pt idx="474">
                  <c:v>0.22782355294698201</c:v>
                </c:pt>
                <c:pt idx="475">
                  <c:v>0.29423903914141503</c:v>
                </c:pt>
                <c:pt idx="476">
                  <c:v>0.24939505002825499</c:v>
                </c:pt>
                <c:pt idx="477">
                  <c:v>0.23992904549171701</c:v>
                </c:pt>
                <c:pt idx="478">
                  <c:v>0.29229090960325599</c:v>
                </c:pt>
                <c:pt idx="479">
                  <c:v>0.29304294300919798</c:v>
                </c:pt>
                <c:pt idx="480">
                  <c:v>0.29775880128446502</c:v>
                </c:pt>
                <c:pt idx="481">
                  <c:v>0.268021019819907</c:v>
                </c:pt>
                <c:pt idx="482">
                  <c:v>0.21609573495697201</c:v>
                </c:pt>
                <c:pt idx="483">
                  <c:v>0.23703831455531399</c:v>
                </c:pt>
                <c:pt idx="484">
                  <c:v>0.22407317853879299</c:v>
                </c:pt>
                <c:pt idx="485">
                  <c:v>0.233793740183109</c:v>
                </c:pt>
                <c:pt idx="486">
                  <c:v>0.17692871886196601</c:v>
                </c:pt>
                <c:pt idx="487">
                  <c:v>0.26334211013221298</c:v>
                </c:pt>
                <c:pt idx="488">
                  <c:v>0.25115279749428998</c:v>
                </c:pt>
                <c:pt idx="489">
                  <c:v>0.28644605999817202</c:v>
                </c:pt>
                <c:pt idx="490">
                  <c:v>0.25487201808112098</c:v>
                </c:pt>
                <c:pt idx="491">
                  <c:v>0.24430678430167499</c:v>
                </c:pt>
                <c:pt idx="492">
                  <c:v>0.207316455172913</c:v>
                </c:pt>
                <c:pt idx="493">
                  <c:v>0.26809302407618701</c:v>
                </c:pt>
                <c:pt idx="494">
                  <c:v>0.27036383465664998</c:v>
                </c:pt>
                <c:pt idx="495">
                  <c:v>0.25504214856922902</c:v>
                </c:pt>
                <c:pt idx="496">
                  <c:v>0.22851968133634901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371-44BE-BA74-D974191C3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4192400"/>
        <c:axId val="2034194480"/>
      </c:scatterChart>
      <c:valAx>
        <c:axId val="2034192400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94480"/>
        <c:crosses val="autoZero"/>
        <c:crossBetween val="midCat"/>
        <c:majorUnit val="50"/>
      </c:valAx>
      <c:valAx>
        <c:axId val="2034194480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JVM</a:t>
                </a:r>
                <a:r>
                  <a:rPr lang="en-US" baseline="0"/>
                  <a:t> Heap usage (%)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3657042869641297E-3"/>
              <c:y val="0.26158391659375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9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7580927384077E-2"/>
          <c:y val="2.8355934674832307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5870516185475"/>
          <c:y val="5.0925925925925923E-2"/>
          <c:w val="0.8081089238845145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Storage!$B$1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Storage!$B$2:$B$501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4.4522718949751398E-3</c:v>
                </c:pt>
                <c:pt idx="11">
                  <c:v>4.4522718949751398E-3</c:v>
                </c:pt>
                <c:pt idx="12">
                  <c:v>4.4522718949751398E-3</c:v>
                </c:pt>
                <c:pt idx="13">
                  <c:v>5.1650567488236796E-3</c:v>
                </c:pt>
                <c:pt idx="14">
                  <c:v>5.1650567488236796E-3</c:v>
                </c:pt>
                <c:pt idx="15">
                  <c:v>5.1650567488236796E-3</c:v>
                </c:pt>
                <c:pt idx="16">
                  <c:v>7.5829679315740396E-3</c:v>
                </c:pt>
                <c:pt idx="17">
                  <c:v>8.7919235229492101E-3</c:v>
                </c:pt>
                <c:pt idx="18">
                  <c:v>4.8433737321333402E-2</c:v>
                </c:pt>
                <c:pt idx="19">
                  <c:v>8.8075551119717599E-2</c:v>
                </c:pt>
                <c:pt idx="20">
                  <c:v>0.103444186123934</c:v>
                </c:pt>
                <c:pt idx="21">
                  <c:v>0.12326509302312599</c:v>
                </c:pt>
                <c:pt idx="22">
                  <c:v>0.12326509302312599</c:v>
                </c:pt>
                <c:pt idx="23">
                  <c:v>0.161697951230135</c:v>
                </c:pt>
                <c:pt idx="24">
                  <c:v>0.181518858129327</c:v>
                </c:pt>
                <c:pt idx="25">
                  <c:v>0.181518858129327</c:v>
                </c:pt>
                <c:pt idx="26">
                  <c:v>0.21874276074496099</c:v>
                </c:pt>
                <c:pt idx="27">
                  <c:v>0.237354712052778</c:v>
                </c:pt>
                <c:pt idx="28">
                  <c:v>0.237354712052778</c:v>
                </c:pt>
                <c:pt idx="29">
                  <c:v>0.237354712052778</c:v>
                </c:pt>
                <c:pt idx="30">
                  <c:v>0.237354712052778</c:v>
                </c:pt>
                <c:pt idx="31">
                  <c:v>0.237354712052778</c:v>
                </c:pt>
                <c:pt idx="32">
                  <c:v>0.237354712052778</c:v>
                </c:pt>
                <c:pt idx="33">
                  <c:v>0.237354712052778</c:v>
                </c:pt>
                <c:pt idx="34">
                  <c:v>0.237354712052778</c:v>
                </c:pt>
                <c:pt idx="35">
                  <c:v>0.237354712052778</c:v>
                </c:pt>
                <c:pt idx="36">
                  <c:v>0.237354712052778</c:v>
                </c:pt>
                <c:pt idx="37">
                  <c:v>0.237354712052778</c:v>
                </c:pt>
                <c:pt idx="38">
                  <c:v>0.237354712052778</c:v>
                </c:pt>
                <c:pt idx="39">
                  <c:v>0.237354712052778</c:v>
                </c:pt>
                <c:pt idx="40">
                  <c:v>0.237354712052778</c:v>
                </c:pt>
                <c:pt idx="41">
                  <c:v>0.237354712052778</c:v>
                </c:pt>
                <c:pt idx="42">
                  <c:v>0.237354712052778</c:v>
                </c:pt>
                <c:pt idx="43">
                  <c:v>0.218029975891113</c:v>
                </c:pt>
                <c:pt idx="44">
                  <c:v>0.218029975891113</c:v>
                </c:pt>
                <c:pt idx="45">
                  <c:v>0.218029975891113</c:v>
                </c:pt>
                <c:pt idx="46">
                  <c:v>0.218029975891113</c:v>
                </c:pt>
                <c:pt idx="47">
                  <c:v>0.218029975891113</c:v>
                </c:pt>
                <c:pt idx="48">
                  <c:v>0.218029975891113</c:v>
                </c:pt>
                <c:pt idx="49">
                  <c:v>0.218029975891113</c:v>
                </c:pt>
                <c:pt idx="50">
                  <c:v>0.218029975891113</c:v>
                </c:pt>
                <c:pt idx="51">
                  <c:v>0.218029975891113</c:v>
                </c:pt>
                <c:pt idx="52">
                  <c:v>0.218029975891113</c:v>
                </c:pt>
                <c:pt idx="53">
                  <c:v>0.218029975891113</c:v>
                </c:pt>
                <c:pt idx="54">
                  <c:v>0.218029975891113</c:v>
                </c:pt>
                <c:pt idx="55">
                  <c:v>0.218029975891113</c:v>
                </c:pt>
                <c:pt idx="56">
                  <c:v>0.218029975891113</c:v>
                </c:pt>
                <c:pt idx="57">
                  <c:v>0.218029975891113</c:v>
                </c:pt>
                <c:pt idx="58">
                  <c:v>0.218029975891113</c:v>
                </c:pt>
                <c:pt idx="59">
                  <c:v>0.218029975891113</c:v>
                </c:pt>
                <c:pt idx="60">
                  <c:v>0.218029975891113</c:v>
                </c:pt>
                <c:pt idx="61">
                  <c:v>0.218029975891113</c:v>
                </c:pt>
                <c:pt idx="62">
                  <c:v>0.218029975891113</c:v>
                </c:pt>
                <c:pt idx="63">
                  <c:v>0.24193182858553799</c:v>
                </c:pt>
                <c:pt idx="64">
                  <c:v>0.26583368127996199</c:v>
                </c:pt>
                <c:pt idx="65">
                  <c:v>0.26583368127996199</c:v>
                </c:pt>
                <c:pt idx="66">
                  <c:v>0.31363738666881202</c:v>
                </c:pt>
                <c:pt idx="67">
                  <c:v>0.33753923936323599</c:v>
                </c:pt>
                <c:pt idx="68">
                  <c:v>0.33680768446488801</c:v>
                </c:pt>
                <c:pt idx="69">
                  <c:v>0.33607612956653898</c:v>
                </c:pt>
                <c:pt idx="70">
                  <c:v>0.335710352117365</c:v>
                </c:pt>
                <c:pt idx="71">
                  <c:v>0.33534457466819001</c:v>
                </c:pt>
                <c:pt idx="72">
                  <c:v>0.33534457466819001</c:v>
                </c:pt>
                <c:pt idx="73">
                  <c:v>0.311076944524591</c:v>
                </c:pt>
                <c:pt idx="74">
                  <c:v>0.286809314380992</c:v>
                </c:pt>
                <c:pt idx="75">
                  <c:v>0.286809314380992</c:v>
                </c:pt>
                <c:pt idx="76">
                  <c:v>0.23827405409379401</c:v>
                </c:pt>
                <c:pt idx="77">
                  <c:v>0.21400642395019501</c:v>
                </c:pt>
                <c:pt idx="78">
                  <c:v>0.21400642395019501</c:v>
                </c:pt>
                <c:pt idx="79">
                  <c:v>0.21400642395019501</c:v>
                </c:pt>
                <c:pt idx="80">
                  <c:v>0.21400642395019501</c:v>
                </c:pt>
                <c:pt idx="81">
                  <c:v>0.21400642395019501</c:v>
                </c:pt>
                <c:pt idx="82">
                  <c:v>0.21400642395019501</c:v>
                </c:pt>
                <c:pt idx="83">
                  <c:v>0.21400642395019501</c:v>
                </c:pt>
                <c:pt idx="84">
                  <c:v>0.21400642395019501</c:v>
                </c:pt>
                <c:pt idx="85">
                  <c:v>0.21400642395019501</c:v>
                </c:pt>
                <c:pt idx="86">
                  <c:v>0.21400642395019501</c:v>
                </c:pt>
                <c:pt idx="87">
                  <c:v>0.21400642395019501</c:v>
                </c:pt>
                <c:pt idx="88">
                  <c:v>0.21400642395019501</c:v>
                </c:pt>
                <c:pt idx="89">
                  <c:v>0.21400642395019501</c:v>
                </c:pt>
                <c:pt idx="90">
                  <c:v>0.21400642395019501</c:v>
                </c:pt>
                <c:pt idx="91">
                  <c:v>0.21400642395019501</c:v>
                </c:pt>
                <c:pt idx="92">
                  <c:v>0.21400642395019501</c:v>
                </c:pt>
                <c:pt idx="93">
                  <c:v>0.21400642395019501</c:v>
                </c:pt>
                <c:pt idx="94">
                  <c:v>0.21400642395019501</c:v>
                </c:pt>
                <c:pt idx="95">
                  <c:v>0.21400642395019501</c:v>
                </c:pt>
                <c:pt idx="96">
                  <c:v>0.21400642395019501</c:v>
                </c:pt>
                <c:pt idx="97">
                  <c:v>0.21400642395019501</c:v>
                </c:pt>
                <c:pt idx="98">
                  <c:v>0.21400642395019501</c:v>
                </c:pt>
                <c:pt idx="99">
                  <c:v>0.21400642395019501</c:v>
                </c:pt>
                <c:pt idx="100">
                  <c:v>0.21400642395019501</c:v>
                </c:pt>
                <c:pt idx="101">
                  <c:v>0.21400642395019501</c:v>
                </c:pt>
                <c:pt idx="102">
                  <c:v>0.21400642395019501</c:v>
                </c:pt>
                <c:pt idx="103">
                  <c:v>0.21400642395019501</c:v>
                </c:pt>
                <c:pt idx="104">
                  <c:v>0.21400642395019501</c:v>
                </c:pt>
                <c:pt idx="105">
                  <c:v>0.21400642395019501</c:v>
                </c:pt>
                <c:pt idx="106">
                  <c:v>0.21400642395019501</c:v>
                </c:pt>
                <c:pt idx="107">
                  <c:v>0.21400642395019501</c:v>
                </c:pt>
                <c:pt idx="108">
                  <c:v>0.21400642395019501</c:v>
                </c:pt>
                <c:pt idx="109">
                  <c:v>0.21400642395019501</c:v>
                </c:pt>
                <c:pt idx="110">
                  <c:v>0.21400642395019501</c:v>
                </c:pt>
                <c:pt idx="111">
                  <c:v>0.21400642395019501</c:v>
                </c:pt>
                <c:pt idx="112">
                  <c:v>0.21400642395019501</c:v>
                </c:pt>
                <c:pt idx="113">
                  <c:v>0.21400642395019501</c:v>
                </c:pt>
                <c:pt idx="114">
                  <c:v>0.21400642395019501</c:v>
                </c:pt>
                <c:pt idx="115">
                  <c:v>0.21400642395019501</c:v>
                </c:pt>
                <c:pt idx="116">
                  <c:v>0.21400642395019501</c:v>
                </c:pt>
                <c:pt idx="117">
                  <c:v>0.21400642395019501</c:v>
                </c:pt>
                <c:pt idx="118">
                  <c:v>0.21400642395019501</c:v>
                </c:pt>
                <c:pt idx="119">
                  <c:v>0.21400642395019501</c:v>
                </c:pt>
                <c:pt idx="120">
                  <c:v>0.21400642395019501</c:v>
                </c:pt>
                <c:pt idx="121">
                  <c:v>0.21400642395019501</c:v>
                </c:pt>
                <c:pt idx="122">
                  <c:v>0.21400642395019501</c:v>
                </c:pt>
                <c:pt idx="123">
                  <c:v>0.21400642395019501</c:v>
                </c:pt>
                <c:pt idx="124">
                  <c:v>0.21400642395019501</c:v>
                </c:pt>
                <c:pt idx="125">
                  <c:v>0.21400642395019501</c:v>
                </c:pt>
                <c:pt idx="126">
                  <c:v>0.21400642395019501</c:v>
                </c:pt>
                <c:pt idx="127">
                  <c:v>0.21400642395019501</c:v>
                </c:pt>
                <c:pt idx="128">
                  <c:v>0.21400642395019501</c:v>
                </c:pt>
                <c:pt idx="129">
                  <c:v>0.21400642395019501</c:v>
                </c:pt>
                <c:pt idx="130">
                  <c:v>0.21400642395019501</c:v>
                </c:pt>
                <c:pt idx="131">
                  <c:v>0.21400642395019501</c:v>
                </c:pt>
                <c:pt idx="132">
                  <c:v>0.21400642395019501</c:v>
                </c:pt>
                <c:pt idx="133">
                  <c:v>0.21400642395019501</c:v>
                </c:pt>
                <c:pt idx="134">
                  <c:v>0.21400642395019501</c:v>
                </c:pt>
                <c:pt idx="135">
                  <c:v>0.21400642395019501</c:v>
                </c:pt>
                <c:pt idx="136">
                  <c:v>0.21400642395019501</c:v>
                </c:pt>
                <c:pt idx="137">
                  <c:v>0.21400642395019501</c:v>
                </c:pt>
                <c:pt idx="138">
                  <c:v>0.21400642395019501</c:v>
                </c:pt>
                <c:pt idx="139">
                  <c:v>0.21400642395019501</c:v>
                </c:pt>
                <c:pt idx="140">
                  <c:v>0.21400642395019501</c:v>
                </c:pt>
                <c:pt idx="141">
                  <c:v>0.21400642395019501</c:v>
                </c:pt>
                <c:pt idx="142">
                  <c:v>0.21400642395019501</c:v>
                </c:pt>
                <c:pt idx="143">
                  <c:v>0.21400642395019501</c:v>
                </c:pt>
                <c:pt idx="144">
                  <c:v>0.21400642395019501</c:v>
                </c:pt>
                <c:pt idx="145">
                  <c:v>0.21400642395019501</c:v>
                </c:pt>
                <c:pt idx="146">
                  <c:v>0.21400642395019501</c:v>
                </c:pt>
                <c:pt idx="147">
                  <c:v>0.21400642395019501</c:v>
                </c:pt>
                <c:pt idx="148">
                  <c:v>0.21400642395019501</c:v>
                </c:pt>
                <c:pt idx="149">
                  <c:v>0.21400642395019501</c:v>
                </c:pt>
                <c:pt idx="150">
                  <c:v>0.21400642395019501</c:v>
                </c:pt>
                <c:pt idx="151">
                  <c:v>0.21400642395019501</c:v>
                </c:pt>
                <c:pt idx="152">
                  <c:v>0.21400642395019501</c:v>
                </c:pt>
                <c:pt idx="153">
                  <c:v>0.21400642395019501</c:v>
                </c:pt>
                <c:pt idx="154">
                  <c:v>0.21400642395019501</c:v>
                </c:pt>
                <c:pt idx="155">
                  <c:v>0.21400642395019501</c:v>
                </c:pt>
                <c:pt idx="156">
                  <c:v>0.21400642395019501</c:v>
                </c:pt>
                <c:pt idx="157">
                  <c:v>0.21400642395019501</c:v>
                </c:pt>
                <c:pt idx="158">
                  <c:v>0.21400642395019501</c:v>
                </c:pt>
                <c:pt idx="159">
                  <c:v>0.21400642395019501</c:v>
                </c:pt>
                <c:pt idx="160">
                  <c:v>0.21400642395019501</c:v>
                </c:pt>
                <c:pt idx="161">
                  <c:v>0.21400642395019501</c:v>
                </c:pt>
                <c:pt idx="162">
                  <c:v>0.21400642395019501</c:v>
                </c:pt>
                <c:pt idx="163">
                  <c:v>0.21400642395019501</c:v>
                </c:pt>
                <c:pt idx="164">
                  <c:v>0.21400642395019501</c:v>
                </c:pt>
                <c:pt idx="165">
                  <c:v>0.21400642395019501</c:v>
                </c:pt>
                <c:pt idx="166">
                  <c:v>0.21400642395019501</c:v>
                </c:pt>
                <c:pt idx="167">
                  <c:v>0.21400642395019501</c:v>
                </c:pt>
                <c:pt idx="168">
                  <c:v>0.21400642395019501</c:v>
                </c:pt>
                <c:pt idx="169">
                  <c:v>0.21400642395019501</c:v>
                </c:pt>
                <c:pt idx="170">
                  <c:v>0.21400642395019501</c:v>
                </c:pt>
                <c:pt idx="171">
                  <c:v>0.21400642395019501</c:v>
                </c:pt>
                <c:pt idx="172">
                  <c:v>0.21400642395019501</c:v>
                </c:pt>
                <c:pt idx="173">
                  <c:v>0.21400642395019501</c:v>
                </c:pt>
                <c:pt idx="174">
                  <c:v>0.21400642395019501</c:v>
                </c:pt>
                <c:pt idx="175">
                  <c:v>0.21400642395019501</c:v>
                </c:pt>
                <c:pt idx="176">
                  <c:v>0.21400642395019501</c:v>
                </c:pt>
                <c:pt idx="177">
                  <c:v>0.21400642395019501</c:v>
                </c:pt>
                <c:pt idx="178">
                  <c:v>0.21400642395019501</c:v>
                </c:pt>
                <c:pt idx="179">
                  <c:v>0.21400642395019501</c:v>
                </c:pt>
                <c:pt idx="180">
                  <c:v>0.21400642395019501</c:v>
                </c:pt>
                <c:pt idx="181">
                  <c:v>0.21400642395019501</c:v>
                </c:pt>
                <c:pt idx="182">
                  <c:v>0.21400642395019501</c:v>
                </c:pt>
                <c:pt idx="183">
                  <c:v>0.21400642395019501</c:v>
                </c:pt>
                <c:pt idx="184">
                  <c:v>0.21400642395019501</c:v>
                </c:pt>
                <c:pt idx="185">
                  <c:v>0.21400642395019501</c:v>
                </c:pt>
                <c:pt idx="186">
                  <c:v>0.21400642395019501</c:v>
                </c:pt>
                <c:pt idx="187">
                  <c:v>0.21400642395019501</c:v>
                </c:pt>
                <c:pt idx="188">
                  <c:v>0.21400642395019501</c:v>
                </c:pt>
                <c:pt idx="189">
                  <c:v>0.21400642395019501</c:v>
                </c:pt>
                <c:pt idx="190">
                  <c:v>0.21400642395019501</c:v>
                </c:pt>
                <c:pt idx="191">
                  <c:v>0.21400642395019501</c:v>
                </c:pt>
                <c:pt idx="192">
                  <c:v>0.21400642395019501</c:v>
                </c:pt>
                <c:pt idx="193">
                  <c:v>0.21400642395019501</c:v>
                </c:pt>
                <c:pt idx="194">
                  <c:v>0.21400642395019501</c:v>
                </c:pt>
                <c:pt idx="195">
                  <c:v>0.21400642395019501</c:v>
                </c:pt>
                <c:pt idx="196">
                  <c:v>0.21400642395019501</c:v>
                </c:pt>
                <c:pt idx="197">
                  <c:v>0.21400642395019501</c:v>
                </c:pt>
                <c:pt idx="198">
                  <c:v>0.21400642395019501</c:v>
                </c:pt>
                <c:pt idx="199">
                  <c:v>0.21400642395019501</c:v>
                </c:pt>
                <c:pt idx="200">
                  <c:v>0.21400642395019501</c:v>
                </c:pt>
                <c:pt idx="201">
                  <c:v>0.21400642395019501</c:v>
                </c:pt>
                <c:pt idx="202">
                  <c:v>0.21400642395019501</c:v>
                </c:pt>
                <c:pt idx="203">
                  <c:v>0.21400642395019501</c:v>
                </c:pt>
                <c:pt idx="204">
                  <c:v>0.21400642395019501</c:v>
                </c:pt>
                <c:pt idx="205">
                  <c:v>0.21400642395019501</c:v>
                </c:pt>
                <c:pt idx="206">
                  <c:v>0.21400642395019501</c:v>
                </c:pt>
                <c:pt idx="207">
                  <c:v>0.21400642395019501</c:v>
                </c:pt>
                <c:pt idx="208">
                  <c:v>0.21400642395019501</c:v>
                </c:pt>
                <c:pt idx="209">
                  <c:v>0.21400642395019501</c:v>
                </c:pt>
                <c:pt idx="210">
                  <c:v>0.21400642395019501</c:v>
                </c:pt>
                <c:pt idx="211">
                  <c:v>0.21400642395019501</c:v>
                </c:pt>
                <c:pt idx="212">
                  <c:v>0.21400642395019501</c:v>
                </c:pt>
                <c:pt idx="213">
                  <c:v>0.21400642395019501</c:v>
                </c:pt>
                <c:pt idx="214">
                  <c:v>0.21400642395019501</c:v>
                </c:pt>
                <c:pt idx="215">
                  <c:v>0.21400642395019501</c:v>
                </c:pt>
                <c:pt idx="216">
                  <c:v>0.21400642395019501</c:v>
                </c:pt>
                <c:pt idx="217">
                  <c:v>0.21400642395019501</c:v>
                </c:pt>
                <c:pt idx="218">
                  <c:v>0.21400642395019501</c:v>
                </c:pt>
                <c:pt idx="219">
                  <c:v>0.21400642395019501</c:v>
                </c:pt>
                <c:pt idx="220">
                  <c:v>0.21400642395019501</c:v>
                </c:pt>
                <c:pt idx="221">
                  <c:v>0.21400642395019501</c:v>
                </c:pt>
                <c:pt idx="222">
                  <c:v>0.21400642395019501</c:v>
                </c:pt>
                <c:pt idx="223">
                  <c:v>0.21400642395019501</c:v>
                </c:pt>
                <c:pt idx="224">
                  <c:v>0.21400642395019501</c:v>
                </c:pt>
                <c:pt idx="225">
                  <c:v>0.21400642395019501</c:v>
                </c:pt>
                <c:pt idx="226">
                  <c:v>0.21400642395019501</c:v>
                </c:pt>
                <c:pt idx="227">
                  <c:v>0.21400642395019501</c:v>
                </c:pt>
                <c:pt idx="228">
                  <c:v>0.21400642395019501</c:v>
                </c:pt>
                <c:pt idx="229">
                  <c:v>0.21400642395019501</c:v>
                </c:pt>
                <c:pt idx="230">
                  <c:v>0.21400642395019501</c:v>
                </c:pt>
                <c:pt idx="231">
                  <c:v>0.21400642395019501</c:v>
                </c:pt>
                <c:pt idx="232">
                  <c:v>0.21400642395019501</c:v>
                </c:pt>
                <c:pt idx="233">
                  <c:v>0.21400642395019501</c:v>
                </c:pt>
                <c:pt idx="234">
                  <c:v>0.21400642395019501</c:v>
                </c:pt>
                <c:pt idx="235">
                  <c:v>0.21400642395019501</c:v>
                </c:pt>
                <c:pt idx="236">
                  <c:v>0.21400642395019501</c:v>
                </c:pt>
                <c:pt idx="237">
                  <c:v>0.21400642395019501</c:v>
                </c:pt>
                <c:pt idx="238">
                  <c:v>0.21400642395019501</c:v>
                </c:pt>
                <c:pt idx="239">
                  <c:v>0.21400642395019501</c:v>
                </c:pt>
                <c:pt idx="240">
                  <c:v>0.21400642395019501</c:v>
                </c:pt>
                <c:pt idx="241">
                  <c:v>0.21400642395019501</c:v>
                </c:pt>
                <c:pt idx="242">
                  <c:v>0.21400642395019501</c:v>
                </c:pt>
                <c:pt idx="243">
                  <c:v>0.21400642395019501</c:v>
                </c:pt>
                <c:pt idx="244">
                  <c:v>0.21400642395019501</c:v>
                </c:pt>
                <c:pt idx="245">
                  <c:v>0.21400642395019501</c:v>
                </c:pt>
                <c:pt idx="246">
                  <c:v>1.67760827324607</c:v>
                </c:pt>
                <c:pt idx="247">
                  <c:v>2.55790844830599</c:v>
                </c:pt>
                <c:pt idx="248">
                  <c:v>5.7304957129738501</c:v>
                </c:pt>
                <c:pt idx="249">
                  <c:v>9.8998413952914106</c:v>
                </c:pt>
                <c:pt idx="250">
                  <c:v>13.4086397777904</c:v>
                </c:pt>
                <c:pt idx="251">
                  <c:v>16.840756416320801</c:v>
                </c:pt>
                <c:pt idx="252">
                  <c:v>16.840756416320801</c:v>
                </c:pt>
                <c:pt idx="253">
                  <c:v>19.8866281075911</c:v>
                </c:pt>
                <c:pt idx="254">
                  <c:v>25.061427679928801</c:v>
                </c:pt>
                <c:pt idx="255">
                  <c:v>25.061427679928801</c:v>
                </c:pt>
                <c:pt idx="256">
                  <c:v>38.884212840687098</c:v>
                </c:pt>
                <c:pt idx="257">
                  <c:v>43.584531784057603</c:v>
                </c:pt>
                <c:pt idx="258">
                  <c:v>57.081048618663402</c:v>
                </c:pt>
                <c:pt idx="259">
                  <c:v>72.566811691630903</c:v>
                </c:pt>
                <c:pt idx="260">
                  <c:v>81.526379932056699</c:v>
                </c:pt>
                <c:pt idx="261">
                  <c:v>88.067788687619299</c:v>
                </c:pt>
                <c:pt idx="262">
                  <c:v>88.067788687619299</c:v>
                </c:pt>
                <c:pt idx="263">
                  <c:v>96.183991215445701</c:v>
                </c:pt>
                <c:pt idx="264">
                  <c:v>103.622692715037</c:v>
                </c:pt>
                <c:pt idx="265">
                  <c:v>103.622692715037</c:v>
                </c:pt>
                <c:pt idx="266">
                  <c:v>121.474851261485</c:v>
                </c:pt>
                <c:pt idx="267">
                  <c:v>140.801019321788</c:v>
                </c:pt>
                <c:pt idx="268">
                  <c:v>150.14785294099201</c:v>
                </c:pt>
                <c:pt idx="269">
                  <c:v>167.74346113204899</c:v>
                </c:pt>
                <c:pt idx="270">
                  <c:v>175.57457230307801</c:v>
                </c:pt>
                <c:pt idx="271">
                  <c:v>183.89121762188901</c:v>
                </c:pt>
                <c:pt idx="272">
                  <c:v>183.89121762188901</c:v>
                </c:pt>
                <c:pt idx="273">
                  <c:v>190.78510631214399</c:v>
                </c:pt>
                <c:pt idx="274">
                  <c:v>198.777870481664</c:v>
                </c:pt>
                <c:pt idx="275">
                  <c:v>198.777870481664</c:v>
                </c:pt>
                <c:pt idx="276">
                  <c:v>213.64113192124799</c:v>
                </c:pt>
                <c:pt idx="277">
                  <c:v>222.16704515977301</c:v>
                </c:pt>
                <c:pt idx="278">
                  <c:v>235.24636073545901</c:v>
                </c:pt>
                <c:pt idx="279">
                  <c:v>250.44518479433901</c:v>
                </c:pt>
                <c:pt idx="280">
                  <c:v>257.67771954969902</c:v>
                </c:pt>
                <c:pt idx="281">
                  <c:v>266.57898313348898</c:v>
                </c:pt>
                <c:pt idx="282">
                  <c:v>266.57898313348898</c:v>
                </c:pt>
                <c:pt idx="283">
                  <c:v>274.80840110778797</c:v>
                </c:pt>
                <c:pt idx="284">
                  <c:v>281.40672701055303</c:v>
                </c:pt>
                <c:pt idx="285">
                  <c:v>281.40672701055303</c:v>
                </c:pt>
                <c:pt idx="286">
                  <c:v>299.04800991578497</c:v>
                </c:pt>
                <c:pt idx="287">
                  <c:v>310.02546860954902</c:v>
                </c:pt>
                <c:pt idx="288">
                  <c:v>345.10561687296001</c:v>
                </c:pt>
                <c:pt idx="289">
                  <c:v>377.76086898283501</c:v>
                </c:pt>
                <c:pt idx="290">
                  <c:v>395.24909977479399</c:v>
                </c:pt>
                <c:pt idx="291">
                  <c:v>413.83460014516601</c:v>
                </c:pt>
                <c:pt idx="292">
                  <c:v>429.54031727530702</c:v>
                </c:pt>
                <c:pt idx="293">
                  <c:v>429.54031727530702</c:v>
                </c:pt>
                <c:pt idx="294">
                  <c:v>445.430846777829</c:v>
                </c:pt>
                <c:pt idx="295">
                  <c:v>445.430846777829</c:v>
                </c:pt>
                <c:pt idx="296">
                  <c:v>479.24103299054201</c:v>
                </c:pt>
                <c:pt idx="297">
                  <c:v>493.56566754254402</c:v>
                </c:pt>
                <c:pt idx="298">
                  <c:v>503.35169467059001</c:v>
                </c:pt>
                <c:pt idx="299">
                  <c:v>516.70073860341802</c:v>
                </c:pt>
                <c:pt idx="300">
                  <c:v>519.99677046862496</c:v>
                </c:pt>
                <c:pt idx="301">
                  <c:v>521.78776103799999</c:v>
                </c:pt>
                <c:pt idx="302">
                  <c:v>521.78776103799999</c:v>
                </c:pt>
                <c:pt idx="303">
                  <c:v>523.58104077252403</c:v>
                </c:pt>
                <c:pt idx="304">
                  <c:v>524.86585083874695</c:v>
                </c:pt>
                <c:pt idx="305">
                  <c:v>524.86585083874695</c:v>
                </c:pt>
                <c:pt idx="306">
                  <c:v>525.53263339129296</c:v>
                </c:pt>
                <c:pt idx="307">
                  <c:v>525.548204898834</c:v>
                </c:pt>
                <c:pt idx="308">
                  <c:v>525.548204898834</c:v>
                </c:pt>
                <c:pt idx="309">
                  <c:v>525.548204898834</c:v>
                </c:pt>
                <c:pt idx="310">
                  <c:v>525.548204898834</c:v>
                </c:pt>
                <c:pt idx="311">
                  <c:v>525.548204898834</c:v>
                </c:pt>
                <c:pt idx="312">
                  <c:v>525.548204898834</c:v>
                </c:pt>
                <c:pt idx="313">
                  <c:v>525.548204898834</c:v>
                </c:pt>
                <c:pt idx="314">
                  <c:v>525.548204898834</c:v>
                </c:pt>
                <c:pt idx="315">
                  <c:v>525.548204898834</c:v>
                </c:pt>
                <c:pt idx="316">
                  <c:v>525.548204898834</c:v>
                </c:pt>
                <c:pt idx="317">
                  <c:v>525.548204898834</c:v>
                </c:pt>
                <c:pt idx="318">
                  <c:v>525.548204898834</c:v>
                </c:pt>
                <c:pt idx="319">
                  <c:v>525.548204898834</c:v>
                </c:pt>
                <c:pt idx="320">
                  <c:v>525.548204898834</c:v>
                </c:pt>
                <c:pt idx="321">
                  <c:v>525.548204898834</c:v>
                </c:pt>
                <c:pt idx="322">
                  <c:v>525.548204898834</c:v>
                </c:pt>
                <c:pt idx="323">
                  <c:v>525.548204898834</c:v>
                </c:pt>
                <c:pt idx="324">
                  <c:v>525.548204898834</c:v>
                </c:pt>
                <c:pt idx="325">
                  <c:v>525.548204898834</c:v>
                </c:pt>
                <c:pt idx="326">
                  <c:v>525.548204898834</c:v>
                </c:pt>
                <c:pt idx="327">
                  <c:v>525.548204898834</c:v>
                </c:pt>
                <c:pt idx="328">
                  <c:v>525.548204898834</c:v>
                </c:pt>
                <c:pt idx="329">
                  <c:v>525.548204898834</c:v>
                </c:pt>
                <c:pt idx="330">
                  <c:v>525.548204898834</c:v>
                </c:pt>
                <c:pt idx="331">
                  <c:v>525.548204898834</c:v>
                </c:pt>
                <c:pt idx="332">
                  <c:v>525.548204898834</c:v>
                </c:pt>
                <c:pt idx="333">
                  <c:v>525.548204898834</c:v>
                </c:pt>
                <c:pt idx="334">
                  <c:v>525.548204898834</c:v>
                </c:pt>
                <c:pt idx="335">
                  <c:v>525.548204898834</c:v>
                </c:pt>
                <c:pt idx="336">
                  <c:v>525.548204898834</c:v>
                </c:pt>
                <c:pt idx="337">
                  <c:v>525.548204898834</c:v>
                </c:pt>
                <c:pt idx="338">
                  <c:v>525.548204898834</c:v>
                </c:pt>
                <c:pt idx="339">
                  <c:v>525.548204898834</c:v>
                </c:pt>
                <c:pt idx="340">
                  <c:v>525.548204898834</c:v>
                </c:pt>
                <c:pt idx="341">
                  <c:v>525.548204898834</c:v>
                </c:pt>
                <c:pt idx="342">
                  <c:v>525.548204898834</c:v>
                </c:pt>
                <c:pt idx="343">
                  <c:v>525.548204898834</c:v>
                </c:pt>
                <c:pt idx="344">
                  <c:v>525.548204898834</c:v>
                </c:pt>
                <c:pt idx="345">
                  <c:v>525.548204898834</c:v>
                </c:pt>
                <c:pt idx="346">
                  <c:v>525.548204898834</c:v>
                </c:pt>
                <c:pt idx="347">
                  <c:v>525.548204898834</c:v>
                </c:pt>
                <c:pt idx="348">
                  <c:v>525.548204898834</c:v>
                </c:pt>
                <c:pt idx="349">
                  <c:v>525.548204898834</c:v>
                </c:pt>
                <c:pt idx="350">
                  <c:v>525.548204898834</c:v>
                </c:pt>
                <c:pt idx="351">
                  <c:v>525.548204898834</c:v>
                </c:pt>
                <c:pt idx="352">
                  <c:v>525.548204898834</c:v>
                </c:pt>
                <c:pt idx="353">
                  <c:v>525.548204898834</c:v>
                </c:pt>
                <c:pt idx="354">
                  <c:v>525.548204898834</c:v>
                </c:pt>
                <c:pt idx="355">
                  <c:v>525.548204898834</c:v>
                </c:pt>
                <c:pt idx="356">
                  <c:v>525.548204898834</c:v>
                </c:pt>
                <c:pt idx="357">
                  <c:v>525.548204898834</c:v>
                </c:pt>
                <c:pt idx="358">
                  <c:v>525.548204898834</c:v>
                </c:pt>
                <c:pt idx="359">
                  <c:v>525.548204898834</c:v>
                </c:pt>
                <c:pt idx="360">
                  <c:v>525.548204898834</c:v>
                </c:pt>
                <c:pt idx="361">
                  <c:v>525.548204898834</c:v>
                </c:pt>
                <c:pt idx="362">
                  <c:v>525.548204898834</c:v>
                </c:pt>
                <c:pt idx="363">
                  <c:v>525.548204898834</c:v>
                </c:pt>
                <c:pt idx="364">
                  <c:v>525.548204898834</c:v>
                </c:pt>
                <c:pt idx="365">
                  <c:v>525.548204898834</c:v>
                </c:pt>
                <c:pt idx="366">
                  <c:v>525.548204898834</c:v>
                </c:pt>
                <c:pt idx="367">
                  <c:v>525.548204898834</c:v>
                </c:pt>
                <c:pt idx="368">
                  <c:v>525.548204898834</c:v>
                </c:pt>
                <c:pt idx="369">
                  <c:v>525.548204898834</c:v>
                </c:pt>
                <c:pt idx="370">
                  <c:v>525.548204898834</c:v>
                </c:pt>
                <c:pt idx="371">
                  <c:v>525.548204898834</c:v>
                </c:pt>
                <c:pt idx="372">
                  <c:v>525.548204898834</c:v>
                </c:pt>
                <c:pt idx="373">
                  <c:v>525.548204898834</c:v>
                </c:pt>
                <c:pt idx="374">
                  <c:v>525.548204898834</c:v>
                </c:pt>
                <c:pt idx="375">
                  <c:v>525.548204898834</c:v>
                </c:pt>
                <c:pt idx="376">
                  <c:v>525.548204898834</c:v>
                </c:pt>
                <c:pt idx="377">
                  <c:v>525.548204898834</c:v>
                </c:pt>
                <c:pt idx="378">
                  <c:v>525.548204898834</c:v>
                </c:pt>
                <c:pt idx="379">
                  <c:v>525.548204898834</c:v>
                </c:pt>
                <c:pt idx="380">
                  <c:v>525.548204898834</c:v>
                </c:pt>
                <c:pt idx="381">
                  <c:v>525.548204898834</c:v>
                </c:pt>
                <c:pt idx="382">
                  <c:v>525.548204898834</c:v>
                </c:pt>
                <c:pt idx="383">
                  <c:v>525.548204898834</c:v>
                </c:pt>
                <c:pt idx="384">
                  <c:v>525.548204898834</c:v>
                </c:pt>
                <c:pt idx="385">
                  <c:v>525.548204898834</c:v>
                </c:pt>
                <c:pt idx="386">
                  <c:v>525.548204898834</c:v>
                </c:pt>
                <c:pt idx="387">
                  <c:v>525.548204898834</c:v>
                </c:pt>
                <c:pt idx="388">
                  <c:v>525.548204898834</c:v>
                </c:pt>
                <c:pt idx="389">
                  <c:v>525.548204898834</c:v>
                </c:pt>
                <c:pt idx="390">
                  <c:v>525.548204898834</c:v>
                </c:pt>
                <c:pt idx="391">
                  <c:v>525.548204898834</c:v>
                </c:pt>
                <c:pt idx="392">
                  <c:v>525.548204898834</c:v>
                </c:pt>
                <c:pt idx="393">
                  <c:v>525.548204898834</c:v>
                </c:pt>
                <c:pt idx="394">
                  <c:v>525.548204898834</c:v>
                </c:pt>
                <c:pt idx="395">
                  <c:v>525.548204898834</c:v>
                </c:pt>
                <c:pt idx="396">
                  <c:v>525.548204898834</c:v>
                </c:pt>
                <c:pt idx="397">
                  <c:v>525.548204898834</c:v>
                </c:pt>
                <c:pt idx="398">
                  <c:v>525.548204898834</c:v>
                </c:pt>
                <c:pt idx="399">
                  <c:v>525.548204898834</c:v>
                </c:pt>
                <c:pt idx="400">
                  <c:v>525.548204898834</c:v>
                </c:pt>
                <c:pt idx="401">
                  <c:v>525.548204898834</c:v>
                </c:pt>
                <c:pt idx="402">
                  <c:v>525.548204898834</c:v>
                </c:pt>
                <c:pt idx="403">
                  <c:v>525.548204898834</c:v>
                </c:pt>
                <c:pt idx="404">
                  <c:v>525.548204898834</c:v>
                </c:pt>
                <c:pt idx="405">
                  <c:v>525.548204898834</c:v>
                </c:pt>
                <c:pt idx="406">
                  <c:v>525.548204898834</c:v>
                </c:pt>
                <c:pt idx="407">
                  <c:v>525.548204898834</c:v>
                </c:pt>
                <c:pt idx="408">
                  <c:v>525.548204898834</c:v>
                </c:pt>
                <c:pt idx="409">
                  <c:v>525.548204898834</c:v>
                </c:pt>
                <c:pt idx="410">
                  <c:v>525.548204898834</c:v>
                </c:pt>
                <c:pt idx="411">
                  <c:v>525.548204898834</c:v>
                </c:pt>
                <c:pt idx="412">
                  <c:v>525.548204898834</c:v>
                </c:pt>
                <c:pt idx="413">
                  <c:v>525.548204898834</c:v>
                </c:pt>
                <c:pt idx="414">
                  <c:v>525.548204898834</c:v>
                </c:pt>
                <c:pt idx="415">
                  <c:v>525.548204898834</c:v>
                </c:pt>
                <c:pt idx="416">
                  <c:v>525.548204898834</c:v>
                </c:pt>
                <c:pt idx="417">
                  <c:v>525.548204898834</c:v>
                </c:pt>
                <c:pt idx="418">
                  <c:v>525.548204898834</c:v>
                </c:pt>
                <c:pt idx="419">
                  <c:v>525.548204898834</c:v>
                </c:pt>
                <c:pt idx="420">
                  <c:v>525.548204898834</c:v>
                </c:pt>
                <c:pt idx="421">
                  <c:v>525.548204898834</c:v>
                </c:pt>
                <c:pt idx="422">
                  <c:v>525.548204898834</c:v>
                </c:pt>
                <c:pt idx="423">
                  <c:v>525.548204898834</c:v>
                </c:pt>
                <c:pt idx="424">
                  <c:v>525.54937852512705</c:v>
                </c:pt>
                <c:pt idx="425">
                  <c:v>525.54937852512705</c:v>
                </c:pt>
                <c:pt idx="426">
                  <c:v>552.81928534941198</c:v>
                </c:pt>
                <c:pt idx="427">
                  <c:v>567.44230136004296</c:v>
                </c:pt>
                <c:pt idx="428">
                  <c:v>637.95521129261294</c:v>
                </c:pt>
                <c:pt idx="429">
                  <c:v>670.47354108637001</c:v>
                </c:pt>
                <c:pt idx="430">
                  <c:v>736.92424279993202</c:v>
                </c:pt>
                <c:pt idx="431">
                  <c:v>769.784406748685</c:v>
                </c:pt>
                <c:pt idx="432">
                  <c:v>769.784406748685</c:v>
                </c:pt>
                <c:pt idx="433">
                  <c:v>808.18220988186897</c:v>
                </c:pt>
                <c:pt idx="434">
                  <c:v>808.18220988186897</c:v>
                </c:pt>
                <c:pt idx="435">
                  <c:v>808.18220988186897</c:v>
                </c:pt>
                <c:pt idx="436">
                  <c:v>851.55444361946797</c:v>
                </c:pt>
                <c:pt idx="437">
                  <c:v>874.96532995050597</c:v>
                </c:pt>
                <c:pt idx="438">
                  <c:v>899.88900106603398</c:v>
                </c:pt>
                <c:pt idx="439">
                  <c:v>904.61099776354695</c:v>
                </c:pt>
                <c:pt idx="440">
                  <c:v>902.65091016075803</c:v>
                </c:pt>
                <c:pt idx="441">
                  <c:v>905.02130668813504</c:v>
                </c:pt>
                <c:pt idx="442">
                  <c:v>905.02130668813504</c:v>
                </c:pt>
                <c:pt idx="443">
                  <c:v>905.00316481156699</c:v>
                </c:pt>
                <c:pt idx="444">
                  <c:v>911.37943194129195</c:v>
                </c:pt>
                <c:pt idx="445">
                  <c:v>911.37943194129195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58-4C73-A293-3C6F1A65C7B0}"/>
            </c:ext>
          </c:extLst>
        </c:ser>
        <c:ser>
          <c:idx val="1"/>
          <c:order val="1"/>
          <c:tx>
            <c:strRef>
              <c:f>Storage!$C$1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Storage!$C$2:$C$501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4.4538758017800004E-3</c:v>
                </c:pt>
                <c:pt idx="12">
                  <c:v>4.4538758017800004E-3</c:v>
                </c:pt>
                <c:pt idx="13">
                  <c:v>8.9077516035600095E-3</c:v>
                </c:pt>
                <c:pt idx="14">
                  <c:v>1.01167938926003E-2</c:v>
                </c:pt>
                <c:pt idx="15">
                  <c:v>1.01167938926003E-2</c:v>
                </c:pt>
                <c:pt idx="16">
                  <c:v>1.01167938926003E-2</c:v>
                </c:pt>
                <c:pt idx="17">
                  <c:v>3.0651959505948099E-2</c:v>
                </c:pt>
                <c:pt idx="18">
                  <c:v>3.0651959505948099E-2</c:v>
                </c:pt>
                <c:pt idx="19">
                  <c:v>3.1861001794988401E-2</c:v>
                </c:pt>
                <c:pt idx="20">
                  <c:v>3.1861001794988401E-2</c:v>
                </c:pt>
                <c:pt idx="21">
                  <c:v>4.7229506752707699E-2</c:v>
                </c:pt>
                <c:pt idx="22">
                  <c:v>4.7229506752707699E-2</c:v>
                </c:pt>
                <c:pt idx="23">
                  <c:v>6.2598011710427004E-2</c:v>
                </c:pt>
                <c:pt idx="24">
                  <c:v>0.16050087321888301</c:v>
                </c:pt>
                <c:pt idx="25">
                  <c:v>0.180323253978382</c:v>
                </c:pt>
                <c:pt idx="26">
                  <c:v>0.200145634737881</c:v>
                </c:pt>
                <c:pt idx="27">
                  <c:v>0.21875897320834001</c:v>
                </c:pt>
                <c:pt idx="28">
                  <c:v>0.21875897320834001</c:v>
                </c:pt>
                <c:pt idx="29">
                  <c:v>0.23737231167879899</c:v>
                </c:pt>
                <c:pt idx="30">
                  <c:v>0.23737231167879899</c:v>
                </c:pt>
                <c:pt idx="31">
                  <c:v>0.23737231167879899</c:v>
                </c:pt>
                <c:pt idx="32">
                  <c:v>0.23737231167879899</c:v>
                </c:pt>
                <c:pt idx="33">
                  <c:v>0.23737231167879899</c:v>
                </c:pt>
                <c:pt idx="34">
                  <c:v>0.23737231167879899</c:v>
                </c:pt>
                <c:pt idx="35">
                  <c:v>0.23737231167879899</c:v>
                </c:pt>
                <c:pt idx="36">
                  <c:v>0.23737231167879899</c:v>
                </c:pt>
                <c:pt idx="37">
                  <c:v>0.23737231167879899</c:v>
                </c:pt>
                <c:pt idx="38">
                  <c:v>0.23737231167879899</c:v>
                </c:pt>
                <c:pt idx="39">
                  <c:v>0.23737231167879899</c:v>
                </c:pt>
                <c:pt idx="40">
                  <c:v>0.23737231167879899</c:v>
                </c:pt>
                <c:pt idx="41">
                  <c:v>0.23737231167879899</c:v>
                </c:pt>
                <c:pt idx="42">
                  <c:v>0.23737231167879899</c:v>
                </c:pt>
                <c:pt idx="43">
                  <c:v>0.23737231167879899</c:v>
                </c:pt>
                <c:pt idx="44">
                  <c:v>0.23737231167879899</c:v>
                </c:pt>
                <c:pt idx="45">
                  <c:v>0.23737231167879899</c:v>
                </c:pt>
                <c:pt idx="46">
                  <c:v>0.23737231167879899</c:v>
                </c:pt>
                <c:pt idx="47">
                  <c:v>0.21804618835449199</c:v>
                </c:pt>
                <c:pt idx="48">
                  <c:v>0.21804618835449199</c:v>
                </c:pt>
                <c:pt idx="49">
                  <c:v>0.21804618835449199</c:v>
                </c:pt>
                <c:pt idx="50">
                  <c:v>0.21804618835449199</c:v>
                </c:pt>
                <c:pt idx="51">
                  <c:v>0.21804618835449199</c:v>
                </c:pt>
                <c:pt idx="52">
                  <c:v>0.21804618835449199</c:v>
                </c:pt>
                <c:pt idx="53">
                  <c:v>0.21804618835449199</c:v>
                </c:pt>
                <c:pt idx="54">
                  <c:v>0.21804618835449199</c:v>
                </c:pt>
                <c:pt idx="55">
                  <c:v>0.21804618835449199</c:v>
                </c:pt>
                <c:pt idx="56">
                  <c:v>0.21804618835449199</c:v>
                </c:pt>
                <c:pt idx="57">
                  <c:v>0.21804618835449199</c:v>
                </c:pt>
                <c:pt idx="58">
                  <c:v>0.21804618835449199</c:v>
                </c:pt>
                <c:pt idx="59">
                  <c:v>0.21804618835449199</c:v>
                </c:pt>
                <c:pt idx="60">
                  <c:v>0.21804618835449199</c:v>
                </c:pt>
                <c:pt idx="61">
                  <c:v>0.21804618835449199</c:v>
                </c:pt>
                <c:pt idx="62">
                  <c:v>0.21804618835449199</c:v>
                </c:pt>
                <c:pt idx="63">
                  <c:v>0.21804618835449199</c:v>
                </c:pt>
                <c:pt idx="64">
                  <c:v>0.33756152066317402</c:v>
                </c:pt>
                <c:pt idx="65">
                  <c:v>0.36146458712491097</c:v>
                </c:pt>
                <c:pt idx="66">
                  <c:v>0.38536765358664699</c:v>
                </c:pt>
                <c:pt idx="67">
                  <c:v>0.409270720048384</c:v>
                </c:pt>
                <c:pt idx="68">
                  <c:v>0.409270720048384</c:v>
                </c:pt>
                <c:pt idx="69">
                  <c:v>0.43317378651012001</c:v>
                </c:pt>
                <c:pt idx="70">
                  <c:v>0.43317378651012001</c:v>
                </c:pt>
                <c:pt idx="71">
                  <c:v>0.45707685297185702</c:v>
                </c:pt>
                <c:pt idx="72">
                  <c:v>0.45707685297185702</c:v>
                </c:pt>
                <c:pt idx="73">
                  <c:v>0.48097991943359297</c:v>
                </c:pt>
                <c:pt idx="74">
                  <c:v>0.48097991943359297</c:v>
                </c:pt>
                <c:pt idx="75">
                  <c:v>0.48097991943359297</c:v>
                </c:pt>
                <c:pt idx="76">
                  <c:v>0.48097991943359297</c:v>
                </c:pt>
                <c:pt idx="77">
                  <c:v>0.48097991943359297</c:v>
                </c:pt>
                <c:pt idx="78">
                  <c:v>0.48097991943359297</c:v>
                </c:pt>
                <c:pt idx="79">
                  <c:v>0.48097991943359297</c:v>
                </c:pt>
                <c:pt idx="80">
                  <c:v>0.48097991943359297</c:v>
                </c:pt>
                <c:pt idx="81">
                  <c:v>0.48097991943359297</c:v>
                </c:pt>
                <c:pt idx="82">
                  <c:v>0.48097991943359297</c:v>
                </c:pt>
                <c:pt idx="83">
                  <c:v>0.48097991943359297</c:v>
                </c:pt>
                <c:pt idx="84">
                  <c:v>0.48097991943359297</c:v>
                </c:pt>
                <c:pt idx="85">
                  <c:v>0.48097991943359297</c:v>
                </c:pt>
                <c:pt idx="86">
                  <c:v>0.48097991943359297</c:v>
                </c:pt>
                <c:pt idx="87">
                  <c:v>0.48097991943359297</c:v>
                </c:pt>
                <c:pt idx="88">
                  <c:v>0.48097991943359297</c:v>
                </c:pt>
                <c:pt idx="89">
                  <c:v>0.48097991943359297</c:v>
                </c:pt>
                <c:pt idx="90">
                  <c:v>0.48097991943359297</c:v>
                </c:pt>
                <c:pt idx="91">
                  <c:v>0.48097991943359297</c:v>
                </c:pt>
                <c:pt idx="92">
                  <c:v>0.48097991943359297</c:v>
                </c:pt>
                <c:pt idx="93">
                  <c:v>0.48097991943359297</c:v>
                </c:pt>
                <c:pt idx="94">
                  <c:v>0.48097991943359297</c:v>
                </c:pt>
                <c:pt idx="95">
                  <c:v>0.48097991943359297</c:v>
                </c:pt>
                <c:pt idx="96">
                  <c:v>0.48097991943359297</c:v>
                </c:pt>
                <c:pt idx="97">
                  <c:v>0.48097991943359297</c:v>
                </c:pt>
                <c:pt idx="98">
                  <c:v>0.48097991943359297</c:v>
                </c:pt>
                <c:pt idx="99">
                  <c:v>0.48097991943359297</c:v>
                </c:pt>
                <c:pt idx="100">
                  <c:v>0.48097991943359297</c:v>
                </c:pt>
                <c:pt idx="101">
                  <c:v>0.48097991943359297</c:v>
                </c:pt>
                <c:pt idx="102">
                  <c:v>0.48097991943359297</c:v>
                </c:pt>
                <c:pt idx="103">
                  <c:v>0.48097991943359297</c:v>
                </c:pt>
                <c:pt idx="104">
                  <c:v>0.45670968836004</c:v>
                </c:pt>
                <c:pt idx="105">
                  <c:v>0.45670968836004</c:v>
                </c:pt>
                <c:pt idx="106">
                  <c:v>0.43243945728648697</c:v>
                </c:pt>
                <c:pt idx="107">
                  <c:v>0.408169226212935</c:v>
                </c:pt>
                <c:pt idx="108">
                  <c:v>0.408169226212935</c:v>
                </c:pt>
                <c:pt idx="109">
                  <c:v>0.38389899513938203</c:v>
                </c:pt>
                <c:pt idx="110">
                  <c:v>0.38389899513938203</c:v>
                </c:pt>
                <c:pt idx="111">
                  <c:v>0.359628764065829</c:v>
                </c:pt>
                <c:pt idx="112">
                  <c:v>0.359628764065829</c:v>
                </c:pt>
                <c:pt idx="113">
                  <c:v>0.33535853299227603</c:v>
                </c:pt>
                <c:pt idx="114">
                  <c:v>0.238277608698064</c:v>
                </c:pt>
                <c:pt idx="115">
                  <c:v>0.214007377624511</c:v>
                </c:pt>
                <c:pt idx="116">
                  <c:v>0.214007377624511</c:v>
                </c:pt>
                <c:pt idx="117">
                  <c:v>0.214007377624511</c:v>
                </c:pt>
                <c:pt idx="118">
                  <c:v>0.214007377624511</c:v>
                </c:pt>
                <c:pt idx="119">
                  <c:v>0.214007377624511</c:v>
                </c:pt>
                <c:pt idx="120">
                  <c:v>0.214007377624511</c:v>
                </c:pt>
                <c:pt idx="121">
                  <c:v>0.214007377624511</c:v>
                </c:pt>
                <c:pt idx="122">
                  <c:v>0.214007377624511</c:v>
                </c:pt>
                <c:pt idx="123">
                  <c:v>0.214007377624511</c:v>
                </c:pt>
                <c:pt idx="124">
                  <c:v>0.214007377624511</c:v>
                </c:pt>
                <c:pt idx="125">
                  <c:v>0.214007377624511</c:v>
                </c:pt>
                <c:pt idx="126">
                  <c:v>0.214007377624511</c:v>
                </c:pt>
                <c:pt idx="127">
                  <c:v>0.214007377624511</c:v>
                </c:pt>
                <c:pt idx="128">
                  <c:v>0.214007377624511</c:v>
                </c:pt>
                <c:pt idx="129">
                  <c:v>0.214007377624511</c:v>
                </c:pt>
                <c:pt idx="130">
                  <c:v>0.214007377624511</c:v>
                </c:pt>
                <c:pt idx="131">
                  <c:v>0.214007377624511</c:v>
                </c:pt>
                <c:pt idx="132">
                  <c:v>0.214007377624511</c:v>
                </c:pt>
                <c:pt idx="133">
                  <c:v>0.214007377624511</c:v>
                </c:pt>
                <c:pt idx="134">
                  <c:v>0.214007377624511</c:v>
                </c:pt>
                <c:pt idx="135">
                  <c:v>0.214007377624511</c:v>
                </c:pt>
                <c:pt idx="136">
                  <c:v>0.214007377624511</c:v>
                </c:pt>
                <c:pt idx="137">
                  <c:v>0.214007377624511</c:v>
                </c:pt>
                <c:pt idx="138">
                  <c:v>0.214007377624511</c:v>
                </c:pt>
                <c:pt idx="139">
                  <c:v>0.214007377624511</c:v>
                </c:pt>
                <c:pt idx="140">
                  <c:v>0.214007377624511</c:v>
                </c:pt>
                <c:pt idx="141">
                  <c:v>0.214007377624511</c:v>
                </c:pt>
                <c:pt idx="142">
                  <c:v>0.214007377624511</c:v>
                </c:pt>
                <c:pt idx="143">
                  <c:v>0.214007377624511</c:v>
                </c:pt>
                <c:pt idx="144">
                  <c:v>0.214007377624511</c:v>
                </c:pt>
                <c:pt idx="145">
                  <c:v>0.214007377624511</c:v>
                </c:pt>
                <c:pt idx="146">
                  <c:v>0.214007377624511</c:v>
                </c:pt>
                <c:pt idx="147">
                  <c:v>0.214007377624511</c:v>
                </c:pt>
                <c:pt idx="148">
                  <c:v>0.214007377624511</c:v>
                </c:pt>
                <c:pt idx="149">
                  <c:v>0.214007377624511</c:v>
                </c:pt>
                <c:pt idx="150">
                  <c:v>0.214007377624511</c:v>
                </c:pt>
                <c:pt idx="151">
                  <c:v>0.214007377624511</c:v>
                </c:pt>
                <c:pt idx="152">
                  <c:v>0.214007377624511</c:v>
                </c:pt>
                <c:pt idx="153">
                  <c:v>0.214007377624511</c:v>
                </c:pt>
                <c:pt idx="154">
                  <c:v>0.214007377624511</c:v>
                </c:pt>
                <c:pt idx="155">
                  <c:v>0.214007377624511</c:v>
                </c:pt>
                <c:pt idx="156">
                  <c:v>0.214007377624511</c:v>
                </c:pt>
                <c:pt idx="157">
                  <c:v>0.214007377624511</c:v>
                </c:pt>
                <c:pt idx="158">
                  <c:v>0.214007377624511</c:v>
                </c:pt>
                <c:pt idx="159">
                  <c:v>0.214007377624511</c:v>
                </c:pt>
                <c:pt idx="160">
                  <c:v>0.214007377624511</c:v>
                </c:pt>
                <c:pt idx="161">
                  <c:v>0.214007377624511</c:v>
                </c:pt>
                <c:pt idx="162">
                  <c:v>0.214007377624511</c:v>
                </c:pt>
                <c:pt idx="163">
                  <c:v>0.214007377624511</c:v>
                </c:pt>
                <c:pt idx="164">
                  <c:v>0.214007377624511</c:v>
                </c:pt>
                <c:pt idx="165">
                  <c:v>0.214007377624511</c:v>
                </c:pt>
                <c:pt idx="166">
                  <c:v>0.214007377624511</c:v>
                </c:pt>
                <c:pt idx="167">
                  <c:v>0.214007377624511</c:v>
                </c:pt>
                <c:pt idx="168">
                  <c:v>0.214007377624511</c:v>
                </c:pt>
                <c:pt idx="169">
                  <c:v>0.214007377624511</c:v>
                </c:pt>
                <c:pt idx="170">
                  <c:v>0.214007377624511</c:v>
                </c:pt>
                <c:pt idx="171">
                  <c:v>0.214007377624511</c:v>
                </c:pt>
                <c:pt idx="172">
                  <c:v>0.214007377624511</c:v>
                </c:pt>
                <c:pt idx="173">
                  <c:v>0.214007377624511</c:v>
                </c:pt>
                <c:pt idx="174">
                  <c:v>0.214007377624511</c:v>
                </c:pt>
                <c:pt idx="175">
                  <c:v>0.214007377624511</c:v>
                </c:pt>
                <c:pt idx="176">
                  <c:v>0.214007377624511</c:v>
                </c:pt>
                <c:pt idx="177">
                  <c:v>0.214007377624511</c:v>
                </c:pt>
                <c:pt idx="178">
                  <c:v>0.214007377624511</c:v>
                </c:pt>
                <c:pt idx="179">
                  <c:v>0.214007377624511</c:v>
                </c:pt>
                <c:pt idx="180">
                  <c:v>0.214007377624511</c:v>
                </c:pt>
                <c:pt idx="181">
                  <c:v>0.214007377624511</c:v>
                </c:pt>
                <c:pt idx="182">
                  <c:v>0.214007377624511</c:v>
                </c:pt>
                <c:pt idx="183">
                  <c:v>0.214007377624511</c:v>
                </c:pt>
                <c:pt idx="184">
                  <c:v>0.214007377624511</c:v>
                </c:pt>
                <c:pt idx="185">
                  <c:v>0.214007377624511</c:v>
                </c:pt>
                <c:pt idx="186">
                  <c:v>0.214007377624511</c:v>
                </c:pt>
                <c:pt idx="187">
                  <c:v>0.214007377624511</c:v>
                </c:pt>
                <c:pt idx="188">
                  <c:v>0.214007377624511</c:v>
                </c:pt>
                <c:pt idx="189">
                  <c:v>0.214007377624511</c:v>
                </c:pt>
                <c:pt idx="190">
                  <c:v>0.214007377624511</c:v>
                </c:pt>
                <c:pt idx="191">
                  <c:v>0.214007377624511</c:v>
                </c:pt>
                <c:pt idx="192">
                  <c:v>0.214007377624511</c:v>
                </c:pt>
                <c:pt idx="193">
                  <c:v>0.214007377624511</c:v>
                </c:pt>
                <c:pt idx="194">
                  <c:v>0.214007377624511</c:v>
                </c:pt>
                <c:pt idx="195">
                  <c:v>0.214007377624511</c:v>
                </c:pt>
                <c:pt idx="196">
                  <c:v>0.214007377624511</c:v>
                </c:pt>
                <c:pt idx="197">
                  <c:v>0.214007377624511</c:v>
                </c:pt>
                <c:pt idx="198">
                  <c:v>0.214007377624511</c:v>
                </c:pt>
                <c:pt idx="199">
                  <c:v>0.214007377624511</c:v>
                </c:pt>
                <c:pt idx="200">
                  <c:v>0.214007377624511</c:v>
                </c:pt>
                <c:pt idx="201">
                  <c:v>0.214007377624511</c:v>
                </c:pt>
                <c:pt idx="202">
                  <c:v>0.214007377624511</c:v>
                </c:pt>
                <c:pt idx="203">
                  <c:v>0.214007377624511</c:v>
                </c:pt>
                <c:pt idx="204">
                  <c:v>0.214007377624511</c:v>
                </c:pt>
                <c:pt idx="205">
                  <c:v>0.214007377624511</c:v>
                </c:pt>
                <c:pt idx="206">
                  <c:v>0.214007377624511</c:v>
                </c:pt>
                <c:pt idx="207">
                  <c:v>0.214007377624511</c:v>
                </c:pt>
                <c:pt idx="208">
                  <c:v>0.214007377624511</c:v>
                </c:pt>
                <c:pt idx="209">
                  <c:v>0.214007377624511</c:v>
                </c:pt>
                <c:pt idx="210">
                  <c:v>0.214007377624511</c:v>
                </c:pt>
                <c:pt idx="211">
                  <c:v>0.214007377624511</c:v>
                </c:pt>
                <c:pt idx="212">
                  <c:v>0.214007377624511</c:v>
                </c:pt>
                <c:pt idx="213">
                  <c:v>0.214007377624511</c:v>
                </c:pt>
                <c:pt idx="214">
                  <c:v>0.214007377624511</c:v>
                </c:pt>
                <c:pt idx="215">
                  <c:v>0.214007377624511</c:v>
                </c:pt>
                <c:pt idx="216">
                  <c:v>0.214007377624511</c:v>
                </c:pt>
                <c:pt idx="217">
                  <c:v>0.214007377624511</c:v>
                </c:pt>
                <c:pt idx="218">
                  <c:v>0.214007377624511</c:v>
                </c:pt>
                <c:pt idx="219">
                  <c:v>0.214007377624511</c:v>
                </c:pt>
                <c:pt idx="220">
                  <c:v>0.214007377624511</c:v>
                </c:pt>
                <c:pt idx="221">
                  <c:v>0.214007377624511</c:v>
                </c:pt>
                <c:pt idx="222">
                  <c:v>0.214007377624511</c:v>
                </c:pt>
                <c:pt idx="223">
                  <c:v>0.214007377624511</c:v>
                </c:pt>
                <c:pt idx="224">
                  <c:v>0.214007377624511</c:v>
                </c:pt>
                <c:pt idx="225">
                  <c:v>0.214007377624511</c:v>
                </c:pt>
                <c:pt idx="226">
                  <c:v>0.214007377624511</c:v>
                </c:pt>
                <c:pt idx="227">
                  <c:v>0.214007377624511</c:v>
                </c:pt>
                <c:pt idx="228">
                  <c:v>0.214007377624511</c:v>
                </c:pt>
                <c:pt idx="229">
                  <c:v>0.214007377624511</c:v>
                </c:pt>
                <c:pt idx="230">
                  <c:v>0.214007377624511</c:v>
                </c:pt>
                <c:pt idx="231">
                  <c:v>0.214007377624511</c:v>
                </c:pt>
                <c:pt idx="232">
                  <c:v>0.214007377624511</c:v>
                </c:pt>
                <c:pt idx="233">
                  <c:v>0.214007377624511</c:v>
                </c:pt>
                <c:pt idx="234">
                  <c:v>0.214007377624511</c:v>
                </c:pt>
                <c:pt idx="235">
                  <c:v>0.214007377624511</c:v>
                </c:pt>
                <c:pt idx="236">
                  <c:v>0.214007377624511</c:v>
                </c:pt>
                <c:pt idx="237">
                  <c:v>0.214007377624511</c:v>
                </c:pt>
                <c:pt idx="238">
                  <c:v>0.214007377624511</c:v>
                </c:pt>
                <c:pt idx="239">
                  <c:v>0.214007377624511</c:v>
                </c:pt>
                <c:pt idx="240">
                  <c:v>0.214007377624511</c:v>
                </c:pt>
                <c:pt idx="241">
                  <c:v>0.19582384282892401</c:v>
                </c:pt>
                <c:pt idx="242">
                  <c:v>0.19582384282892401</c:v>
                </c:pt>
                <c:pt idx="243">
                  <c:v>0.75369644165038996</c:v>
                </c:pt>
                <c:pt idx="244">
                  <c:v>7.0796744606711597</c:v>
                </c:pt>
                <c:pt idx="245">
                  <c:v>8.3975311626087503</c:v>
                </c:pt>
                <c:pt idx="246">
                  <c:v>10.763646862723601</c:v>
                </c:pt>
                <c:pt idx="247">
                  <c:v>12.699282992969801</c:v>
                </c:pt>
                <c:pt idx="248">
                  <c:v>12.699282992969801</c:v>
                </c:pt>
                <c:pt idx="249">
                  <c:v>15.3774886131286</c:v>
                </c:pt>
                <c:pt idx="250">
                  <c:v>15.3774886131286</c:v>
                </c:pt>
                <c:pt idx="251">
                  <c:v>18.8691857077858</c:v>
                </c:pt>
                <c:pt idx="252">
                  <c:v>18.8691857077858</c:v>
                </c:pt>
                <c:pt idx="253">
                  <c:v>23.480539365248202</c:v>
                </c:pt>
                <c:pt idx="254">
                  <c:v>42.017077012495498</c:v>
                </c:pt>
                <c:pt idx="255">
                  <c:v>44.900377230210701</c:v>
                </c:pt>
                <c:pt idx="256">
                  <c:v>49.615169741890597</c:v>
                </c:pt>
                <c:pt idx="257">
                  <c:v>54.7353753176602</c:v>
                </c:pt>
                <c:pt idx="258">
                  <c:v>54.7353753176602</c:v>
                </c:pt>
                <c:pt idx="259">
                  <c:v>59.528140111402998</c:v>
                </c:pt>
                <c:pt idx="260">
                  <c:v>59.528140111402998</c:v>
                </c:pt>
                <c:pt idx="261">
                  <c:v>63.255707567388299</c:v>
                </c:pt>
                <c:pt idx="262">
                  <c:v>63.255707567388299</c:v>
                </c:pt>
                <c:pt idx="263">
                  <c:v>68.518714818087403</c:v>
                </c:pt>
                <c:pt idx="264">
                  <c:v>82.661812522194595</c:v>
                </c:pt>
                <c:pt idx="265">
                  <c:v>95.526779998432502</c:v>
                </c:pt>
                <c:pt idx="266">
                  <c:v>101.544128548015</c:v>
                </c:pt>
                <c:pt idx="267">
                  <c:v>106.723011667078</c:v>
                </c:pt>
                <c:pt idx="268">
                  <c:v>106.723011667078</c:v>
                </c:pt>
                <c:pt idx="269">
                  <c:v>112.405289086428</c:v>
                </c:pt>
                <c:pt idx="270">
                  <c:v>112.405289086428</c:v>
                </c:pt>
                <c:pt idx="271">
                  <c:v>117.838610389015</c:v>
                </c:pt>
                <c:pt idx="272">
                  <c:v>117.838610389015</c:v>
                </c:pt>
                <c:pt idx="273">
                  <c:v>123.82606306943001</c:v>
                </c:pt>
                <c:pt idx="274">
                  <c:v>146.75332528894501</c:v>
                </c:pt>
                <c:pt idx="275">
                  <c:v>150.937588821757</c:v>
                </c:pt>
                <c:pt idx="276">
                  <c:v>155.93694912303499</c:v>
                </c:pt>
                <c:pt idx="277">
                  <c:v>158.49773190238199</c:v>
                </c:pt>
                <c:pt idx="278">
                  <c:v>158.49773190238199</c:v>
                </c:pt>
                <c:pt idx="279">
                  <c:v>161.338252240961</c:v>
                </c:pt>
                <c:pt idx="280">
                  <c:v>161.338252240961</c:v>
                </c:pt>
                <c:pt idx="281">
                  <c:v>161.93283198096501</c:v>
                </c:pt>
                <c:pt idx="282">
                  <c:v>161.93283198096501</c:v>
                </c:pt>
                <c:pt idx="283">
                  <c:v>163.09417932683701</c:v>
                </c:pt>
                <c:pt idx="284">
                  <c:v>163.64955173839201</c:v>
                </c:pt>
                <c:pt idx="285">
                  <c:v>163.28096927295999</c:v>
                </c:pt>
                <c:pt idx="286">
                  <c:v>163.30354534495899</c:v>
                </c:pt>
                <c:pt idx="287">
                  <c:v>163.32612141695799</c:v>
                </c:pt>
                <c:pt idx="288">
                  <c:v>163.32612141695799</c:v>
                </c:pt>
                <c:pt idx="289">
                  <c:v>163.347466382113</c:v>
                </c:pt>
                <c:pt idx="290">
                  <c:v>163.347466382113</c:v>
                </c:pt>
                <c:pt idx="291">
                  <c:v>163.36751157587199</c:v>
                </c:pt>
                <c:pt idx="292">
                  <c:v>163.36751157587199</c:v>
                </c:pt>
                <c:pt idx="293">
                  <c:v>163.387556769631</c:v>
                </c:pt>
                <c:pt idx="294">
                  <c:v>163.43536246906601</c:v>
                </c:pt>
                <c:pt idx="295">
                  <c:v>163.43536246906601</c:v>
                </c:pt>
                <c:pt idx="296">
                  <c:v>163.43536246906601</c:v>
                </c:pt>
                <c:pt idx="297">
                  <c:v>163.43536246906601</c:v>
                </c:pt>
                <c:pt idx="298">
                  <c:v>163.43536246906601</c:v>
                </c:pt>
                <c:pt idx="299">
                  <c:v>163.43536246906601</c:v>
                </c:pt>
                <c:pt idx="300">
                  <c:v>163.43536246906601</c:v>
                </c:pt>
                <c:pt idx="301">
                  <c:v>163.43536246906601</c:v>
                </c:pt>
                <c:pt idx="302">
                  <c:v>163.43536246906601</c:v>
                </c:pt>
                <c:pt idx="303">
                  <c:v>163.43536246906601</c:v>
                </c:pt>
                <c:pt idx="304">
                  <c:v>163.43536246906601</c:v>
                </c:pt>
                <c:pt idx="305">
                  <c:v>163.43536246906601</c:v>
                </c:pt>
                <c:pt idx="306">
                  <c:v>163.43536246906601</c:v>
                </c:pt>
                <c:pt idx="307">
                  <c:v>163.43536246906601</c:v>
                </c:pt>
                <c:pt idx="308">
                  <c:v>163.43536246906601</c:v>
                </c:pt>
                <c:pt idx="309">
                  <c:v>163.43536246906601</c:v>
                </c:pt>
                <c:pt idx="310">
                  <c:v>163.43536246906601</c:v>
                </c:pt>
                <c:pt idx="311">
                  <c:v>163.43536246906601</c:v>
                </c:pt>
                <c:pt idx="312">
                  <c:v>163.43536246906601</c:v>
                </c:pt>
                <c:pt idx="313">
                  <c:v>163.43536246906601</c:v>
                </c:pt>
                <c:pt idx="314">
                  <c:v>163.43536246906601</c:v>
                </c:pt>
                <c:pt idx="315">
                  <c:v>163.43536246906601</c:v>
                </c:pt>
                <c:pt idx="316">
                  <c:v>163.43536246906601</c:v>
                </c:pt>
                <c:pt idx="317">
                  <c:v>163.43536246906601</c:v>
                </c:pt>
                <c:pt idx="318">
                  <c:v>163.43536246906601</c:v>
                </c:pt>
                <c:pt idx="319">
                  <c:v>163.43536246906601</c:v>
                </c:pt>
                <c:pt idx="320">
                  <c:v>163.43536246906601</c:v>
                </c:pt>
                <c:pt idx="321">
                  <c:v>163.43536246906601</c:v>
                </c:pt>
                <c:pt idx="322">
                  <c:v>163.43536246906601</c:v>
                </c:pt>
                <c:pt idx="323">
                  <c:v>163.43536246906601</c:v>
                </c:pt>
                <c:pt idx="324">
                  <c:v>163.43536246906601</c:v>
                </c:pt>
                <c:pt idx="325">
                  <c:v>163.43536246906601</c:v>
                </c:pt>
                <c:pt idx="326">
                  <c:v>163.43536246906601</c:v>
                </c:pt>
                <c:pt idx="327">
                  <c:v>163.43536246906601</c:v>
                </c:pt>
                <c:pt idx="328">
                  <c:v>163.43536246906601</c:v>
                </c:pt>
                <c:pt idx="329">
                  <c:v>163.43536246906601</c:v>
                </c:pt>
                <c:pt idx="330">
                  <c:v>163.43536246906601</c:v>
                </c:pt>
                <c:pt idx="331">
                  <c:v>163.43536246906601</c:v>
                </c:pt>
                <c:pt idx="332">
                  <c:v>163.43536246906601</c:v>
                </c:pt>
                <c:pt idx="333">
                  <c:v>163.43536246906601</c:v>
                </c:pt>
                <c:pt idx="334">
                  <c:v>163.43536246906601</c:v>
                </c:pt>
                <c:pt idx="335">
                  <c:v>163.43536246906601</c:v>
                </c:pt>
                <c:pt idx="336">
                  <c:v>163.43536246906601</c:v>
                </c:pt>
                <c:pt idx="337">
                  <c:v>163.43536246906601</c:v>
                </c:pt>
                <c:pt idx="338">
                  <c:v>163.43536246906601</c:v>
                </c:pt>
                <c:pt idx="339">
                  <c:v>163.43536246906601</c:v>
                </c:pt>
                <c:pt idx="340">
                  <c:v>163.43536246906601</c:v>
                </c:pt>
                <c:pt idx="341">
                  <c:v>163.43536246906601</c:v>
                </c:pt>
                <c:pt idx="342">
                  <c:v>163.43536246906601</c:v>
                </c:pt>
                <c:pt idx="343">
                  <c:v>163.43536246906601</c:v>
                </c:pt>
                <c:pt idx="344">
                  <c:v>163.43536246906601</c:v>
                </c:pt>
                <c:pt idx="345">
                  <c:v>163.43536246906601</c:v>
                </c:pt>
                <c:pt idx="346">
                  <c:v>163.43536246906601</c:v>
                </c:pt>
                <c:pt idx="347">
                  <c:v>163.43536246906601</c:v>
                </c:pt>
                <c:pt idx="348">
                  <c:v>163.43536246906601</c:v>
                </c:pt>
                <c:pt idx="349">
                  <c:v>163.43536246906601</c:v>
                </c:pt>
                <c:pt idx="350">
                  <c:v>163.43536246906601</c:v>
                </c:pt>
                <c:pt idx="351">
                  <c:v>163.43536246906601</c:v>
                </c:pt>
                <c:pt idx="352">
                  <c:v>163.43536246906601</c:v>
                </c:pt>
                <c:pt idx="353">
                  <c:v>163.43536246906601</c:v>
                </c:pt>
                <c:pt idx="354">
                  <c:v>163.43536246906601</c:v>
                </c:pt>
                <c:pt idx="355">
                  <c:v>163.43536246906601</c:v>
                </c:pt>
                <c:pt idx="356">
                  <c:v>163.43536246906601</c:v>
                </c:pt>
                <c:pt idx="357">
                  <c:v>163.43536246906601</c:v>
                </c:pt>
                <c:pt idx="358">
                  <c:v>163.43536246906601</c:v>
                </c:pt>
                <c:pt idx="359">
                  <c:v>163.43536246906601</c:v>
                </c:pt>
                <c:pt idx="360">
                  <c:v>163.43536246906601</c:v>
                </c:pt>
                <c:pt idx="361">
                  <c:v>163.43536246906601</c:v>
                </c:pt>
                <c:pt idx="362">
                  <c:v>163.43536246906601</c:v>
                </c:pt>
                <c:pt idx="363">
                  <c:v>163.43536246906601</c:v>
                </c:pt>
                <c:pt idx="364">
                  <c:v>163.43536246906601</c:v>
                </c:pt>
                <c:pt idx="365">
                  <c:v>163.43536246906601</c:v>
                </c:pt>
                <c:pt idx="366">
                  <c:v>163.43536246906601</c:v>
                </c:pt>
                <c:pt idx="367">
                  <c:v>163.43536246906601</c:v>
                </c:pt>
                <c:pt idx="368">
                  <c:v>163.43536246906601</c:v>
                </c:pt>
                <c:pt idx="369">
                  <c:v>163.43536246906601</c:v>
                </c:pt>
                <c:pt idx="370">
                  <c:v>163.43536246906601</c:v>
                </c:pt>
                <c:pt idx="371">
                  <c:v>163.43536246906601</c:v>
                </c:pt>
                <c:pt idx="372">
                  <c:v>163.43536246906601</c:v>
                </c:pt>
                <c:pt idx="373">
                  <c:v>163.43536246906601</c:v>
                </c:pt>
                <c:pt idx="374">
                  <c:v>163.43536246906601</c:v>
                </c:pt>
                <c:pt idx="375">
                  <c:v>163.43536246906601</c:v>
                </c:pt>
                <c:pt idx="376">
                  <c:v>163.43536246906601</c:v>
                </c:pt>
                <c:pt idx="377">
                  <c:v>163.43536246906601</c:v>
                </c:pt>
                <c:pt idx="378">
                  <c:v>163.43536246906601</c:v>
                </c:pt>
                <c:pt idx="379">
                  <c:v>163.43536246906601</c:v>
                </c:pt>
                <c:pt idx="380">
                  <c:v>163.43536246906601</c:v>
                </c:pt>
                <c:pt idx="381">
                  <c:v>163.43536246906601</c:v>
                </c:pt>
                <c:pt idx="382">
                  <c:v>163.43536246906601</c:v>
                </c:pt>
                <c:pt idx="383">
                  <c:v>163.43536246906601</c:v>
                </c:pt>
                <c:pt idx="384">
                  <c:v>163.43536246906601</c:v>
                </c:pt>
                <c:pt idx="385">
                  <c:v>163.43536246906601</c:v>
                </c:pt>
                <c:pt idx="386">
                  <c:v>163.43536246906601</c:v>
                </c:pt>
                <c:pt idx="387">
                  <c:v>163.43536246906601</c:v>
                </c:pt>
                <c:pt idx="388">
                  <c:v>163.43536246906601</c:v>
                </c:pt>
                <c:pt idx="389">
                  <c:v>163.43536246906601</c:v>
                </c:pt>
                <c:pt idx="390">
                  <c:v>163.43536246906601</c:v>
                </c:pt>
                <c:pt idx="391">
                  <c:v>163.43536246906601</c:v>
                </c:pt>
                <c:pt idx="392">
                  <c:v>163.43536246906601</c:v>
                </c:pt>
                <c:pt idx="393">
                  <c:v>163.43536246906601</c:v>
                </c:pt>
                <c:pt idx="394">
                  <c:v>163.42961484735599</c:v>
                </c:pt>
                <c:pt idx="395">
                  <c:v>163.42386722564601</c:v>
                </c:pt>
                <c:pt idx="396">
                  <c:v>163.41811960393699</c:v>
                </c:pt>
                <c:pt idx="397">
                  <c:v>163.412371982227</c:v>
                </c:pt>
                <c:pt idx="398">
                  <c:v>163.412371982227</c:v>
                </c:pt>
                <c:pt idx="399">
                  <c:v>163.40662436051801</c:v>
                </c:pt>
                <c:pt idx="400">
                  <c:v>163.40662436051801</c:v>
                </c:pt>
                <c:pt idx="401">
                  <c:v>163.40087673880799</c:v>
                </c:pt>
                <c:pt idx="402">
                  <c:v>163.40087673880799</c:v>
                </c:pt>
                <c:pt idx="403">
                  <c:v>163.39512911709801</c:v>
                </c:pt>
                <c:pt idx="404">
                  <c:v>163.37213863026</c:v>
                </c:pt>
                <c:pt idx="405">
                  <c:v>163.37213863026</c:v>
                </c:pt>
                <c:pt idx="406">
                  <c:v>163.37213863026</c:v>
                </c:pt>
                <c:pt idx="407">
                  <c:v>163.37213863026</c:v>
                </c:pt>
                <c:pt idx="408">
                  <c:v>163.37213863026</c:v>
                </c:pt>
                <c:pt idx="409">
                  <c:v>163.37213863026</c:v>
                </c:pt>
                <c:pt idx="410">
                  <c:v>163.37213863026</c:v>
                </c:pt>
                <c:pt idx="411">
                  <c:v>163.374915296381</c:v>
                </c:pt>
                <c:pt idx="412">
                  <c:v>163.374915296381</c:v>
                </c:pt>
                <c:pt idx="413">
                  <c:v>163.396303480321</c:v>
                </c:pt>
                <c:pt idx="414">
                  <c:v>163.50371434471799</c:v>
                </c:pt>
                <c:pt idx="415">
                  <c:v>163.52510252865801</c:v>
                </c:pt>
                <c:pt idx="416">
                  <c:v>163.546490712599</c:v>
                </c:pt>
                <c:pt idx="417">
                  <c:v>163.56834884123299</c:v>
                </c:pt>
                <c:pt idx="418">
                  <c:v>163.56834884123299</c:v>
                </c:pt>
                <c:pt idx="419">
                  <c:v>163.59020696986801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58-4C73-A293-3C6F1A65C7B0}"/>
            </c:ext>
          </c:extLst>
        </c:ser>
        <c:ser>
          <c:idx val="2"/>
          <c:order val="2"/>
          <c:tx>
            <c:strRef>
              <c:f>Storage!$D$1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Storage!$D$2:$D$501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8.9078383012251398E-3</c:v>
                </c:pt>
                <c:pt idx="12">
                  <c:v>1.3361757451837699E-2</c:v>
                </c:pt>
                <c:pt idx="13">
                  <c:v>1.3361757451837699E-2</c:v>
                </c:pt>
                <c:pt idx="14">
                  <c:v>1.3361757451837699E-2</c:v>
                </c:pt>
                <c:pt idx="15">
                  <c:v>1.3361757451837699E-2</c:v>
                </c:pt>
                <c:pt idx="16">
                  <c:v>1.3361757451837699E-2</c:v>
                </c:pt>
                <c:pt idx="17">
                  <c:v>3.3897486600008797E-2</c:v>
                </c:pt>
                <c:pt idx="18">
                  <c:v>3.5106572237881703E-2</c:v>
                </c:pt>
                <c:pt idx="19">
                  <c:v>3.5106572237881703E-2</c:v>
                </c:pt>
                <c:pt idx="20">
                  <c:v>7.4752374128861807E-2</c:v>
                </c:pt>
                <c:pt idx="21">
                  <c:v>0.105490337718616</c:v>
                </c:pt>
                <c:pt idx="22">
                  <c:v>0.14068222045898399</c:v>
                </c:pt>
                <c:pt idx="23">
                  <c:v>0.16050512140447401</c:v>
                </c:pt>
                <c:pt idx="24">
                  <c:v>0.200150923295454</c:v>
                </c:pt>
                <c:pt idx="25">
                  <c:v>0.200150923295454</c:v>
                </c:pt>
                <c:pt idx="26">
                  <c:v>0.200150923295454</c:v>
                </c:pt>
                <c:pt idx="27">
                  <c:v>0.218764738603071</c:v>
                </c:pt>
                <c:pt idx="28">
                  <c:v>0.23737855391068799</c:v>
                </c:pt>
                <c:pt idx="29">
                  <c:v>0.23737855391068799</c:v>
                </c:pt>
                <c:pt idx="30">
                  <c:v>0.23737855391068799</c:v>
                </c:pt>
                <c:pt idx="31">
                  <c:v>0.23737855391068799</c:v>
                </c:pt>
                <c:pt idx="32">
                  <c:v>0.23737855391068799</c:v>
                </c:pt>
                <c:pt idx="33">
                  <c:v>0.23737855391068799</c:v>
                </c:pt>
                <c:pt idx="34">
                  <c:v>0.23737855391068799</c:v>
                </c:pt>
                <c:pt idx="35">
                  <c:v>0.23737855391068799</c:v>
                </c:pt>
                <c:pt idx="36">
                  <c:v>0.23737855391068799</c:v>
                </c:pt>
                <c:pt idx="37">
                  <c:v>0.23737855391068799</c:v>
                </c:pt>
                <c:pt idx="38">
                  <c:v>0.23737855391068799</c:v>
                </c:pt>
                <c:pt idx="39">
                  <c:v>0.23737855391068799</c:v>
                </c:pt>
                <c:pt idx="40">
                  <c:v>0.23737855391068799</c:v>
                </c:pt>
                <c:pt idx="41">
                  <c:v>0.23737855391068799</c:v>
                </c:pt>
                <c:pt idx="42">
                  <c:v>0.23737855391068799</c:v>
                </c:pt>
                <c:pt idx="43">
                  <c:v>0.23737855391068799</c:v>
                </c:pt>
                <c:pt idx="44">
                  <c:v>0.23737855391068799</c:v>
                </c:pt>
                <c:pt idx="45">
                  <c:v>0.23737855391068799</c:v>
                </c:pt>
                <c:pt idx="46">
                  <c:v>0.23737855391068799</c:v>
                </c:pt>
                <c:pt idx="47">
                  <c:v>0.23737855391068799</c:v>
                </c:pt>
                <c:pt idx="48">
                  <c:v>0.23737855391068799</c:v>
                </c:pt>
                <c:pt idx="49">
                  <c:v>0.23737855391068799</c:v>
                </c:pt>
                <c:pt idx="50">
                  <c:v>0.23737855391068799</c:v>
                </c:pt>
                <c:pt idx="51">
                  <c:v>0.23737855391068799</c:v>
                </c:pt>
                <c:pt idx="52">
                  <c:v>0.23737855391068799</c:v>
                </c:pt>
                <c:pt idx="53">
                  <c:v>0.23737855391068799</c:v>
                </c:pt>
                <c:pt idx="54">
                  <c:v>0.23737855391068799</c:v>
                </c:pt>
                <c:pt idx="55">
                  <c:v>0.23737855391068799</c:v>
                </c:pt>
                <c:pt idx="56">
                  <c:v>0.23737855391068799</c:v>
                </c:pt>
                <c:pt idx="57">
                  <c:v>0.21805191040038999</c:v>
                </c:pt>
                <c:pt idx="58">
                  <c:v>0.21805191040038999</c:v>
                </c:pt>
                <c:pt idx="59">
                  <c:v>0.21805191040038999</c:v>
                </c:pt>
                <c:pt idx="60">
                  <c:v>0.21805191040038999</c:v>
                </c:pt>
                <c:pt idx="61">
                  <c:v>0.21805191040038999</c:v>
                </c:pt>
                <c:pt idx="62">
                  <c:v>0.21805191040038999</c:v>
                </c:pt>
                <c:pt idx="63">
                  <c:v>0.21805191040038999</c:v>
                </c:pt>
                <c:pt idx="64">
                  <c:v>0.21805191040038999</c:v>
                </c:pt>
                <c:pt idx="65">
                  <c:v>0.21805191040038999</c:v>
                </c:pt>
                <c:pt idx="66">
                  <c:v>0.21805191040038999</c:v>
                </c:pt>
                <c:pt idx="67">
                  <c:v>0.24195562709461499</c:v>
                </c:pt>
                <c:pt idx="68">
                  <c:v>0.26585934378884002</c:v>
                </c:pt>
                <c:pt idx="69">
                  <c:v>0.26585934378884002</c:v>
                </c:pt>
                <c:pt idx="70">
                  <c:v>0.31366677717729002</c:v>
                </c:pt>
                <c:pt idx="71">
                  <c:v>0.36147421056573997</c:v>
                </c:pt>
                <c:pt idx="72">
                  <c:v>0.40928164395418998</c:v>
                </c:pt>
                <c:pt idx="73">
                  <c:v>0.43318536064841501</c:v>
                </c:pt>
                <c:pt idx="74">
                  <c:v>0.48099279403686501</c:v>
                </c:pt>
                <c:pt idx="75">
                  <c:v>0.48099279403686501</c:v>
                </c:pt>
                <c:pt idx="76">
                  <c:v>0.48099279403686501</c:v>
                </c:pt>
                <c:pt idx="77">
                  <c:v>0.48099279403686501</c:v>
                </c:pt>
                <c:pt idx="78">
                  <c:v>0.48099279403686501</c:v>
                </c:pt>
                <c:pt idx="79">
                  <c:v>0.48099279403686501</c:v>
                </c:pt>
                <c:pt idx="80">
                  <c:v>0.48099279403686501</c:v>
                </c:pt>
                <c:pt idx="81">
                  <c:v>0.48099279403686501</c:v>
                </c:pt>
                <c:pt idx="82">
                  <c:v>0.48099279403686501</c:v>
                </c:pt>
                <c:pt idx="83">
                  <c:v>0.48099279403686501</c:v>
                </c:pt>
                <c:pt idx="84">
                  <c:v>0.48099279403686501</c:v>
                </c:pt>
                <c:pt idx="85">
                  <c:v>0.48099279403686501</c:v>
                </c:pt>
                <c:pt idx="86">
                  <c:v>0.48099279403686501</c:v>
                </c:pt>
                <c:pt idx="87">
                  <c:v>0.48099279403686501</c:v>
                </c:pt>
                <c:pt idx="88">
                  <c:v>0.48099279403686501</c:v>
                </c:pt>
                <c:pt idx="89">
                  <c:v>0.48099279403686501</c:v>
                </c:pt>
                <c:pt idx="90">
                  <c:v>0.48099279403686501</c:v>
                </c:pt>
                <c:pt idx="91">
                  <c:v>0.48099279403686501</c:v>
                </c:pt>
                <c:pt idx="92">
                  <c:v>0.48099279403686501</c:v>
                </c:pt>
                <c:pt idx="93">
                  <c:v>0.48099279403686501</c:v>
                </c:pt>
                <c:pt idx="94">
                  <c:v>0.48099279403686501</c:v>
                </c:pt>
                <c:pt idx="95">
                  <c:v>0.48099279403686501</c:v>
                </c:pt>
                <c:pt idx="96">
                  <c:v>0.48099279403686501</c:v>
                </c:pt>
                <c:pt idx="97">
                  <c:v>0.48099279403686501</c:v>
                </c:pt>
                <c:pt idx="98">
                  <c:v>0.48099279403686501</c:v>
                </c:pt>
                <c:pt idx="99">
                  <c:v>0.48099279403686501</c:v>
                </c:pt>
                <c:pt idx="100">
                  <c:v>0.48099279403686501</c:v>
                </c:pt>
                <c:pt idx="101">
                  <c:v>0.48099279403686501</c:v>
                </c:pt>
                <c:pt idx="102">
                  <c:v>0.48099279403686501</c:v>
                </c:pt>
                <c:pt idx="103">
                  <c:v>0.48099279403686501</c:v>
                </c:pt>
                <c:pt idx="104">
                  <c:v>0.48099279403686501</c:v>
                </c:pt>
                <c:pt idx="105">
                  <c:v>0.48099279403686501</c:v>
                </c:pt>
                <c:pt idx="106">
                  <c:v>0.48099279403686501</c:v>
                </c:pt>
                <c:pt idx="107">
                  <c:v>0.48099279403686501</c:v>
                </c:pt>
                <c:pt idx="108">
                  <c:v>0.48099279403686501</c:v>
                </c:pt>
                <c:pt idx="109">
                  <c:v>0.48099279403686501</c:v>
                </c:pt>
                <c:pt idx="110">
                  <c:v>0.48099279403686501</c:v>
                </c:pt>
                <c:pt idx="111">
                  <c:v>0.48099279403686501</c:v>
                </c:pt>
                <c:pt idx="112">
                  <c:v>0.48099279403686501</c:v>
                </c:pt>
                <c:pt idx="113">
                  <c:v>0.48099279403686501</c:v>
                </c:pt>
                <c:pt idx="114">
                  <c:v>0.48099279403686501</c:v>
                </c:pt>
                <c:pt idx="115">
                  <c:v>0.48099279403686501</c:v>
                </c:pt>
                <c:pt idx="116">
                  <c:v>0.48099279403686501</c:v>
                </c:pt>
                <c:pt idx="117">
                  <c:v>0.48099279403686501</c:v>
                </c:pt>
                <c:pt idx="118">
                  <c:v>0.48099279403686501</c:v>
                </c:pt>
                <c:pt idx="119">
                  <c:v>0.48099279403686501</c:v>
                </c:pt>
                <c:pt idx="120">
                  <c:v>0.48099279403686501</c:v>
                </c:pt>
                <c:pt idx="121">
                  <c:v>0.48099279403686501</c:v>
                </c:pt>
                <c:pt idx="122">
                  <c:v>0.48099279403686501</c:v>
                </c:pt>
                <c:pt idx="123">
                  <c:v>0.48099279403686501</c:v>
                </c:pt>
                <c:pt idx="124">
                  <c:v>0.48099279403686501</c:v>
                </c:pt>
                <c:pt idx="125">
                  <c:v>0.48099279403686501</c:v>
                </c:pt>
                <c:pt idx="126">
                  <c:v>0.48099279403686501</c:v>
                </c:pt>
                <c:pt idx="127">
                  <c:v>0.48099279403686501</c:v>
                </c:pt>
                <c:pt idx="128">
                  <c:v>0.48099279403686501</c:v>
                </c:pt>
                <c:pt idx="129">
                  <c:v>0.48099279403686501</c:v>
                </c:pt>
                <c:pt idx="130">
                  <c:v>0.48099279403686501</c:v>
                </c:pt>
                <c:pt idx="131">
                  <c:v>0.48099279403686501</c:v>
                </c:pt>
                <c:pt idx="132">
                  <c:v>0.48099279403686501</c:v>
                </c:pt>
                <c:pt idx="133">
                  <c:v>0.48099279403686501</c:v>
                </c:pt>
                <c:pt idx="134">
                  <c:v>0.48099279403686501</c:v>
                </c:pt>
                <c:pt idx="135">
                  <c:v>0.48099279403686501</c:v>
                </c:pt>
                <c:pt idx="136">
                  <c:v>0.48099279403686501</c:v>
                </c:pt>
                <c:pt idx="137">
                  <c:v>0.48099279403686501</c:v>
                </c:pt>
                <c:pt idx="138">
                  <c:v>0.45672199942848901</c:v>
                </c:pt>
                <c:pt idx="139">
                  <c:v>0.45672199942848901</c:v>
                </c:pt>
                <c:pt idx="140">
                  <c:v>0.40818041021173601</c:v>
                </c:pt>
                <c:pt idx="141">
                  <c:v>0.35963882099498401</c:v>
                </c:pt>
                <c:pt idx="142">
                  <c:v>0.31109723177823101</c:v>
                </c:pt>
                <c:pt idx="143">
                  <c:v>0.28682643716985501</c:v>
                </c:pt>
                <c:pt idx="144">
                  <c:v>0.23828484795310201</c:v>
                </c:pt>
                <c:pt idx="145">
                  <c:v>0.23828484795310201</c:v>
                </c:pt>
                <c:pt idx="146">
                  <c:v>0.23828484795310201</c:v>
                </c:pt>
                <c:pt idx="147">
                  <c:v>0.21401405334472601</c:v>
                </c:pt>
                <c:pt idx="148">
                  <c:v>0.21401405334472601</c:v>
                </c:pt>
                <c:pt idx="149">
                  <c:v>0.21401405334472601</c:v>
                </c:pt>
                <c:pt idx="150">
                  <c:v>0.21401405334472601</c:v>
                </c:pt>
                <c:pt idx="151">
                  <c:v>0.21401405334472601</c:v>
                </c:pt>
                <c:pt idx="152">
                  <c:v>0.21401405334472601</c:v>
                </c:pt>
                <c:pt idx="153">
                  <c:v>0.21401405334472601</c:v>
                </c:pt>
                <c:pt idx="154">
                  <c:v>0.21401405334472601</c:v>
                </c:pt>
                <c:pt idx="155">
                  <c:v>0.21401405334472601</c:v>
                </c:pt>
                <c:pt idx="156">
                  <c:v>0.21401405334472601</c:v>
                </c:pt>
                <c:pt idx="157">
                  <c:v>0.21401405334472601</c:v>
                </c:pt>
                <c:pt idx="158">
                  <c:v>0.21401405334472601</c:v>
                </c:pt>
                <c:pt idx="159">
                  <c:v>0.21401405334472601</c:v>
                </c:pt>
                <c:pt idx="160">
                  <c:v>0.21401405334472601</c:v>
                </c:pt>
                <c:pt idx="161">
                  <c:v>0.21401405334472601</c:v>
                </c:pt>
                <c:pt idx="162">
                  <c:v>0.21401405334472601</c:v>
                </c:pt>
                <c:pt idx="163">
                  <c:v>0.21401405334472601</c:v>
                </c:pt>
                <c:pt idx="164">
                  <c:v>0.21401405334472601</c:v>
                </c:pt>
                <c:pt idx="165">
                  <c:v>0.21401405334472601</c:v>
                </c:pt>
                <c:pt idx="166">
                  <c:v>0.21401405334472601</c:v>
                </c:pt>
                <c:pt idx="167">
                  <c:v>0.21401405334472601</c:v>
                </c:pt>
                <c:pt idx="168">
                  <c:v>0.21401405334472601</c:v>
                </c:pt>
                <c:pt idx="169">
                  <c:v>0.21401405334472601</c:v>
                </c:pt>
                <c:pt idx="170">
                  <c:v>0.21401405334472601</c:v>
                </c:pt>
                <c:pt idx="171">
                  <c:v>0.21401405334472601</c:v>
                </c:pt>
                <c:pt idx="172">
                  <c:v>0.21401405334472601</c:v>
                </c:pt>
                <c:pt idx="173">
                  <c:v>0.21401405334472601</c:v>
                </c:pt>
                <c:pt idx="174">
                  <c:v>0.21401405334472601</c:v>
                </c:pt>
                <c:pt idx="175">
                  <c:v>0.21401405334472601</c:v>
                </c:pt>
                <c:pt idx="176">
                  <c:v>0.21401405334472601</c:v>
                </c:pt>
                <c:pt idx="177">
                  <c:v>0.21401405334472601</c:v>
                </c:pt>
                <c:pt idx="178">
                  <c:v>0.21401405334472601</c:v>
                </c:pt>
                <c:pt idx="179">
                  <c:v>0.21401405334472601</c:v>
                </c:pt>
                <c:pt idx="180">
                  <c:v>0.21401405334472601</c:v>
                </c:pt>
                <c:pt idx="181">
                  <c:v>0.21401405334472601</c:v>
                </c:pt>
                <c:pt idx="182">
                  <c:v>0.21401405334472601</c:v>
                </c:pt>
                <c:pt idx="183">
                  <c:v>0.21401405334472601</c:v>
                </c:pt>
                <c:pt idx="184">
                  <c:v>0.21401405334472601</c:v>
                </c:pt>
                <c:pt idx="185">
                  <c:v>0.21401405334472601</c:v>
                </c:pt>
                <c:pt idx="186">
                  <c:v>0.21401405334472601</c:v>
                </c:pt>
                <c:pt idx="187">
                  <c:v>0.21401405334472601</c:v>
                </c:pt>
                <c:pt idx="188">
                  <c:v>0.21401405334472601</c:v>
                </c:pt>
                <c:pt idx="189">
                  <c:v>0.21401405334472601</c:v>
                </c:pt>
                <c:pt idx="190">
                  <c:v>0.21401405334472601</c:v>
                </c:pt>
                <c:pt idx="191">
                  <c:v>0.21401405334472601</c:v>
                </c:pt>
                <c:pt idx="192">
                  <c:v>0.21401405334472601</c:v>
                </c:pt>
                <c:pt idx="193">
                  <c:v>0.21401405334472601</c:v>
                </c:pt>
                <c:pt idx="194">
                  <c:v>0.21401405334472601</c:v>
                </c:pt>
                <c:pt idx="195">
                  <c:v>0.21401405334472601</c:v>
                </c:pt>
                <c:pt idx="196">
                  <c:v>0.21401405334472601</c:v>
                </c:pt>
                <c:pt idx="197">
                  <c:v>0.21401405334472601</c:v>
                </c:pt>
                <c:pt idx="198">
                  <c:v>0.21401405334472601</c:v>
                </c:pt>
                <c:pt idx="199">
                  <c:v>0.21401405334472601</c:v>
                </c:pt>
                <c:pt idx="200">
                  <c:v>0.21401405334472601</c:v>
                </c:pt>
                <c:pt idx="201">
                  <c:v>0.21401405334472601</c:v>
                </c:pt>
                <c:pt idx="202">
                  <c:v>0.21401405334472601</c:v>
                </c:pt>
                <c:pt idx="203">
                  <c:v>0.21401405334472601</c:v>
                </c:pt>
                <c:pt idx="204">
                  <c:v>0.21401405334472601</c:v>
                </c:pt>
                <c:pt idx="205">
                  <c:v>0.21401405334472601</c:v>
                </c:pt>
                <c:pt idx="206">
                  <c:v>0.21401405334472601</c:v>
                </c:pt>
                <c:pt idx="207">
                  <c:v>0.21401405334472601</c:v>
                </c:pt>
                <c:pt idx="208">
                  <c:v>0.21401405334472601</c:v>
                </c:pt>
                <c:pt idx="209">
                  <c:v>0.21401405334472601</c:v>
                </c:pt>
                <c:pt idx="210">
                  <c:v>0.21401405334472601</c:v>
                </c:pt>
                <c:pt idx="211">
                  <c:v>0.21401405334472601</c:v>
                </c:pt>
                <c:pt idx="212">
                  <c:v>0.21401405334472601</c:v>
                </c:pt>
                <c:pt idx="213">
                  <c:v>0.21401405334472601</c:v>
                </c:pt>
                <c:pt idx="214">
                  <c:v>0.21401405334472601</c:v>
                </c:pt>
                <c:pt idx="215">
                  <c:v>0.21401405334472601</c:v>
                </c:pt>
                <c:pt idx="216">
                  <c:v>0.21401405334472601</c:v>
                </c:pt>
                <c:pt idx="217">
                  <c:v>0.21401405334472601</c:v>
                </c:pt>
                <c:pt idx="218">
                  <c:v>0.21401405334472601</c:v>
                </c:pt>
                <c:pt idx="219">
                  <c:v>0.21401405334472601</c:v>
                </c:pt>
                <c:pt idx="220">
                  <c:v>0.21401405334472601</c:v>
                </c:pt>
                <c:pt idx="221">
                  <c:v>0.21401405334472601</c:v>
                </c:pt>
                <c:pt idx="222">
                  <c:v>0.21401405334472601</c:v>
                </c:pt>
                <c:pt idx="223">
                  <c:v>0.21401405334472601</c:v>
                </c:pt>
                <c:pt idx="224">
                  <c:v>0.21401405334472601</c:v>
                </c:pt>
                <c:pt idx="225">
                  <c:v>0.21401405334472601</c:v>
                </c:pt>
                <c:pt idx="226">
                  <c:v>0.21401405334472601</c:v>
                </c:pt>
                <c:pt idx="227">
                  <c:v>0.21401405334472601</c:v>
                </c:pt>
                <c:pt idx="228">
                  <c:v>0.21401405334472601</c:v>
                </c:pt>
                <c:pt idx="229">
                  <c:v>0.21401405334472601</c:v>
                </c:pt>
                <c:pt idx="230">
                  <c:v>0.21401405334472601</c:v>
                </c:pt>
                <c:pt idx="231">
                  <c:v>0.21401405334472601</c:v>
                </c:pt>
                <c:pt idx="232">
                  <c:v>0.21401405334472601</c:v>
                </c:pt>
                <c:pt idx="233">
                  <c:v>0.21401405334472601</c:v>
                </c:pt>
                <c:pt idx="234">
                  <c:v>0.21401405334472601</c:v>
                </c:pt>
                <c:pt idx="235">
                  <c:v>0.21401405334472601</c:v>
                </c:pt>
                <c:pt idx="236">
                  <c:v>0.21401405334472601</c:v>
                </c:pt>
                <c:pt idx="237">
                  <c:v>0.21401405334472601</c:v>
                </c:pt>
                <c:pt idx="238">
                  <c:v>0.21401405334472601</c:v>
                </c:pt>
                <c:pt idx="239">
                  <c:v>0.21401405334472601</c:v>
                </c:pt>
                <c:pt idx="240">
                  <c:v>0.21401405334472601</c:v>
                </c:pt>
                <c:pt idx="241">
                  <c:v>0.21401405334472601</c:v>
                </c:pt>
                <c:pt idx="242">
                  <c:v>0.21401405334472601</c:v>
                </c:pt>
                <c:pt idx="243">
                  <c:v>0.21401405334472601</c:v>
                </c:pt>
                <c:pt idx="244">
                  <c:v>0.21401405334472601</c:v>
                </c:pt>
                <c:pt idx="245">
                  <c:v>0.21401405334472601</c:v>
                </c:pt>
                <c:pt idx="246">
                  <c:v>0.21401405334472601</c:v>
                </c:pt>
                <c:pt idx="247">
                  <c:v>0.21401405334472601</c:v>
                </c:pt>
                <c:pt idx="248">
                  <c:v>0.21401405334472601</c:v>
                </c:pt>
                <c:pt idx="249">
                  <c:v>0.21401405334472601</c:v>
                </c:pt>
                <c:pt idx="250">
                  <c:v>0.21401405334472601</c:v>
                </c:pt>
                <c:pt idx="251">
                  <c:v>0.253779064525257</c:v>
                </c:pt>
                <c:pt idx="252">
                  <c:v>0.293544075705788</c:v>
                </c:pt>
                <c:pt idx="253">
                  <c:v>0.313426581296053</c:v>
                </c:pt>
                <c:pt idx="254">
                  <c:v>0.35319159247658399</c:v>
                </c:pt>
                <c:pt idx="255">
                  <c:v>0.35319159247658399</c:v>
                </c:pt>
                <c:pt idx="256">
                  <c:v>0.35319159247658399</c:v>
                </c:pt>
                <c:pt idx="257">
                  <c:v>0.37307409806684999</c:v>
                </c:pt>
                <c:pt idx="258">
                  <c:v>0.39295660365711499</c:v>
                </c:pt>
                <c:pt idx="259">
                  <c:v>0.39295660365711499</c:v>
                </c:pt>
                <c:pt idx="260">
                  <c:v>0.43272161483764598</c:v>
                </c:pt>
                <c:pt idx="261">
                  <c:v>0.43272161483764598</c:v>
                </c:pt>
                <c:pt idx="262">
                  <c:v>0.43272161483764598</c:v>
                </c:pt>
                <c:pt idx="263">
                  <c:v>0.43272161483764598</c:v>
                </c:pt>
                <c:pt idx="264">
                  <c:v>0.43272161483764598</c:v>
                </c:pt>
                <c:pt idx="265">
                  <c:v>0.43272161483764598</c:v>
                </c:pt>
                <c:pt idx="266">
                  <c:v>0.43272161483764598</c:v>
                </c:pt>
                <c:pt idx="267">
                  <c:v>0.43272161483764598</c:v>
                </c:pt>
                <c:pt idx="268">
                  <c:v>0.43272161483764598</c:v>
                </c:pt>
                <c:pt idx="269">
                  <c:v>0.43272161483764598</c:v>
                </c:pt>
                <c:pt idx="270">
                  <c:v>0.43272161483764598</c:v>
                </c:pt>
                <c:pt idx="271">
                  <c:v>0.43272161483764598</c:v>
                </c:pt>
                <c:pt idx="272">
                  <c:v>0.43272161483764598</c:v>
                </c:pt>
                <c:pt idx="273">
                  <c:v>0.43272161483764598</c:v>
                </c:pt>
                <c:pt idx="274">
                  <c:v>0.43272161483764598</c:v>
                </c:pt>
                <c:pt idx="275">
                  <c:v>0.43272161483764598</c:v>
                </c:pt>
                <c:pt idx="276">
                  <c:v>0.43272161483764598</c:v>
                </c:pt>
                <c:pt idx="277">
                  <c:v>0.41326579180630701</c:v>
                </c:pt>
                <c:pt idx="278">
                  <c:v>0.39380996877496799</c:v>
                </c:pt>
                <c:pt idx="279">
                  <c:v>0.39380996877496799</c:v>
                </c:pt>
                <c:pt idx="280">
                  <c:v>0.35489832271229099</c:v>
                </c:pt>
                <c:pt idx="281">
                  <c:v>0.315986676649613</c:v>
                </c:pt>
                <c:pt idx="282">
                  <c:v>0.277075030586936</c:v>
                </c:pt>
                <c:pt idx="283">
                  <c:v>0.25761920755559697</c:v>
                </c:pt>
                <c:pt idx="284">
                  <c:v>0.21870756149291901</c:v>
                </c:pt>
                <c:pt idx="285">
                  <c:v>0.21870756149291901</c:v>
                </c:pt>
                <c:pt idx="286">
                  <c:v>0.21870756149291901</c:v>
                </c:pt>
                <c:pt idx="287">
                  <c:v>0.220061432231556</c:v>
                </c:pt>
                <c:pt idx="288">
                  <c:v>0.22141530297019199</c:v>
                </c:pt>
                <c:pt idx="289">
                  <c:v>0.22141530297019199</c:v>
                </c:pt>
                <c:pt idx="290">
                  <c:v>0.226582570509477</c:v>
                </c:pt>
                <c:pt idx="291">
                  <c:v>0.23174983804876101</c:v>
                </c:pt>
                <c:pt idx="292">
                  <c:v>0.23691710558804599</c:v>
                </c:pt>
                <c:pt idx="293">
                  <c:v>0.23950073935768801</c:v>
                </c:pt>
                <c:pt idx="294">
                  <c:v>0.24466800689697199</c:v>
                </c:pt>
                <c:pt idx="295">
                  <c:v>0.24466800689697199</c:v>
                </c:pt>
                <c:pt idx="296">
                  <c:v>0.24466800689697199</c:v>
                </c:pt>
                <c:pt idx="297">
                  <c:v>0.24589776992797799</c:v>
                </c:pt>
                <c:pt idx="298">
                  <c:v>0.24712753295898399</c:v>
                </c:pt>
                <c:pt idx="299">
                  <c:v>0.24712753295898399</c:v>
                </c:pt>
                <c:pt idx="300">
                  <c:v>0.24712753295898399</c:v>
                </c:pt>
                <c:pt idx="301">
                  <c:v>0.24712753295898399</c:v>
                </c:pt>
                <c:pt idx="302">
                  <c:v>0.24712753295898399</c:v>
                </c:pt>
                <c:pt idx="303">
                  <c:v>0.24712753295898399</c:v>
                </c:pt>
                <c:pt idx="304">
                  <c:v>0.24712753295898399</c:v>
                </c:pt>
                <c:pt idx="305">
                  <c:v>0.24712753295898399</c:v>
                </c:pt>
                <c:pt idx="306">
                  <c:v>0.24712753295898399</c:v>
                </c:pt>
                <c:pt idx="307">
                  <c:v>0.24712753295898399</c:v>
                </c:pt>
                <c:pt idx="308">
                  <c:v>0.24712753295898399</c:v>
                </c:pt>
                <c:pt idx="309">
                  <c:v>0.24712753295898399</c:v>
                </c:pt>
                <c:pt idx="310">
                  <c:v>0.24712753295898399</c:v>
                </c:pt>
                <c:pt idx="311">
                  <c:v>0.24712753295898399</c:v>
                </c:pt>
                <c:pt idx="312">
                  <c:v>0.24712753295898399</c:v>
                </c:pt>
                <c:pt idx="313">
                  <c:v>0.24712753295898399</c:v>
                </c:pt>
                <c:pt idx="314">
                  <c:v>0.24712753295898399</c:v>
                </c:pt>
                <c:pt idx="315">
                  <c:v>0.24712753295898399</c:v>
                </c:pt>
                <c:pt idx="316">
                  <c:v>0.24712753295898399</c:v>
                </c:pt>
                <c:pt idx="317">
                  <c:v>0.24712753295898399</c:v>
                </c:pt>
                <c:pt idx="318">
                  <c:v>0.24712753295898399</c:v>
                </c:pt>
                <c:pt idx="319">
                  <c:v>0.24712753295898399</c:v>
                </c:pt>
                <c:pt idx="320">
                  <c:v>0.24712753295898399</c:v>
                </c:pt>
                <c:pt idx="321">
                  <c:v>0.24712753295898399</c:v>
                </c:pt>
                <c:pt idx="322">
                  <c:v>0.24712753295898399</c:v>
                </c:pt>
                <c:pt idx="323">
                  <c:v>0.24712753295898399</c:v>
                </c:pt>
                <c:pt idx="324">
                  <c:v>0.24712753295898399</c:v>
                </c:pt>
                <c:pt idx="325">
                  <c:v>0.24712753295898399</c:v>
                </c:pt>
                <c:pt idx="326">
                  <c:v>0.24712753295898399</c:v>
                </c:pt>
                <c:pt idx="327">
                  <c:v>0.24842656742442701</c:v>
                </c:pt>
                <c:pt idx="328">
                  <c:v>0.25609918074174298</c:v>
                </c:pt>
                <c:pt idx="329">
                  <c:v>0.25609918074174298</c:v>
                </c:pt>
                <c:pt idx="330">
                  <c:v>0.30650424957275302</c:v>
                </c:pt>
                <c:pt idx="331">
                  <c:v>0.356909318403764</c:v>
                </c:pt>
                <c:pt idx="332">
                  <c:v>0.40731438723477398</c:v>
                </c:pt>
                <c:pt idx="333">
                  <c:v>0.432516921650279</c:v>
                </c:pt>
                <c:pt idx="334">
                  <c:v>0.48292199048128998</c:v>
                </c:pt>
                <c:pt idx="335">
                  <c:v>0.48292199048128998</c:v>
                </c:pt>
                <c:pt idx="336">
                  <c:v>0.48292199048128998</c:v>
                </c:pt>
                <c:pt idx="337">
                  <c:v>0.50682549043135205</c:v>
                </c:pt>
                <c:pt idx="338">
                  <c:v>0.52435541152954102</c:v>
                </c:pt>
                <c:pt idx="339">
                  <c:v>0.52435541152954102</c:v>
                </c:pt>
                <c:pt idx="340">
                  <c:v>0.52435541152954102</c:v>
                </c:pt>
                <c:pt idx="341">
                  <c:v>0.52435541152954102</c:v>
                </c:pt>
                <c:pt idx="342">
                  <c:v>0.52435541152954102</c:v>
                </c:pt>
                <c:pt idx="343">
                  <c:v>0.52435541152954102</c:v>
                </c:pt>
                <c:pt idx="344">
                  <c:v>0.52435541152954102</c:v>
                </c:pt>
                <c:pt idx="345">
                  <c:v>0.52435541152954102</c:v>
                </c:pt>
                <c:pt idx="346">
                  <c:v>0.52435541152954102</c:v>
                </c:pt>
                <c:pt idx="347">
                  <c:v>0.52435541152954102</c:v>
                </c:pt>
                <c:pt idx="348">
                  <c:v>0.52435541152954102</c:v>
                </c:pt>
                <c:pt idx="349">
                  <c:v>0.52435541152954102</c:v>
                </c:pt>
                <c:pt idx="350">
                  <c:v>0.52435541152954102</c:v>
                </c:pt>
                <c:pt idx="351">
                  <c:v>0.52435541152954102</c:v>
                </c:pt>
                <c:pt idx="352">
                  <c:v>0.52435541152954102</c:v>
                </c:pt>
                <c:pt idx="353">
                  <c:v>0.52435541152954102</c:v>
                </c:pt>
                <c:pt idx="354">
                  <c:v>0.52435541152954102</c:v>
                </c:pt>
                <c:pt idx="355">
                  <c:v>0.52435541152954102</c:v>
                </c:pt>
                <c:pt idx="356">
                  <c:v>0.52435541152954102</c:v>
                </c:pt>
                <c:pt idx="357">
                  <c:v>0.52435541152954102</c:v>
                </c:pt>
                <c:pt idx="358">
                  <c:v>0.52435541152954102</c:v>
                </c:pt>
                <c:pt idx="359">
                  <c:v>0.52435541152954102</c:v>
                </c:pt>
                <c:pt idx="360">
                  <c:v>0.52435541152954102</c:v>
                </c:pt>
                <c:pt idx="361">
                  <c:v>0.52435541152954102</c:v>
                </c:pt>
                <c:pt idx="362">
                  <c:v>0.52435541152954102</c:v>
                </c:pt>
                <c:pt idx="363">
                  <c:v>0.52435541152954102</c:v>
                </c:pt>
                <c:pt idx="364">
                  <c:v>0.52435541152954102</c:v>
                </c:pt>
                <c:pt idx="365">
                  <c:v>0.52435541152954102</c:v>
                </c:pt>
                <c:pt idx="366">
                  <c:v>0.52435541152954102</c:v>
                </c:pt>
                <c:pt idx="367">
                  <c:v>0.52435541152954102</c:v>
                </c:pt>
                <c:pt idx="368">
                  <c:v>0.52435541152954102</c:v>
                </c:pt>
                <c:pt idx="369">
                  <c:v>0.52435541152954102</c:v>
                </c:pt>
                <c:pt idx="370">
                  <c:v>0.52435541152954102</c:v>
                </c:pt>
                <c:pt idx="371">
                  <c:v>0.52435541152954102</c:v>
                </c:pt>
                <c:pt idx="372">
                  <c:v>0.52435541152954102</c:v>
                </c:pt>
                <c:pt idx="373">
                  <c:v>0.52435541152954102</c:v>
                </c:pt>
                <c:pt idx="374">
                  <c:v>0.52435541152954102</c:v>
                </c:pt>
                <c:pt idx="375">
                  <c:v>0.52435541152954102</c:v>
                </c:pt>
                <c:pt idx="376">
                  <c:v>0.52435541152954102</c:v>
                </c:pt>
                <c:pt idx="377">
                  <c:v>0.52435541152954102</c:v>
                </c:pt>
                <c:pt idx="378">
                  <c:v>0.52435541152954102</c:v>
                </c:pt>
                <c:pt idx="379">
                  <c:v>0.52435541152954102</c:v>
                </c:pt>
                <c:pt idx="380">
                  <c:v>0.52435541152954102</c:v>
                </c:pt>
                <c:pt idx="381">
                  <c:v>0.52435541152954102</c:v>
                </c:pt>
                <c:pt idx="382">
                  <c:v>0.52435541152954102</c:v>
                </c:pt>
                <c:pt idx="383">
                  <c:v>0.52435541152954102</c:v>
                </c:pt>
                <c:pt idx="384">
                  <c:v>0.52435541152954102</c:v>
                </c:pt>
                <c:pt idx="385">
                  <c:v>0.52435541152954102</c:v>
                </c:pt>
                <c:pt idx="386">
                  <c:v>0.52435541152954102</c:v>
                </c:pt>
                <c:pt idx="387">
                  <c:v>0.52435541152954102</c:v>
                </c:pt>
                <c:pt idx="388">
                  <c:v>0.52435541152954102</c:v>
                </c:pt>
                <c:pt idx="389">
                  <c:v>0.52435541152954102</c:v>
                </c:pt>
                <c:pt idx="390">
                  <c:v>0.52435541152954102</c:v>
                </c:pt>
                <c:pt idx="391">
                  <c:v>0.52435541152954102</c:v>
                </c:pt>
                <c:pt idx="392">
                  <c:v>0.52435541152954102</c:v>
                </c:pt>
                <c:pt idx="393">
                  <c:v>0.52435541152954102</c:v>
                </c:pt>
                <c:pt idx="394">
                  <c:v>0.52435541152954102</c:v>
                </c:pt>
                <c:pt idx="395">
                  <c:v>0.52435541152954102</c:v>
                </c:pt>
                <c:pt idx="396">
                  <c:v>0.52435541152954102</c:v>
                </c:pt>
                <c:pt idx="397">
                  <c:v>0.52435541152954102</c:v>
                </c:pt>
                <c:pt idx="398">
                  <c:v>0.52435541152954102</c:v>
                </c:pt>
                <c:pt idx="399">
                  <c:v>0.52435541152954102</c:v>
                </c:pt>
                <c:pt idx="400">
                  <c:v>0.52435541152954102</c:v>
                </c:pt>
                <c:pt idx="401">
                  <c:v>0.51475446874445097</c:v>
                </c:pt>
                <c:pt idx="402">
                  <c:v>0.49555258317427198</c:v>
                </c:pt>
                <c:pt idx="403">
                  <c:v>0.48595164038918198</c:v>
                </c:pt>
                <c:pt idx="404">
                  <c:v>0.46674975481900299</c:v>
                </c:pt>
                <c:pt idx="405">
                  <c:v>0.46674975481900299</c:v>
                </c:pt>
                <c:pt idx="406">
                  <c:v>0.46674975481900299</c:v>
                </c:pt>
                <c:pt idx="407">
                  <c:v>0.457148812033913</c:v>
                </c:pt>
                <c:pt idx="408">
                  <c:v>0.447547869248823</c:v>
                </c:pt>
                <c:pt idx="409">
                  <c:v>0.447547869248823</c:v>
                </c:pt>
                <c:pt idx="410">
                  <c:v>0.42834598367864402</c:v>
                </c:pt>
                <c:pt idx="411">
                  <c:v>0.41874504089355402</c:v>
                </c:pt>
                <c:pt idx="412">
                  <c:v>0.41874504089355402</c:v>
                </c:pt>
                <c:pt idx="413">
                  <c:v>0.41874504089355402</c:v>
                </c:pt>
                <c:pt idx="414">
                  <c:v>0.41874504089355402</c:v>
                </c:pt>
                <c:pt idx="415">
                  <c:v>0.41874504089355402</c:v>
                </c:pt>
                <c:pt idx="416">
                  <c:v>0.41874504089355402</c:v>
                </c:pt>
                <c:pt idx="417">
                  <c:v>0.41874504089355402</c:v>
                </c:pt>
                <c:pt idx="418">
                  <c:v>0.41874504089355402</c:v>
                </c:pt>
                <c:pt idx="419">
                  <c:v>0.41874504089355402</c:v>
                </c:pt>
                <c:pt idx="420">
                  <c:v>0.41874504089355402</c:v>
                </c:pt>
                <c:pt idx="421">
                  <c:v>0.41874504089355402</c:v>
                </c:pt>
                <c:pt idx="422">
                  <c:v>0.41874504089355402</c:v>
                </c:pt>
                <c:pt idx="423">
                  <c:v>0.41874504089355402</c:v>
                </c:pt>
                <c:pt idx="424">
                  <c:v>0.41874504089355402</c:v>
                </c:pt>
                <c:pt idx="425">
                  <c:v>0.41874504089355402</c:v>
                </c:pt>
                <c:pt idx="426">
                  <c:v>0.41874504089355402</c:v>
                </c:pt>
                <c:pt idx="427">
                  <c:v>0.41874504089355402</c:v>
                </c:pt>
                <c:pt idx="428">
                  <c:v>0.41874504089355402</c:v>
                </c:pt>
                <c:pt idx="429">
                  <c:v>0.41874504089355402</c:v>
                </c:pt>
                <c:pt idx="430">
                  <c:v>0.41874504089355402</c:v>
                </c:pt>
                <c:pt idx="431">
                  <c:v>0.41874504089355402</c:v>
                </c:pt>
                <c:pt idx="432">
                  <c:v>0.41874504089355402</c:v>
                </c:pt>
                <c:pt idx="433">
                  <c:v>0.41874504089355402</c:v>
                </c:pt>
                <c:pt idx="434">
                  <c:v>0.41874504089355402</c:v>
                </c:pt>
                <c:pt idx="435">
                  <c:v>0.41874504089355402</c:v>
                </c:pt>
                <c:pt idx="436">
                  <c:v>0.41874504089355402</c:v>
                </c:pt>
                <c:pt idx="437">
                  <c:v>0.41874504089355402</c:v>
                </c:pt>
                <c:pt idx="438">
                  <c:v>0.41874504089355402</c:v>
                </c:pt>
                <c:pt idx="439">
                  <c:v>0.41874504089355402</c:v>
                </c:pt>
                <c:pt idx="440">
                  <c:v>0.41874504089355402</c:v>
                </c:pt>
                <c:pt idx="441">
                  <c:v>0.41874504089355402</c:v>
                </c:pt>
                <c:pt idx="442">
                  <c:v>0.41874504089355402</c:v>
                </c:pt>
                <c:pt idx="443">
                  <c:v>0.41874504089355402</c:v>
                </c:pt>
                <c:pt idx="444">
                  <c:v>0.41874504089355402</c:v>
                </c:pt>
                <c:pt idx="445">
                  <c:v>0.41874504089355402</c:v>
                </c:pt>
                <c:pt idx="446">
                  <c:v>0.41874504089355402</c:v>
                </c:pt>
                <c:pt idx="447">
                  <c:v>0.41874504089355402</c:v>
                </c:pt>
                <c:pt idx="448">
                  <c:v>0.41874504089355402</c:v>
                </c:pt>
                <c:pt idx="449">
                  <c:v>0.41874504089355402</c:v>
                </c:pt>
                <c:pt idx="450">
                  <c:v>0.41874504089355402</c:v>
                </c:pt>
                <c:pt idx="451">
                  <c:v>0.41874504089355402</c:v>
                </c:pt>
                <c:pt idx="452">
                  <c:v>0.41874504089355402</c:v>
                </c:pt>
                <c:pt idx="453">
                  <c:v>0.41874504089355402</c:v>
                </c:pt>
                <c:pt idx="454">
                  <c:v>0.41874504089355402</c:v>
                </c:pt>
                <c:pt idx="455">
                  <c:v>0.41874504089355402</c:v>
                </c:pt>
                <c:pt idx="456">
                  <c:v>0.41874504089355402</c:v>
                </c:pt>
                <c:pt idx="457">
                  <c:v>0.438959511843594</c:v>
                </c:pt>
                <c:pt idx="458">
                  <c:v>0.45917398279363397</c:v>
                </c:pt>
                <c:pt idx="459">
                  <c:v>0.45917398279363397</c:v>
                </c:pt>
                <c:pt idx="460">
                  <c:v>0.50194853002374795</c:v>
                </c:pt>
                <c:pt idx="461">
                  <c:v>0.54472307725386104</c:v>
                </c:pt>
                <c:pt idx="462">
                  <c:v>0.58749762448397502</c:v>
                </c:pt>
                <c:pt idx="463">
                  <c:v>0.60888489809903201</c:v>
                </c:pt>
                <c:pt idx="464">
                  <c:v>0.65165944532914599</c:v>
                </c:pt>
                <c:pt idx="465">
                  <c:v>0.65165944532914599</c:v>
                </c:pt>
                <c:pt idx="466">
                  <c:v>0.65165944532914599</c:v>
                </c:pt>
                <c:pt idx="467">
                  <c:v>0.65283224799416195</c:v>
                </c:pt>
                <c:pt idx="468">
                  <c:v>0.65400505065917902</c:v>
                </c:pt>
                <c:pt idx="469">
                  <c:v>0.65400505065917902</c:v>
                </c:pt>
                <c:pt idx="470">
                  <c:v>0.65400505065917902</c:v>
                </c:pt>
                <c:pt idx="471">
                  <c:v>0.65400505065917902</c:v>
                </c:pt>
                <c:pt idx="472">
                  <c:v>0.65400505065917902</c:v>
                </c:pt>
                <c:pt idx="473">
                  <c:v>0.65400505065917902</c:v>
                </c:pt>
                <c:pt idx="474">
                  <c:v>0.65400505065917902</c:v>
                </c:pt>
                <c:pt idx="475">
                  <c:v>0.65400505065917902</c:v>
                </c:pt>
                <c:pt idx="476">
                  <c:v>0.65400505065917902</c:v>
                </c:pt>
                <c:pt idx="477">
                  <c:v>0.65400505065917902</c:v>
                </c:pt>
                <c:pt idx="478">
                  <c:v>0.65400505065917902</c:v>
                </c:pt>
                <c:pt idx="479">
                  <c:v>0.65400505065917902</c:v>
                </c:pt>
                <c:pt idx="480">
                  <c:v>0.65400505065917902</c:v>
                </c:pt>
                <c:pt idx="481">
                  <c:v>0.65400505065917902</c:v>
                </c:pt>
                <c:pt idx="482">
                  <c:v>0.65400505065917902</c:v>
                </c:pt>
                <c:pt idx="483">
                  <c:v>0.65400505065917902</c:v>
                </c:pt>
                <c:pt idx="484">
                  <c:v>0.65400505065917902</c:v>
                </c:pt>
                <c:pt idx="485">
                  <c:v>0.65400505065917902</c:v>
                </c:pt>
                <c:pt idx="486">
                  <c:v>0.65400505065917902</c:v>
                </c:pt>
                <c:pt idx="487">
                  <c:v>0.65400505065917902</c:v>
                </c:pt>
                <c:pt idx="488">
                  <c:v>0.65400505065917902</c:v>
                </c:pt>
                <c:pt idx="489">
                  <c:v>0.65400505065917902</c:v>
                </c:pt>
                <c:pt idx="490">
                  <c:v>0.65400505065917902</c:v>
                </c:pt>
                <c:pt idx="491">
                  <c:v>0.65400505065917902</c:v>
                </c:pt>
                <c:pt idx="492">
                  <c:v>0.65447503870183699</c:v>
                </c:pt>
                <c:pt idx="493">
                  <c:v>0.65447503870183699</c:v>
                </c:pt>
                <c:pt idx="494">
                  <c:v>0.65541501478715303</c:v>
                </c:pt>
                <c:pt idx="495">
                  <c:v>0.65541501478715303</c:v>
                </c:pt>
                <c:pt idx="496">
                  <c:v>0.65541501478715303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858-4C73-A293-3C6F1A65C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8320"/>
        <c:axId val="11208736"/>
      </c:scatterChart>
      <c:valAx>
        <c:axId val="11208320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8736"/>
        <c:crosses val="autoZero"/>
        <c:crossBetween val="midCat"/>
      </c:valAx>
      <c:valAx>
        <c:axId val="11208736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Storage Memory Usage (MB)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5.4072615923009635E-3"/>
              <c:y val="0.1932505832604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8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86920384951881"/>
          <c:y val="3.2985564304461944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5.0925925925925923E-2"/>
          <c:w val="0.89019685039370078"/>
          <c:h val="0.85614173228346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'km-result'!$B$19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'km-result'!$A$20:$A$24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'km-result'!$B$20:$B$24</c:f>
              <c:numCache>
                <c:formatCode>General</c:formatCode>
                <c:ptCount val="5"/>
                <c:pt idx="0">
                  <c:v>122</c:v>
                </c:pt>
                <c:pt idx="1">
                  <c:v>122</c:v>
                </c:pt>
                <c:pt idx="2">
                  <c:v>112</c:v>
                </c:pt>
                <c:pt idx="3">
                  <c:v>112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1-4B26-A6DA-AD5F762E7276}"/>
            </c:ext>
          </c:extLst>
        </c:ser>
        <c:ser>
          <c:idx val="1"/>
          <c:order val="1"/>
          <c:tx>
            <c:strRef>
              <c:f>'km-result'!$C$19</c:f>
              <c:strCache>
                <c:ptCount val="1"/>
                <c:pt idx="0">
                  <c:v>SODA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'km-result'!$A$20:$A$24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'km-result'!$C$20:$C$24</c:f>
              <c:numCache>
                <c:formatCode>General</c:formatCode>
                <c:ptCount val="5"/>
                <c:pt idx="0">
                  <c:v>120</c:v>
                </c:pt>
                <c:pt idx="1">
                  <c:v>120</c:v>
                </c:pt>
                <c:pt idx="2">
                  <c:v>112</c:v>
                </c:pt>
                <c:pt idx="3">
                  <c:v>110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1-4B26-A6DA-AD5F762E7276}"/>
            </c:ext>
          </c:extLst>
        </c:ser>
        <c:ser>
          <c:idx val="2"/>
          <c:order val="2"/>
          <c:tx>
            <c:strRef>
              <c:f>'km-result'!$D$19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'km-result'!$A$20:$A$24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'km-result'!$D$20:$D$24</c:f>
              <c:numCache>
                <c:formatCode>General</c:formatCode>
                <c:ptCount val="5"/>
                <c:pt idx="0">
                  <c:v>130</c:v>
                </c:pt>
                <c:pt idx="1">
                  <c:v>124</c:v>
                </c:pt>
                <c:pt idx="2">
                  <c:v>120</c:v>
                </c:pt>
                <c:pt idx="3">
                  <c:v>116</c:v>
                </c:pt>
                <c:pt idx="4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1-4B26-A6DA-AD5F762E7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225056"/>
        <c:axId val="1490240032"/>
      </c:barChart>
      <c:catAx>
        <c:axId val="149022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240032"/>
        <c:crosses val="autoZero"/>
        <c:auto val="1"/>
        <c:lblAlgn val="ctr"/>
        <c:lblOffset val="100"/>
        <c:noMultiLvlLbl val="0"/>
      </c:catAx>
      <c:valAx>
        <c:axId val="14902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22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899190726159234"/>
          <c:y val="6.076334208223972E-2"/>
          <c:w val="0.2653493000874890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427384076990375E-2"/>
          <c:y val="5.0925925925925923E-2"/>
          <c:w val="0.85137357830271221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GCTime!$A$2:$A$501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GCTime!$B$2:$B$501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4.5272727272727201E-2</c:v>
                </c:pt>
                <c:pt idx="9">
                  <c:v>8.7909090909090895E-2</c:v>
                </c:pt>
                <c:pt idx="10">
                  <c:v>0.103545454545454</c:v>
                </c:pt>
                <c:pt idx="11">
                  <c:v>0.103545454545454</c:v>
                </c:pt>
                <c:pt idx="12">
                  <c:v>0.103545454545454</c:v>
                </c:pt>
                <c:pt idx="13">
                  <c:v>0.103545454545454</c:v>
                </c:pt>
                <c:pt idx="14">
                  <c:v>0.116181818181818</c:v>
                </c:pt>
                <c:pt idx="15">
                  <c:v>0.116181818181818</c:v>
                </c:pt>
                <c:pt idx="16">
                  <c:v>0.116181818181818</c:v>
                </c:pt>
                <c:pt idx="17">
                  <c:v>0.116181818181818</c:v>
                </c:pt>
                <c:pt idx="18">
                  <c:v>0.132636363636363</c:v>
                </c:pt>
                <c:pt idx="19">
                  <c:v>0.14890909090908999</c:v>
                </c:pt>
                <c:pt idx="20">
                  <c:v>0.168545454545454</c:v>
                </c:pt>
                <c:pt idx="21">
                  <c:v>0.23281818181818101</c:v>
                </c:pt>
                <c:pt idx="22">
                  <c:v>0.36809090909090902</c:v>
                </c:pt>
                <c:pt idx="23">
                  <c:v>0.38709090909090899</c:v>
                </c:pt>
                <c:pt idx="24">
                  <c:v>0.44145454545454499</c:v>
                </c:pt>
                <c:pt idx="25">
                  <c:v>0.46063636363636301</c:v>
                </c:pt>
                <c:pt idx="26">
                  <c:v>0.46536363636363598</c:v>
                </c:pt>
                <c:pt idx="27">
                  <c:v>0.47118181818181798</c:v>
                </c:pt>
                <c:pt idx="28">
                  <c:v>0.47654545454545399</c:v>
                </c:pt>
                <c:pt idx="29">
                  <c:v>0.48027272727272702</c:v>
                </c:pt>
                <c:pt idx="30">
                  <c:v>0.48427272727272702</c:v>
                </c:pt>
                <c:pt idx="31">
                  <c:v>0.48709090909090902</c:v>
                </c:pt>
                <c:pt idx="32">
                  <c:v>0.49227272727272697</c:v>
                </c:pt>
                <c:pt idx="33">
                  <c:v>0.49681818181818099</c:v>
                </c:pt>
                <c:pt idx="34">
                  <c:v>0.498</c:v>
                </c:pt>
                <c:pt idx="35">
                  <c:v>0.50036363636363601</c:v>
                </c:pt>
                <c:pt idx="36">
                  <c:v>0.50581818181818095</c:v>
                </c:pt>
                <c:pt idx="37">
                  <c:v>0.50972727272727203</c:v>
                </c:pt>
                <c:pt idx="38">
                  <c:v>0.51254545454545397</c:v>
                </c:pt>
                <c:pt idx="39">
                  <c:v>0.52090909090908999</c:v>
                </c:pt>
                <c:pt idx="40">
                  <c:v>0.52245454545454495</c:v>
                </c:pt>
                <c:pt idx="41">
                  <c:v>0.52718181818181797</c:v>
                </c:pt>
                <c:pt idx="42">
                  <c:v>0.53300000000000003</c:v>
                </c:pt>
                <c:pt idx="43">
                  <c:v>0.53472727272727205</c:v>
                </c:pt>
                <c:pt idx="44">
                  <c:v>0.53963636363636303</c:v>
                </c:pt>
                <c:pt idx="45">
                  <c:v>0.54700000000000004</c:v>
                </c:pt>
                <c:pt idx="46">
                  <c:v>0.54863636363636303</c:v>
                </c:pt>
                <c:pt idx="47">
                  <c:v>0.54927272727272702</c:v>
                </c:pt>
                <c:pt idx="48">
                  <c:v>0.55536363636363595</c:v>
                </c:pt>
                <c:pt idx="49">
                  <c:v>0.55627272727272703</c:v>
                </c:pt>
                <c:pt idx="50">
                  <c:v>0.56209090909090897</c:v>
                </c:pt>
                <c:pt idx="51">
                  <c:v>0.56536363636363596</c:v>
                </c:pt>
                <c:pt idx="52">
                  <c:v>0.56809090909090898</c:v>
                </c:pt>
                <c:pt idx="53">
                  <c:v>0.57154545454545402</c:v>
                </c:pt>
                <c:pt idx="54">
                  <c:v>0.57672727272727198</c:v>
                </c:pt>
                <c:pt idx="55">
                  <c:v>0.58218181818181802</c:v>
                </c:pt>
                <c:pt idx="56">
                  <c:v>0.58272727272727198</c:v>
                </c:pt>
                <c:pt idx="57">
                  <c:v>0.58554545454545404</c:v>
                </c:pt>
                <c:pt idx="58">
                  <c:v>0.58790909090909005</c:v>
                </c:pt>
                <c:pt idx="59">
                  <c:v>0.59136363636363598</c:v>
                </c:pt>
                <c:pt idx="60">
                  <c:v>0.59399999999999997</c:v>
                </c:pt>
                <c:pt idx="61">
                  <c:v>0.59763636363636297</c:v>
                </c:pt>
                <c:pt idx="62">
                  <c:v>0.598727272727272</c:v>
                </c:pt>
                <c:pt idx="63">
                  <c:v>0.598727272727272</c:v>
                </c:pt>
                <c:pt idx="64">
                  <c:v>0.598727272727272</c:v>
                </c:pt>
                <c:pt idx="65">
                  <c:v>0.598727272727272</c:v>
                </c:pt>
                <c:pt idx="66">
                  <c:v>0.598727272727272</c:v>
                </c:pt>
                <c:pt idx="67">
                  <c:v>0.598727272727272</c:v>
                </c:pt>
                <c:pt idx="68">
                  <c:v>0.598727272727272</c:v>
                </c:pt>
                <c:pt idx="69">
                  <c:v>0.598727272727272</c:v>
                </c:pt>
                <c:pt idx="70">
                  <c:v>0.598727272727272</c:v>
                </c:pt>
                <c:pt idx="71">
                  <c:v>0.598727272727272</c:v>
                </c:pt>
                <c:pt idx="72">
                  <c:v>0.60509090909090901</c:v>
                </c:pt>
                <c:pt idx="73">
                  <c:v>0.61481818181818104</c:v>
                </c:pt>
                <c:pt idx="74">
                  <c:v>0.61863636363636298</c:v>
                </c:pt>
                <c:pt idx="75">
                  <c:v>0.63645454545454505</c:v>
                </c:pt>
                <c:pt idx="76">
                  <c:v>0.64363636363636301</c:v>
                </c:pt>
                <c:pt idx="77">
                  <c:v>0.66018181818181798</c:v>
                </c:pt>
                <c:pt idx="78">
                  <c:v>0.67390909090909001</c:v>
                </c:pt>
                <c:pt idx="79">
                  <c:v>0.683181818181818</c:v>
                </c:pt>
                <c:pt idx="80">
                  <c:v>0.68809090909090898</c:v>
                </c:pt>
                <c:pt idx="81">
                  <c:v>0.69299999999999995</c:v>
                </c:pt>
                <c:pt idx="82">
                  <c:v>0.69299999999999995</c:v>
                </c:pt>
                <c:pt idx="83">
                  <c:v>0.69927272727272705</c:v>
                </c:pt>
                <c:pt idx="84">
                  <c:v>0.69927272727272705</c:v>
                </c:pt>
                <c:pt idx="85">
                  <c:v>0.70163636363636295</c:v>
                </c:pt>
                <c:pt idx="86">
                  <c:v>0.70327272727272705</c:v>
                </c:pt>
                <c:pt idx="87">
                  <c:v>0.70763636363636295</c:v>
                </c:pt>
                <c:pt idx="88">
                  <c:v>0.71018181818181803</c:v>
                </c:pt>
                <c:pt idx="89">
                  <c:v>0.71227272727272695</c:v>
                </c:pt>
                <c:pt idx="90">
                  <c:v>0.71463636363636296</c:v>
                </c:pt>
                <c:pt idx="91">
                  <c:v>0.71463636363636296</c:v>
                </c:pt>
                <c:pt idx="92">
                  <c:v>0.72181818181818103</c:v>
                </c:pt>
                <c:pt idx="93">
                  <c:v>0.72409090909090901</c:v>
                </c:pt>
                <c:pt idx="94">
                  <c:v>0.72781818181818103</c:v>
                </c:pt>
                <c:pt idx="95">
                  <c:v>0.73545454545454503</c:v>
                </c:pt>
                <c:pt idx="96">
                  <c:v>0.73809090909090902</c:v>
                </c:pt>
                <c:pt idx="97">
                  <c:v>0.74363636363636298</c:v>
                </c:pt>
                <c:pt idx="98">
                  <c:v>0.74363636363636298</c:v>
                </c:pt>
                <c:pt idx="99">
                  <c:v>0.74581818181818105</c:v>
                </c:pt>
                <c:pt idx="100">
                  <c:v>0.75654545454545397</c:v>
                </c:pt>
                <c:pt idx="101">
                  <c:v>0.76027272727272699</c:v>
                </c:pt>
                <c:pt idx="102">
                  <c:v>0.76554545454545397</c:v>
                </c:pt>
                <c:pt idx="103">
                  <c:v>0.76554545454545397</c:v>
                </c:pt>
                <c:pt idx="104">
                  <c:v>0.76781818181818096</c:v>
                </c:pt>
                <c:pt idx="105">
                  <c:v>0.76781818181818096</c:v>
                </c:pt>
                <c:pt idx="106">
                  <c:v>0.76781818181818096</c:v>
                </c:pt>
                <c:pt idx="107">
                  <c:v>0.77054545454545398</c:v>
                </c:pt>
                <c:pt idx="108">
                  <c:v>0.77681818181818096</c:v>
                </c:pt>
                <c:pt idx="109">
                  <c:v>0.77963636363636302</c:v>
                </c:pt>
                <c:pt idx="110">
                  <c:v>0.77963636363636302</c:v>
                </c:pt>
                <c:pt idx="111">
                  <c:v>0.78254545454545399</c:v>
                </c:pt>
                <c:pt idx="112">
                  <c:v>0.79290909090909001</c:v>
                </c:pt>
                <c:pt idx="113">
                  <c:v>0.80290909090909002</c:v>
                </c:pt>
                <c:pt idx="114">
                  <c:v>0.81027272727272703</c:v>
                </c:pt>
                <c:pt idx="115">
                  <c:v>0.81027272727272703</c:v>
                </c:pt>
                <c:pt idx="116">
                  <c:v>0.81609090909090898</c:v>
                </c:pt>
                <c:pt idx="117">
                  <c:v>0.82399999999999995</c:v>
                </c:pt>
                <c:pt idx="118">
                  <c:v>0.82881818181818101</c:v>
                </c:pt>
                <c:pt idx="119">
                  <c:v>0.83272727272727198</c:v>
                </c:pt>
                <c:pt idx="120">
                  <c:v>0.837090909090909</c:v>
                </c:pt>
                <c:pt idx="121">
                  <c:v>0.837090909090909</c:v>
                </c:pt>
                <c:pt idx="122">
                  <c:v>0.85818181818181805</c:v>
                </c:pt>
                <c:pt idx="123">
                  <c:v>0.85818181818181805</c:v>
                </c:pt>
                <c:pt idx="124">
                  <c:v>0.86190909090908996</c:v>
                </c:pt>
                <c:pt idx="125">
                  <c:v>0.86654545454545395</c:v>
                </c:pt>
                <c:pt idx="126">
                  <c:v>0.86654545454545395</c:v>
                </c:pt>
                <c:pt idx="127">
                  <c:v>0.86654545454545395</c:v>
                </c:pt>
                <c:pt idx="128">
                  <c:v>0.86654545454545395</c:v>
                </c:pt>
                <c:pt idx="129">
                  <c:v>0.88254545454545397</c:v>
                </c:pt>
                <c:pt idx="130">
                  <c:v>0.89200000000000002</c:v>
                </c:pt>
                <c:pt idx="131">
                  <c:v>0.90136363636363603</c:v>
                </c:pt>
                <c:pt idx="132">
                  <c:v>0.90581818181818097</c:v>
                </c:pt>
                <c:pt idx="133">
                  <c:v>0.91818181818181799</c:v>
                </c:pt>
                <c:pt idx="134">
                  <c:v>0.94009090909090898</c:v>
                </c:pt>
                <c:pt idx="135">
                  <c:v>0.94809090909090898</c:v>
                </c:pt>
                <c:pt idx="136">
                  <c:v>0.94809090909090898</c:v>
                </c:pt>
                <c:pt idx="137">
                  <c:v>0.94809090909090898</c:v>
                </c:pt>
                <c:pt idx="138">
                  <c:v>0.96145454545454501</c:v>
                </c:pt>
                <c:pt idx="139">
                  <c:v>0.96145454545454501</c:v>
                </c:pt>
                <c:pt idx="140">
                  <c:v>0.970090909090909</c:v>
                </c:pt>
                <c:pt idx="141">
                  <c:v>0.98681818181818104</c:v>
                </c:pt>
                <c:pt idx="142">
                  <c:v>0.98681818181818104</c:v>
                </c:pt>
                <c:pt idx="143">
                  <c:v>0.99418181818181794</c:v>
                </c:pt>
                <c:pt idx="144">
                  <c:v>1.0038181818181799</c:v>
                </c:pt>
                <c:pt idx="145">
                  <c:v>1.0094545454545401</c:v>
                </c:pt>
                <c:pt idx="146">
                  <c:v>1.03245454545454</c:v>
                </c:pt>
                <c:pt idx="147">
                  <c:v>1.0389090909090899</c:v>
                </c:pt>
                <c:pt idx="148">
                  <c:v>1.0447272727272701</c:v>
                </c:pt>
                <c:pt idx="149">
                  <c:v>1.0516363636363599</c:v>
                </c:pt>
                <c:pt idx="150">
                  <c:v>1.0589090909090899</c:v>
                </c:pt>
                <c:pt idx="151">
                  <c:v>1.0589090909090899</c:v>
                </c:pt>
                <c:pt idx="152">
                  <c:v>1.0800909090909001</c:v>
                </c:pt>
                <c:pt idx="153">
                  <c:v>1.0941818181818099</c:v>
                </c:pt>
                <c:pt idx="154">
                  <c:v>1.1107272727272699</c:v>
                </c:pt>
                <c:pt idx="155">
                  <c:v>1.1107272727272699</c:v>
                </c:pt>
                <c:pt idx="156">
                  <c:v>1.121</c:v>
                </c:pt>
                <c:pt idx="157">
                  <c:v>1.13227272727272</c:v>
                </c:pt>
                <c:pt idx="158">
                  <c:v>1.15545454545454</c:v>
                </c:pt>
                <c:pt idx="159">
                  <c:v>1.15545454545454</c:v>
                </c:pt>
                <c:pt idx="160">
                  <c:v>1.16236363636363</c:v>
                </c:pt>
                <c:pt idx="161">
                  <c:v>1.16236363636363</c:v>
                </c:pt>
                <c:pt idx="162">
                  <c:v>1.16236363636363</c:v>
                </c:pt>
                <c:pt idx="163">
                  <c:v>1.18354545454545</c:v>
                </c:pt>
                <c:pt idx="164">
                  <c:v>1.1906363636363599</c:v>
                </c:pt>
                <c:pt idx="165">
                  <c:v>1.212</c:v>
                </c:pt>
                <c:pt idx="166">
                  <c:v>1.2230909090908999</c:v>
                </c:pt>
                <c:pt idx="167">
                  <c:v>1.23072727272727</c:v>
                </c:pt>
                <c:pt idx="168">
                  <c:v>1.2508181818181801</c:v>
                </c:pt>
                <c:pt idx="169">
                  <c:v>1.2650909090908999</c:v>
                </c:pt>
                <c:pt idx="170">
                  <c:v>1.2822727272727199</c:v>
                </c:pt>
                <c:pt idx="171">
                  <c:v>1.30381818181818</c:v>
                </c:pt>
                <c:pt idx="172">
                  <c:v>1.31445454545454</c:v>
                </c:pt>
                <c:pt idx="173">
                  <c:v>1.31445454545454</c:v>
                </c:pt>
                <c:pt idx="174">
                  <c:v>1.31445454545454</c:v>
                </c:pt>
                <c:pt idx="175">
                  <c:v>1.31445454545454</c:v>
                </c:pt>
                <c:pt idx="176">
                  <c:v>1.31445454545454</c:v>
                </c:pt>
                <c:pt idx="177">
                  <c:v>1.3450909090909</c:v>
                </c:pt>
                <c:pt idx="178">
                  <c:v>1.3450909090909</c:v>
                </c:pt>
                <c:pt idx="179">
                  <c:v>1.3565454545454501</c:v>
                </c:pt>
                <c:pt idx="180">
                  <c:v>1.37818181818181</c:v>
                </c:pt>
                <c:pt idx="181">
                  <c:v>1.40481818181818</c:v>
                </c:pt>
                <c:pt idx="182">
                  <c:v>1.4137272727272701</c:v>
                </c:pt>
                <c:pt idx="183">
                  <c:v>1.42754545454545</c:v>
                </c:pt>
                <c:pt idx="184">
                  <c:v>1.42754545454545</c:v>
                </c:pt>
                <c:pt idx="185">
                  <c:v>1.44545454545454</c:v>
                </c:pt>
                <c:pt idx="186">
                  <c:v>1.4543636363636301</c:v>
                </c:pt>
                <c:pt idx="187">
                  <c:v>1.4638181818181799</c:v>
                </c:pt>
                <c:pt idx="188">
                  <c:v>1.4638181818181799</c:v>
                </c:pt>
                <c:pt idx="189">
                  <c:v>1.47672727272727</c:v>
                </c:pt>
                <c:pt idx="190">
                  <c:v>1.49054545454545</c:v>
                </c:pt>
                <c:pt idx="191">
                  <c:v>1.5017272727272699</c:v>
                </c:pt>
                <c:pt idx="192">
                  <c:v>1.5017272727272699</c:v>
                </c:pt>
                <c:pt idx="193">
                  <c:v>1.5162727272727199</c:v>
                </c:pt>
                <c:pt idx="194">
                  <c:v>1.5289999999999999</c:v>
                </c:pt>
                <c:pt idx="195">
                  <c:v>1.5514545454545401</c:v>
                </c:pt>
                <c:pt idx="196">
                  <c:v>1.5514545454545401</c:v>
                </c:pt>
                <c:pt idx="197">
                  <c:v>1.57127272727272</c:v>
                </c:pt>
                <c:pt idx="198">
                  <c:v>1.60363636363636</c:v>
                </c:pt>
                <c:pt idx="199">
                  <c:v>1.6125454545454501</c:v>
                </c:pt>
                <c:pt idx="200">
                  <c:v>1.6358181818181801</c:v>
                </c:pt>
                <c:pt idx="201">
                  <c:v>1.65827272727272</c:v>
                </c:pt>
                <c:pt idx="202">
                  <c:v>1.6780909090909</c:v>
                </c:pt>
                <c:pt idx="203">
                  <c:v>1.70090909090909</c:v>
                </c:pt>
                <c:pt idx="204">
                  <c:v>1.70090909090909</c:v>
                </c:pt>
                <c:pt idx="205">
                  <c:v>1.70090909090909</c:v>
                </c:pt>
                <c:pt idx="206">
                  <c:v>1.70090909090909</c:v>
                </c:pt>
                <c:pt idx="207">
                  <c:v>1.70090909090909</c:v>
                </c:pt>
                <c:pt idx="208">
                  <c:v>1.71527272727272</c:v>
                </c:pt>
                <c:pt idx="209">
                  <c:v>1.71527272727272</c:v>
                </c:pt>
                <c:pt idx="210">
                  <c:v>1.71527272727272</c:v>
                </c:pt>
                <c:pt idx="211">
                  <c:v>1.71527272727272</c:v>
                </c:pt>
                <c:pt idx="212">
                  <c:v>1.73872727272727</c:v>
                </c:pt>
                <c:pt idx="213">
                  <c:v>1.73872727272727</c:v>
                </c:pt>
                <c:pt idx="214">
                  <c:v>1.7477272727272699</c:v>
                </c:pt>
                <c:pt idx="215">
                  <c:v>1.75736363636363</c:v>
                </c:pt>
                <c:pt idx="216">
                  <c:v>1.7734545454545401</c:v>
                </c:pt>
                <c:pt idx="217">
                  <c:v>1.819</c:v>
                </c:pt>
                <c:pt idx="218">
                  <c:v>1.8439090909090901</c:v>
                </c:pt>
                <c:pt idx="219">
                  <c:v>1.85827272727272</c:v>
                </c:pt>
                <c:pt idx="220">
                  <c:v>1.88490909090909</c:v>
                </c:pt>
                <c:pt idx="221">
                  <c:v>1.93418181818181</c:v>
                </c:pt>
                <c:pt idx="222">
                  <c:v>1.93418181818181</c:v>
                </c:pt>
                <c:pt idx="223">
                  <c:v>1.93418181818181</c:v>
                </c:pt>
                <c:pt idx="224">
                  <c:v>1.94872727272727</c:v>
                </c:pt>
                <c:pt idx="225">
                  <c:v>1.9617272727272701</c:v>
                </c:pt>
                <c:pt idx="226">
                  <c:v>1.9617272727272701</c:v>
                </c:pt>
                <c:pt idx="227">
                  <c:v>1.97536363636363</c:v>
                </c:pt>
                <c:pt idx="228">
                  <c:v>1.97536363636363</c:v>
                </c:pt>
                <c:pt idx="229">
                  <c:v>1.98345454545454</c:v>
                </c:pt>
                <c:pt idx="230">
                  <c:v>1.99518181818181</c:v>
                </c:pt>
                <c:pt idx="231">
                  <c:v>1.99518181818181</c:v>
                </c:pt>
                <c:pt idx="232">
                  <c:v>2.0154545454545398</c:v>
                </c:pt>
                <c:pt idx="233">
                  <c:v>2.0154545454545398</c:v>
                </c:pt>
                <c:pt idx="234">
                  <c:v>2.0239090909090902</c:v>
                </c:pt>
                <c:pt idx="235">
                  <c:v>2.0350000000000001</c:v>
                </c:pt>
                <c:pt idx="236">
                  <c:v>2.0350000000000001</c:v>
                </c:pt>
                <c:pt idx="237">
                  <c:v>2.0350000000000001</c:v>
                </c:pt>
                <c:pt idx="238">
                  <c:v>2.0350000000000001</c:v>
                </c:pt>
                <c:pt idx="239">
                  <c:v>2.0350000000000001</c:v>
                </c:pt>
                <c:pt idx="240">
                  <c:v>2.0350000000000001</c:v>
                </c:pt>
                <c:pt idx="241">
                  <c:v>2.0470909090909002</c:v>
                </c:pt>
                <c:pt idx="242">
                  <c:v>2.0470909090909002</c:v>
                </c:pt>
                <c:pt idx="243">
                  <c:v>2.0760000000000001</c:v>
                </c:pt>
                <c:pt idx="244">
                  <c:v>2.0760000000000001</c:v>
                </c:pt>
                <c:pt idx="245">
                  <c:v>2.0760000000000001</c:v>
                </c:pt>
                <c:pt idx="246">
                  <c:v>2.0760000000000001</c:v>
                </c:pt>
                <c:pt idx="247">
                  <c:v>2.08436363636363</c:v>
                </c:pt>
                <c:pt idx="248">
                  <c:v>2.17072727272727</c:v>
                </c:pt>
                <c:pt idx="249">
                  <c:v>2.1950909090908999</c:v>
                </c:pt>
                <c:pt idx="250">
                  <c:v>2.24063636363636</c:v>
                </c:pt>
                <c:pt idx="251">
                  <c:v>2.2704545454545402</c:v>
                </c:pt>
                <c:pt idx="252">
                  <c:v>2.2984545454545402</c:v>
                </c:pt>
                <c:pt idx="253">
                  <c:v>2.30254545454545</c:v>
                </c:pt>
                <c:pt idx="254">
                  <c:v>2.33363636363636</c:v>
                </c:pt>
                <c:pt idx="255">
                  <c:v>2.3732727272727199</c:v>
                </c:pt>
                <c:pt idx="256">
                  <c:v>2.4403636363636299</c:v>
                </c:pt>
                <c:pt idx="257">
                  <c:v>2.4838181818181799</c:v>
                </c:pt>
                <c:pt idx="258">
                  <c:v>2.5036363636363599</c:v>
                </c:pt>
                <c:pt idx="259">
                  <c:v>2.5640000000000001</c:v>
                </c:pt>
                <c:pt idx="260">
                  <c:v>2.5910909090908998</c:v>
                </c:pt>
                <c:pt idx="261">
                  <c:v>2.6489090909090902</c:v>
                </c:pt>
                <c:pt idx="262">
                  <c:v>2.6733636363636299</c:v>
                </c:pt>
                <c:pt idx="263">
                  <c:v>2.6938181818181799</c:v>
                </c:pt>
                <c:pt idx="264">
                  <c:v>2.9131818181818101</c:v>
                </c:pt>
                <c:pt idx="265">
                  <c:v>3.0275454545454501</c:v>
                </c:pt>
                <c:pt idx="266">
                  <c:v>3.29127272727272</c:v>
                </c:pt>
                <c:pt idx="267">
                  <c:v>3.5444545454545402</c:v>
                </c:pt>
                <c:pt idx="268">
                  <c:v>3.7315454545454498</c:v>
                </c:pt>
                <c:pt idx="269">
                  <c:v>4.2000909090908998</c:v>
                </c:pt>
                <c:pt idx="270">
                  <c:v>4.4815454545454498</c:v>
                </c:pt>
                <c:pt idx="271">
                  <c:v>4.5071818181818104</c:v>
                </c:pt>
                <c:pt idx="272">
                  <c:v>4.6588181818181802</c:v>
                </c:pt>
                <c:pt idx="273">
                  <c:v>4.6804545454545403</c:v>
                </c:pt>
                <c:pt idx="274">
                  <c:v>4.7178181818181804</c:v>
                </c:pt>
                <c:pt idx="275">
                  <c:v>4.7304545454545401</c:v>
                </c:pt>
                <c:pt idx="276">
                  <c:v>4.78136363636363</c:v>
                </c:pt>
                <c:pt idx="277">
                  <c:v>4.8201818181818101</c:v>
                </c:pt>
                <c:pt idx="278">
                  <c:v>4.8330909090908998</c:v>
                </c:pt>
                <c:pt idx="279">
                  <c:v>4.87645454545454</c:v>
                </c:pt>
                <c:pt idx="280">
                  <c:v>4.94872727272727</c:v>
                </c:pt>
                <c:pt idx="281">
                  <c:v>4.9589090909090903</c:v>
                </c:pt>
                <c:pt idx="282">
                  <c:v>4.9723636363636299</c:v>
                </c:pt>
                <c:pt idx="283">
                  <c:v>5.0196363636363603</c:v>
                </c:pt>
                <c:pt idx="284">
                  <c:v>5.0196363636363603</c:v>
                </c:pt>
                <c:pt idx="285">
                  <c:v>5.3434545454545397</c:v>
                </c:pt>
                <c:pt idx="286">
                  <c:v>5.3545454545454501</c:v>
                </c:pt>
                <c:pt idx="287">
                  <c:v>5.4060909090909002</c:v>
                </c:pt>
                <c:pt idx="288">
                  <c:v>5.6105454545454503</c:v>
                </c:pt>
                <c:pt idx="289">
                  <c:v>6.3187272727272701</c:v>
                </c:pt>
                <c:pt idx="290">
                  <c:v>6.9018181818181796</c:v>
                </c:pt>
                <c:pt idx="291">
                  <c:v>7.34772727272727</c:v>
                </c:pt>
                <c:pt idx="292">
                  <c:v>7.3884545454545396</c:v>
                </c:pt>
                <c:pt idx="293">
                  <c:v>7.6397272727272698</c:v>
                </c:pt>
                <c:pt idx="294">
                  <c:v>7.7019090909090897</c:v>
                </c:pt>
                <c:pt idx="295">
                  <c:v>7.7225454545454504</c:v>
                </c:pt>
                <c:pt idx="296">
                  <c:v>8.0108181818181805</c:v>
                </c:pt>
                <c:pt idx="297">
                  <c:v>8.0108181818181805</c:v>
                </c:pt>
                <c:pt idx="298">
                  <c:v>8.0108181818181805</c:v>
                </c:pt>
                <c:pt idx="299">
                  <c:v>8.0108181818181805</c:v>
                </c:pt>
                <c:pt idx="300">
                  <c:v>8.0108181818181805</c:v>
                </c:pt>
                <c:pt idx="301">
                  <c:v>8.0108181818181805</c:v>
                </c:pt>
                <c:pt idx="302">
                  <c:v>8.0108181818181805</c:v>
                </c:pt>
                <c:pt idx="303">
                  <c:v>8.0108181818181805</c:v>
                </c:pt>
                <c:pt idx="304">
                  <c:v>8.0108181818181805</c:v>
                </c:pt>
                <c:pt idx="305">
                  <c:v>8.0108181818181805</c:v>
                </c:pt>
                <c:pt idx="306">
                  <c:v>8.0108181818181805</c:v>
                </c:pt>
                <c:pt idx="307">
                  <c:v>8.0108181818181805</c:v>
                </c:pt>
                <c:pt idx="308">
                  <c:v>8.0108181818181805</c:v>
                </c:pt>
                <c:pt idx="309">
                  <c:v>8.0108181818181805</c:v>
                </c:pt>
                <c:pt idx="310">
                  <c:v>8.0108181818181805</c:v>
                </c:pt>
                <c:pt idx="311">
                  <c:v>8.0108181818181805</c:v>
                </c:pt>
                <c:pt idx="312">
                  <c:v>8.0108181818181805</c:v>
                </c:pt>
                <c:pt idx="313">
                  <c:v>8.0108181818181805</c:v>
                </c:pt>
                <c:pt idx="314">
                  <c:v>8.0108181818181805</c:v>
                </c:pt>
                <c:pt idx="315">
                  <c:v>8.0108181818181805</c:v>
                </c:pt>
                <c:pt idx="316">
                  <c:v>8.0108181818181805</c:v>
                </c:pt>
                <c:pt idx="317">
                  <c:v>8.0108181818181805</c:v>
                </c:pt>
                <c:pt idx="318">
                  <c:v>8.0108181818181805</c:v>
                </c:pt>
                <c:pt idx="319">
                  <c:v>8.0108181818181805</c:v>
                </c:pt>
                <c:pt idx="320">
                  <c:v>8.0108181818181805</c:v>
                </c:pt>
                <c:pt idx="321">
                  <c:v>8.0108181818181805</c:v>
                </c:pt>
                <c:pt idx="322">
                  <c:v>8.0108181818181805</c:v>
                </c:pt>
                <c:pt idx="323">
                  <c:v>8.0108181818181805</c:v>
                </c:pt>
                <c:pt idx="324">
                  <c:v>8.0108181818181805</c:v>
                </c:pt>
                <c:pt idx="325">
                  <c:v>8.0108181818181805</c:v>
                </c:pt>
                <c:pt idx="326">
                  <c:v>8.0108181818181805</c:v>
                </c:pt>
                <c:pt idx="327">
                  <c:v>8.0108181818181805</c:v>
                </c:pt>
                <c:pt idx="328">
                  <c:v>8.0108181818181805</c:v>
                </c:pt>
                <c:pt idx="329">
                  <c:v>8.0108181818181805</c:v>
                </c:pt>
                <c:pt idx="330">
                  <c:v>8.0108181818181805</c:v>
                </c:pt>
                <c:pt idx="331">
                  <c:v>8.0108181818181805</c:v>
                </c:pt>
                <c:pt idx="332">
                  <c:v>8.0108181818181805</c:v>
                </c:pt>
                <c:pt idx="333">
                  <c:v>8.0108181818181805</c:v>
                </c:pt>
                <c:pt idx="334">
                  <c:v>8.0108181818181805</c:v>
                </c:pt>
                <c:pt idx="335">
                  <c:v>8.0108181818181805</c:v>
                </c:pt>
                <c:pt idx="336">
                  <c:v>8.0108181818181805</c:v>
                </c:pt>
                <c:pt idx="337">
                  <c:v>8.0108181818181805</c:v>
                </c:pt>
                <c:pt idx="338">
                  <c:v>8.0108181818181805</c:v>
                </c:pt>
                <c:pt idx="339">
                  <c:v>8.0108181818181805</c:v>
                </c:pt>
                <c:pt idx="340">
                  <c:v>8.0368181818181803</c:v>
                </c:pt>
                <c:pt idx="341">
                  <c:v>8.0368181818181803</c:v>
                </c:pt>
                <c:pt idx="342">
                  <c:v>8.0368181818181803</c:v>
                </c:pt>
                <c:pt idx="343">
                  <c:v>8.0777272727272695</c:v>
                </c:pt>
                <c:pt idx="344">
                  <c:v>8.0777272727272695</c:v>
                </c:pt>
                <c:pt idx="345">
                  <c:v>8.0777272727272695</c:v>
                </c:pt>
                <c:pt idx="346">
                  <c:v>8.0777272727272695</c:v>
                </c:pt>
                <c:pt idx="347">
                  <c:v>8.1861818181818098</c:v>
                </c:pt>
                <c:pt idx="348">
                  <c:v>8.2026363636363602</c:v>
                </c:pt>
                <c:pt idx="349">
                  <c:v>8.2026363636363602</c:v>
                </c:pt>
                <c:pt idx="350">
                  <c:v>8.2438181818181793</c:v>
                </c:pt>
                <c:pt idx="351">
                  <c:v>8.2728181818181792</c:v>
                </c:pt>
                <c:pt idx="352">
                  <c:v>8.2860909090909107</c:v>
                </c:pt>
                <c:pt idx="353">
                  <c:v>8.32909090909091</c:v>
                </c:pt>
                <c:pt idx="354">
                  <c:v>8.32909090909091</c:v>
                </c:pt>
                <c:pt idx="355">
                  <c:v>8.3303636363636304</c:v>
                </c:pt>
                <c:pt idx="356">
                  <c:v>8.3501818181818095</c:v>
                </c:pt>
                <c:pt idx="357">
                  <c:v>8.3501818181818095</c:v>
                </c:pt>
                <c:pt idx="358">
                  <c:v>8.3804545454545405</c:v>
                </c:pt>
                <c:pt idx="359">
                  <c:v>8.3804545454545405</c:v>
                </c:pt>
                <c:pt idx="360">
                  <c:v>8.3804545454545405</c:v>
                </c:pt>
                <c:pt idx="361">
                  <c:v>8.3804545454545405</c:v>
                </c:pt>
                <c:pt idx="362">
                  <c:v>8.3804545454545405</c:v>
                </c:pt>
                <c:pt idx="363">
                  <c:v>8.3804545454545405</c:v>
                </c:pt>
                <c:pt idx="364">
                  <c:v>8.3804545454545405</c:v>
                </c:pt>
                <c:pt idx="365">
                  <c:v>8.4120000000000008</c:v>
                </c:pt>
                <c:pt idx="366">
                  <c:v>8.4120000000000008</c:v>
                </c:pt>
                <c:pt idx="367">
                  <c:v>8.4299090909090904</c:v>
                </c:pt>
                <c:pt idx="368">
                  <c:v>8.4615454545454494</c:v>
                </c:pt>
                <c:pt idx="369">
                  <c:v>8.4615454545454494</c:v>
                </c:pt>
                <c:pt idx="370">
                  <c:v>8.4615454545454494</c:v>
                </c:pt>
                <c:pt idx="371">
                  <c:v>8.4764545454545406</c:v>
                </c:pt>
                <c:pt idx="372">
                  <c:v>8.4764545454545406</c:v>
                </c:pt>
                <c:pt idx="373">
                  <c:v>8.5225454545454493</c:v>
                </c:pt>
                <c:pt idx="374">
                  <c:v>8.5225454545454493</c:v>
                </c:pt>
                <c:pt idx="375">
                  <c:v>8.5225454545454493</c:v>
                </c:pt>
                <c:pt idx="376">
                  <c:v>8.5225454545454493</c:v>
                </c:pt>
                <c:pt idx="377">
                  <c:v>8.5225454545454493</c:v>
                </c:pt>
                <c:pt idx="378">
                  <c:v>8.5665454545454498</c:v>
                </c:pt>
                <c:pt idx="379">
                  <c:v>8.5665454545454498</c:v>
                </c:pt>
                <c:pt idx="380">
                  <c:v>8.5665454545454498</c:v>
                </c:pt>
                <c:pt idx="381">
                  <c:v>8.5665454545454498</c:v>
                </c:pt>
                <c:pt idx="382">
                  <c:v>8.5665454545454498</c:v>
                </c:pt>
                <c:pt idx="383">
                  <c:v>8.5665454545454498</c:v>
                </c:pt>
                <c:pt idx="384">
                  <c:v>8.5665454545454498</c:v>
                </c:pt>
                <c:pt idx="385">
                  <c:v>8.5665454545454498</c:v>
                </c:pt>
                <c:pt idx="386">
                  <c:v>8.5665454545454498</c:v>
                </c:pt>
                <c:pt idx="387">
                  <c:v>8.5665454545454498</c:v>
                </c:pt>
                <c:pt idx="388">
                  <c:v>8.5665454545454498</c:v>
                </c:pt>
                <c:pt idx="389">
                  <c:v>8.5665454545454498</c:v>
                </c:pt>
                <c:pt idx="390">
                  <c:v>8.5665454545454498</c:v>
                </c:pt>
                <c:pt idx="391">
                  <c:v>8.5665454545454498</c:v>
                </c:pt>
                <c:pt idx="392">
                  <c:v>8.5665454545454498</c:v>
                </c:pt>
                <c:pt idx="393">
                  <c:v>8.5665454545454498</c:v>
                </c:pt>
                <c:pt idx="394">
                  <c:v>8.5665454545454498</c:v>
                </c:pt>
                <c:pt idx="395">
                  <c:v>8.5724545454545407</c:v>
                </c:pt>
                <c:pt idx="396">
                  <c:v>8.5830909090909095</c:v>
                </c:pt>
                <c:pt idx="397">
                  <c:v>8.5830909090909095</c:v>
                </c:pt>
                <c:pt idx="398">
                  <c:v>8.5830909090909095</c:v>
                </c:pt>
                <c:pt idx="399">
                  <c:v>8.5830909090909095</c:v>
                </c:pt>
                <c:pt idx="400">
                  <c:v>8.5830909090909095</c:v>
                </c:pt>
                <c:pt idx="401">
                  <c:v>8.5891818181818103</c:v>
                </c:pt>
                <c:pt idx="402">
                  <c:v>8.5891818181818103</c:v>
                </c:pt>
                <c:pt idx="403">
                  <c:v>8.5951818181818105</c:v>
                </c:pt>
                <c:pt idx="404">
                  <c:v>8.5951818181818105</c:v>
                </c:pt>
                <c:pt idx="405">
                  <c:v>8.5951818181818105</c:v>
                </c:pt>
                <c:pt idx="406">
                  <c:v>8.5951818181818105</c:v>
                </c:pt>
                <c:pt idx="407">
                  <c:v>8.5951818181818105</c:v>
                </c:pt>
                <c:pt idx="408">
                  <c:v>8.5951818181818105</c:v>
                </c:pt>
                <c:pt idx="409">
                  <c:v>8.6035454545454506</c:v>
                </c:pt>
                <c:pt idx="410">
                  <c:v>8.6143636363636293</c:v>
                </c:pt>
                <c:pt idx="411">
                  <c:v>8.6143636363636293</c:v>
                </c:pt>
                <c:pt idx="412">
                  <c:v>8.6143636363636293</c:v>
                </c:pt>
                <c:pt idx="413">
                  <c:v>8.6143636363636293</c:v>
                </c:pt>
                <c:pt idx="414">
                  <c:v>8.6143636363636293</c:v>
                </c:pt>
                <c:pt idx="415">
                  <c:v>8.6143636363636293</c:v>
                </c:pt>
                <c:pt idx="416">
                  <c:v>8.6143636363636293</c:v>
                </c:pt>
                <c:pt idx="417">
                  <c:v>8.6143636363636293</c:v>
                </c:pt>
                <c:pt idx="418">
                  <c:v>8.6143636363636293</c:v>
                </c:pt>
                <c:pt idx="419">
                  <c:v>8.6143636363636293</c:v>
                </c:pt>
                <c:pt idx="420">
                  <c:v>8.6143636363636293</c:v>
                </c:pt>
                <c:pt idx="421">
                  <c:v>8.6143636363636293</c:v>
                </c:pt>
                <c:pt idx="422">
                  <c:v>8.6143636363636293</c:v>
                </c:pt>
                <c:pt idx="423">
                  <c:v>8.6143636363636293</c:v>
                </c:pt>
                <c:pt idx="424">
                  <c:v>8.6328181818181804</c:v>
                </c:pt>
                <c:pt idx="425">
                  <c:v>8.6638181818181792</c:v>
                </c:pt>
                <c:pt idx="426">
                  <c:v>8.7052727272727193</c:v>
                </c:pt>
                <c:pt idx="427">
                  <c:v>8.7052727272727193</c:v>
                </c:pt>
                <c:pt idx="428">
                  <c:v>8.7052727272727193</c:v>
                </c:pt>
                <c:pt idx="429">
                  <c:v>8.8473636363636299</c:v>
                </c:pt>
                <c:pt idx="430">
                  <c:v>9.2249999999999996</c:v>
                </c:pt>
                <c:pt idx="431">
                  <c:v>9.7589090909090892</c:v>
                </c:pt>
                <c:pt idx="432">
                  <c:v>10.140909090909</c:v>
                </c:pt>
                <c:pt idx="433">
                  <c:v>10.6510909090909</c:v>
                </c:pt>
                <c:pt idx="434">
                  <c:v>11.134909090909</c:v>
                </c:pt>
                <c:pt idx="435">
                  <c:v>11.658909090909001</c:v>
                </c:pt>
                <c:pt idx="436">
                  <c:v>12.585363636363599</c:v>
                </c:pt>
                <c:pt idx="437">
                  <c:v>12.7220909090909</c:v>
                </c:pt>
                <c:pt idx="438">
                  <c:v>12.7220909090909</c:v>
                </c:pt>
                <c:pt idx="439">
                  <c:v>12.7220909090909</c:v>
                </c:pt>
                <c:pt idx="440">
                  <c:v>13.801545454545399</c:v>
                </c:pt>
                <c:pt idx="441">
                  <c:v>13.875181818181799</c:v>
                </c:pt>
                <c:pt idx="442">
                  <c:v>13.9206363636363</c:v>
                </c:pt>
                <c:pt idx="443">
                  <c:v>14.373909090909001</c:v>
                </c:pt>
                <c:pt idx="444">
                  <c:v>14.431727272727199</c:v>
                </c:pt>
                <c:pt idx="445">
                  <c:v>14.435727272727201</c:v>
                </c:pt>
                <c:pt idx="446">
                  <c:v>14.435727272727201</c:v>
                </c:pt>
                <c:pt idx="447">
                  <c:v>14.435727272727201</c:v>
                </c:pt>
                <c:pt idx="448">
                  <c:v>14.435727272727201</c:v>
                </c:pt>
                <c:pt idx="449">
                  <c:v>14.435727272727201</c:v>
                </c:pt>
                <c:pt idx="450">
                  <c:v>14.435727272727201</c:v>
                </c:pt>
                <c:pt idx="451">
                  <c:v>14.435727272727201</c:v>
                </c:pt>
                <c:pt idx="452">
                  <c:v>14.435727272727201</c:v>
                </c:pt>
                <c:pt idx="453">
                  <c:v>14.435727272727201</c:v>
                </c:pt>
                <c:pt idx="454">
                  <c:v>14.435727272727201</c:v>
                </c:pt>
                <c:pt idx="455">
                  <c:v>14.435727272727201</c:v>
                </c:pt>
                <c:pt idx="456">
                  <c:v>14.435727272727201</c:v>
                </c:pt>
                <c:pt idx="457">
                  <c:v>14.435727272727201</c:v>
                </c:pt>
                <c:pt idx="458">
                  <c:v>14.435727272727201</c:v>
                </c:pt>
                <c:pt idx="459">
                  <c:v>14.435727272727201</c:v>
                </c:pt>
                <c:pt idx="460">
                  <c:v>14.435727272727201</c:v>
                </c:pt>
                <c:pt idx="461">
                  <c:v>14.435727272727201</c:v>
                </c:pt>
                <c:pt idx="462">
                  <c:v>14.435727272727201</c:v>
                </c:pt>
                <c:pt idx="463">
                  <c:v>14.435727272727201</c:v>
                </c:pt>
                <c:pt idx="464">
                  <c:v>14.435727272727201</c:v>
                </c:pt>
                <c:pt idx="465">
                  <c:v>14.435727272727201</c:v>
                </c:pt>
                <c:pt idx="466">
                  <c:v>14.435727272727201</c:v>
                </c:pt>
                <c:pt idx="467">
                  <c:v>14.435727272727201</c:v>
                </c:pt>
                <c:pt idx="468">
                  <c:v>14.435727272727201</c:v>
                </c:pt>
                <c:pt idx="469">
                  <c:v>14.435727272727201</c:v>
                </c:pt>
                <c:pt idx="470">
                  <c:v>14.435727272727201</c:v>
                </c:pt>
                <c:pt idx="471">
                  <c:v>14.435727272727201</c:v>
                </c:pt>
                <c:pt idx="472">
                  <c:v>14.435727272727201</c:v>
                </c:pt>
                <c:pt idx="473">
                  <c:v>14.435727272727201</c:v>
                </c:pt>
                <c:pt idx="474">
                  <c:v>14.435727272727201</c:v>
                </c:pt>
                <c:pt idx="475">
                  <c:v>14.435727272727201</c:v>
                </c:pt>
                <c:pt idx="476">
                  <c:v>14.435727272727201</c:v>
                </c:pt>
                <c:pt idx="477">
                  <c:v>14.435727272727201</c:v>
                </c:pt>
                <c:pt idx="478">
                  <c:v>14.435727272727201</c:v>
                </c:pt>
                <c:pt idx="479">
                  <c:v>14.435727272727201</c:v>
                </c:pt>
                <c:pt idx="480">
                  <c:v>14.435727272727201</c:v>
                </c:pt>
                <c:pt idx="481">
                  <c:v>14.435727272727201</c:v>
                </c:pt>
                <c:pt idx="482">
                  <c:v>14.435727272727201</c:v>
                </c:pt>
                <c:pt idx="483">
                  <c:v>14.435727272727201</c:v>
                </c:pt>
                <c:pt idx="484">
                  <c:v>14.435727272727201</c:v>
                </c:pt>
                <c:pt idx="485">
                  <c:v>14.435727272727201</c:v>
                </c:pt>
                <c:pt idx="486">
                  <c:v>14.435727272727201</c:v>
                </c:pt>
                <c:pt idx="487">
                  <c:v>14.435727272727201</c:v>
                </c:pt>
                <c:pt idx="488">
                  <c:v>14.435727272727201</c:v>
                </c:pt>
                <c:pt idx="489">
                  <c:v>14.435727272727201</c:v>
                </c:pt>
                <c:pt idx="490">
                  <c:v>14.435727272727201</c:v>
                </c:pt>
                <c:pt idx="491">
                  <c:v>14.435727272727201</c:v>
                </c:pt>
                <c:pt idx="492">
                  <c:v>14.435727272727201</c:v>
                </c:pt>
                <c:pt idx="493">
                  <c:v>14.435727272727201</c:v>
                </c:pt>
                <c:pt idx="494">
                  <c:v>14.435727272727201</c:v>
                </c:pt>
                <c:pt idx="495">
                  <c:v>14.435727272727201</c:v>
                </c:pt>
                <c:pt idx="496">
                  <c:v>14.435727272727201</c:v>
                </c:pt>
                <c:pt idx="497">
                  <c:v>14.435727272727201</c:v>
                </c:pt>
                <c:pt idx="498">
                  <c:v>14.435727272727201</c:v>
                </c:pt>
                <c:pt idx="499">
                  <c:v>14.435727272727201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E3-494D-A912-9A28D5CB3E0E}"/>
            </c:ext>
          </c:extLst>
        </c:ser>
        <c:ser>
          <c:idx val="1"/>
          <c:order val="1"/>
          <c:tx>
            <c:strRef>
              <c:f>GCTime!$C$1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GCTime!$A$2:$A$501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GCTime!$C$2:$C$501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1.14545454545454E-2</c:v>
                </c:pt>
                <c:pt idx="9">
                  <c:v>1.3727272727272701E-2</c:v>
                </c:pt>
                <c:pt idx="10">
                  <c:v>4.9545454545454497E-2</c:v>
                </c:pt>
                <c:pt idx="11">
                  <c:v>0.10736363636363599</c:v>
                </c:pt>
                <c:pt idx="12">
                  <c:v>0.10736363636363599</c:v>
                </c:pt>
                <c:pt idx="13">
                  <c:v>0.10736363636363599</c:v>
                </c:pt>
                <c:pt idx="14">
                  <c:v>0.10736363636363599</c:v>
                </c:pt>
                <c:pt idx="15">
                  <c:v>0.10736363636363599</c:v>
                </c:pt>
                <c:pt idx="16">
                  <c:v>0.118272727272727</c:v>
                </c:pt>
                <c:pt idx="17">
                  <c:v>0.118272727272727</c:v>
                </c:pt>
                <c:pt idx="18">
                  <c:v>0.118272727272727</c:v>
                </c:pt>
                <c:pt idx="19">
                  <c:v>0.118272727272727</c:v>
                </c:pt>
                <c:pt idx="20">
                  <c:v>0.13872727272727201</c:v>
                </c:pt>
                <c:pt idx="21">
                  <c:v>0.173545454545454</c:v>
                </c:pt>
                <c:pt idx="22">
                  <c:v>0.19145454545454499</c:v>
                </c:pt>
                <c:pt idx="23">
                  <c:v>0.26718181818181802</c:v>
                </c:pt>
                <c:pt idx="24">
                  <c:v>0.37509090909090897</c:v>
                </c:pt>
                <c:pt idx="25">
                  <c:v>0.449454545454545</c:v>
                </c:pt>
                <c:pt idx="26">
                  <c:v>0.47618181818181798</c:v>
                </c:pt>
                <c:pt idx="27">
                  <c:v>0.495</c:v>
                </c:pt>
                <c:pt idx="28">
                  <c:v>0.50172727272727202</c:v>
                </c:pt>
                <c:pt idx="29">
                  <c:v>0.50636363636363602</c:v>
                </c:pt>
                <c:pt idx="30">
                  <c:v>0.51472727272727203</c:v>
                </c:pt>
                <c:pt idx="31">
                  <c:v>0.51736363636363603</c:v>
                </c:pt>
                <c:pt idx="32">
                  <c:v>0.52081818181818096</c:v>
                </c:pt>
                <c:pt idx="33">
                  <c:v>0.52881818181818097</c:v>
                </c:pt>
                <c:pt idx="34">
                  <c:v>0.53209090909090895</c:v>
                </c:pt>
                <c:pt idx="35">
                  <c:v>0.53809090909090895</c:v>
                </c:pt>
                <c:pt idx="36">
                  <c:v>0.54245454545454497</c:v>
                </c:pt>
                <c:pt idx="37">
                  <c:v>0.54636363636363605</c:v>
                </c:pt>
                <c:pt idx="38">
                  <c:v>0.55136363636363594</c:v>
                </c:pt>
                <c:pt idx="39">
                  <c:v>0.553181818181818</c:v>
                </c:pt>
                <c:pt idx="40">
                  <c:v>0.556181818181818</c:v>
                </c:pt>
                <c:pt idx="41">
                  <c:v>0.55945454545454498</c:v>
                </c:pt>
                <c:pt idx="42">
                  <c:v>0.562181818181818</c:v>
                </c:pt>
                <c:pt idx="43">
                  <c:v>0.56918181818181801</c:v>
                </c:pt>
                <c:pt idx="44">
                  <c:v>0.57236363636363596</c:v>
                </c:pt>
                <c:pt idx="45">
                  <c:v>0.57363636363636294</c:v>
                </c:pt>
                <c:pt idx="46">
                  <c:v>0.579454545454545</c:v>
                </c:pt>
                <c:pt idx="47">
                  <c:v>0.58318181818181802</c:v>
                </c:pt>
                <c:pt idx="48">
                  <c:v>0.58618181818181803</c:v>
                </c:pt>
                <c:pt idx="49">
                  <c:v>0.58799999999999997</c:v>
                </c:pt>
                <c:pt idx="50">
                  <c:v>0.59054545454545404</c:v>
                </c:pt>
                <c:pt idx="51">
                  <c:v>0.59236363636363598</c:v>
                </c:pt>
                <c:pt idx="52">
                  <c:v>0.596727272727272</c:v>
                </c:pt>
                <c:pt idx="53">
                  <c:v>0.60009090909090901</c:v>
                </c:pt>
                <c:pt idx="54">
                  <c:v>0.60354545454545405</c:v>
                </c:pt>
                <c:pt idx="55">
                  <c:v>0.60654545454545405</c:v>
                </c:pt>
                <c:pt idx="56">
                  <c:v>0.60818181818181805</c:v>
                </c:pt>
                <c:pt idx="57">
                  <c:v>0.61081818181818104</c:v>
                </c:pt>
                <c:pt idx="58">
                  <c:v>0.61581818181818104</c:v>
                </c:pt>
                <c:pt idx="59">
                  <c:v>0.61890909090908997</c:v>
                </c:pt>
                <c:pt idx="60">
                  <c:v>0.62436363636363601</c:v>
                </c:pt>
                <c:pt idx="61">
                  <c:v>0.62736363636363601</c:v>
                </c:pt>
                <c:pt idx="62">
                  <c:v>0.63036363636363602</c:v>
                </c:pt>
                <c:pt idx="63">
                  <c:v>0.63181818181818095</c:v>
                </c:pt>
                <c:pt idx="64">
                  <c:v>0.64072727272727203</c:v>
                </c:pt>
                <c:pt idx="65">
                  <c:v>0.64072727272727203</c:v>
                </c:pt>
                <c:pt idx="66">
                  <c:v>0.64072727272727203</c:v>
                </c:pt>
                <c:pt idx="67">
                  <c:v>0.64072727272727203</c:v>
                </c:pt>
                <c:pt idx="68">
                  <c:v>0.64072727272727203</c:v>
                </c:pt>
                <c:pt idx="69">
                  <c:v>0.64072727272727203</c:v>
                </c:pt>
                <c:pt idx="70">
                  <c:v>0.64072727272727203</c:v>
                </c:pt>
                <c:pt idx="71">
                  <c:v>0.64072727272727203</c:v>
                </c:pt>
                <c:pt idx="72">
                  <c:v>0.64072727272727203</c:v>
                </c:pt>
                <c:pt idx="73">
                  <c:v>0.64072727272727203</c:v>
                </c:pt>
                <c:pt idx="74">
                  <c:v>0.64481818181818096</c:v>
                </c:pt>
                <c:pt idx="75">
                  <c:v>0.65454545454545399</c:v>
                </c:pt>
                <c:pt idx="76">
                  <c:v>0.67336363636363605</c:v>
                </c:pt>
                <c:pt idx="77">
                  <c:v>0.69345454545454499</c:v>
                </c:pt>
                <c:pt idx="78">
                  <c:v>0.71218181818181803</c:v>
                </c:pt>
                <c:pt idx="79">
                  <c:v>0.71481818181818102</c:v>
                </c:pt>
                <c:pt idx="80">
                  <c:v>0.723727272727272</c:v>
                </c:pt>
                <c:pt idx="81">
                  <c:v>0.72954545454545405</c:v>
                </c:pt>
                <c:pt idx="82">
                  <c:v>0.72954545454545405</c:v>
                </c:pt>
                <c:pt idx="83">
                  <c:v>0.72954545454545405</c:v>
                </c:pt>
                <c:pt idx="84">
                  <c:v>0.72954545454545405</c:v>
                </c:pt>
                <c:pt idx="85">
                  <c:v>0.73145454545454502</c:v>
                </c:pt>
                <c:pt idx="86">
                  <c:v>0.733363636363636</c:v>
                </c:pt>
                <c:pt idx="87">
                  <c:v>0.737363636363636</c:v>
                </c:pt>
                <c:pt idx="88">
                  <c:v>0.73945454545454503</c:v>
                </c:pt>
                <c:pt idx="89">
                  <c:v>0.74372727272727202</c:v>
                </c:pt>
                <c:pt idx="90">
                  <c:v>0.75418181818181795</c:v>
                </c:pt>
                <c:pt idx="91">
                  <c:v>0.75636363636363602</c:v>
                </c:pt>
                <c:pt idx="92">
                  <c:v>0.75636363636363602</c:v>
                </c:pt>
                <c:pt idx="93">
                  <c:v>0.759636363636363</c:v>
                </c:pt>
                <c:pt idx="94">
                  <c:v>0.76627272727272699</c:v>
                </c:pt>
                <c:pt idx="95">
                  <c:v>0.77363636363636301</c:v>
                </c:pt>
                <c:pt idx="96">
                  <c:v>0.77363636363636301</c:v>
                </c:pt>
                <c:pt idx="97">
                  <c:v>0.78563636363636302</c:v>
                </c:pt>
                <c:pt idx="98">
                  <c:v>0.79363636363636303</c:v>
                </c:pt>
                <c:pt idx="99">
                  <c:v>0.79809090909090896</c:v>
                </c:pt>
                <c:pt idx="100">
                  <c:v>0.79809090909090896</c:v>
                </c:pt>
                <c:pt idx="101">
                  <c:v>0.80227272727272703</c:v>
                </c:pt>
                <c:pt idx="102">
                  <c:v>0.80681818181818099</c:v>
                </c:pt>
                <c:pt idx="103">
                  <c:v>0.81372727272727197</c:v>
                </c:pt>
                <c:pt idx="104">
                  <c:v>0.81372727272727197</c:v>
                </c:pt>
                <c:pt idx="105">
                  <c:v>0.81690909090909003</c:v>
                </c:pt>
                <c:pt idx="106">
                  <c:v>0.81690909090909003</c:v>
                </c:pt>
                <c:pt idx="107">
                  <c:v>0.82099999999999995</c:v>
                </c:pt>
                <c:pt idx="108">
                  <c:v>0.82099999999999995</c:v>
                </c:pt>
                <c:pt idx="109">
                  <c:v>0.83072727272727198</c:v>
                </c:pt>
                <c:pt idx="110">
                  <c:v>0.83072727272727198</c:v>
                </c:pt>
                <c:pt idx="111">
                  <c:v>0.83818181818181803</c:v>
                </c:pt>
                <c:pt idx="112">
                  <c:v>0.84454545454545404</c:v>
                </c:pt>
                <c:pt idx="113">
                  <c:v>0.85254545454545405</c:v>
                </c:pt>
                <c:pt idx="114">
                  <c:v>0.85972727272727201</c:v>
                </c:pt>
                <c:pt idx="115">
                  <c:v>0.86936363636363601</c:v>
                </c:pt>
                <c:pt idx="116">
                  <c:v>0.87463636363636299</c:v>
                </c:pt>
                <c:pt idx="117">
                  <c:v>0.88554545454545397</c:v>
                </c:pt>
                <c:pt idx="118">
                  <c:v>0.89281818181818096</c:v>
                </c:pt>
                <c:pt idx="119">
                  <c:v>0.89945454545454495</c:v>
                </c:pt>
                <c:pt idx="120">
                  <c:v>0.90481818181818097</c:v>
                </c:pt>
                <c:pt idx="121">
                  <c:v>0.90909090909090895</c:v>
                </c:pt>
                <c:pt idx="122">
                  <c:v>0.91081818181818097</c:v>
                </c:pt>
                <c:pt idx="123">
                  <c:v>0.91081818181818097</c:v>
                </c:pt>
                <c:pt idx="124">
                  <c:v>0.91081818181818097</c:v>
                </c:pt>
                <c:pt idx="125">
                  <c:v>0.91081818181818097</c:v>
                </c:pt>
                <c:pt idx="126">
                  <c:v>0.91836363636363605</c:v>
                </c:pt>
                <c:pt idx="127">
                  <c:v>0.92745454545454498</c:v>
                </c:pt>
                <c:pt idx="128">
                  <c:v>0.92745454545454498</c:v>
                </c:pt>
                <c:pt idx="129">
                  <c:v>0.94199999999999995</c:v>
                </c:pt>
                <c:pt idx="130">
                  <c:v>0.95154545454545403</c:v>
                </c:pt>
                <c:pt idx="131">
                  <c:v>0.958454545454545</c:v>
                </c:pt>
                <c:pt idx="132">
                  <c:v>0.96981818181818102</c:v>
                </c:pt>
                <c:pt idx="133">
                  <c:v>0.97881818181818103</c:v>
                </c:pt>
                <c:pt idx="134">
                  <c:v>0.97881818181818103</c:v>
                </c:pt>
                <c:pt idx="135">
                  <c:v>1.0104545454545399</c:v>
                </c:pt>
                <c:pt idx="136">
                  <c:v>1.0209999999999999</c:v>
                </c:pt>
                <c:pt idx="137">
                  <c:v>1.0277272727272699</c:v>
                </c:pt>
                <c:pt idx="138">
                  <c:v>1.0277272727272699</c:v>
                </c:pt>
                <c:pt idx="139">
                  <c:v>1.0394545454545401</c:v>
                </c:pt>
                <c:pt idx="140">
                  <c:v>1.0394545454545401</c:v>
                </c:pt>
                <c:pt idx="141">
                  <c:v>1.0394545454545401</c:v>
                </c:pt>
                <c:pt idx="142">
                  <c:v>1.04718181818181</c:v>
                </c:pt>
                <c:pt idx="143">
                  <c:v>1.04718181818181</c:v>
                </c:pt>
                <c:pt idx="144">
                  <c:v>1.04718181818181</c:v>
                </c:pt>
                <c:pt idx="145">
                  <c:v>1.05236363636363</c:v>
                </c:pt>
                <c:pt idx="146">
                  <c:v>1.0615454545454499</c:v>
                </c:pt>
                <c:pt idx="147">
                  <c:v>1.07845454545454</c:v>
                </c:pt>
                <c:pt idx="148">
                  <c:v>1.0968181818181799</c:v>
                </c:pt>
                <c:pt idx="149">
                  <c:v>1.1071818181818101</c:v>
                </c:pt>
                <c:pt idx="150">
                  <c:v>1.1251818181818101</c:v>
                </c:pt>
                <c:pt idx="151">
                  <c:v>1.139</c:v>
                </c:pt>
                <c:pt idx="152">
                  <c:v>1.14572727272727</c:v>
                </c:pt>
                <c:pt idx="153">
                  <c:v>1.15236363636363</c:v>
                </c:pt>
                <c:pt idx="154">
                  <c:v>1.1599090909090899</c:v>
                </c:pt>
                <c:pt idx="155">
                  <c:v>1.1599090909090899</c:v>
                </c:pt>
                <c:pt idx="156">
                  <c:v>1.1759090909090899</c:v>
                </c:pt>
                <c:pt idx="157">
                  <c:v>1.18754545454545</c:v>
                </c:pt>
                <c:pt idx="158">
                  <c:v>1.2006363636363599</c:v>
                </c:pt>
                <c:pt idx="159">
                  <c:v>1.2096363636363601</c:v>
                </c:pt>
                <c:pt idx="160">
                  <c:v>1.22218181818181</c:v>
                </c:pt>
                <c:pt idx="161">
                  <c:v>1.22218181818181</c:v>
                </c:pt>
                <c:pt idx="162">
                  <c:v>1.22218181818181</c:v>
                </c:pt>
                <c:pt idx="163">
                  <c:v>1.2370909090908999</c:v>
                </c:pt>
                <c:pt idx="164">
                  <c:v>1.24327272727272</c:v>
                </c:pt>
                <c:pt idx="165">
                  <c:v>1.25863636363636</c:v>
                </c:pt>
                <c:pt idx="166">
                  <c:v>1.2829999999999999</c:v>
                </c:pt>
                <c:pt idx="167">
                  <c:v>1.2829999999999999</c:v>
                </c:pt>
                <c:pt idx="168">
                  <c:v>1.2953636363636301</c:v>
                </c:pt>
                <c:pt idx="169">
                  <c:v>1.3149999999999999</c:v>
                </c:pt>
                <c:pt idx="170">
                  <c:v>1.3354545454545399</c:v>
                </c:pt>
                <c:pt idx="171">
                  <c:v>1.3548181818181799</c:v>
                </c:pt>
                <c:pt idx="172">
                  <c:v>1.3548181818181799</c:v>
                </c:pt>
                <c:pt idx="173">
                  <c:v>1.3628181818181799</c:v>
                </c:pt>
                <c:pt idx="174">
                  <c:v>1.3700909090908999</c:v>
                </c:pt>
                <c:pt idx="175">
                  <c:v>1.3700909090908999</c:v>
                </c:pt>
                <c:pt idx="176">
                  <c:v>1.3700909090908999</c:v>
                </c:pt>
                <c:pt idx="177">
                  <c:v>1.3811818181818101</c:v>
                </c:pt>
                <c:pt idx="178">
                  <c:v>1.3811818181818101</c:v>
                </c:pt>
                <c:pt idx="179">
                  <c:v>1.39372727272727</c:v>
                </c:pt>
                <c:pt idx="180">
                  <c:v>1.39372727272727</c:v>
                </c:pt>
                <c:pt idx="181">
                  <c:v>1.41090909090909</c:v>
                </c:pt>
                <c:pt idx="182">
                  <c:v>1.4705454545454499</c:v>
                </c:pt>
                <c:pt idx="183">
                  <c:v>1.4705454545454499</c:v>
                </c:pt>
                <c:pt idx="184">
                  <c:v>1.47927272727272</c:v>
                </c:pt>
                <c:pt idx="185">
                  <c:v>1.50063636363636</c:v>
                </c:pt>
                <c:pt idx="186">
                  <c:v>1.50063636363636</c:v>
                </c:pt>
                <c:pt idx="187">
                  <c:v>1.50063636363636</c:v>
                </c:pt>
                <c:pt idx="188">
                  <c:v>1.52118181818181</c:v>
                </c:pt>
                <c:pt idx="189">
                  <c:v>1.53990909090909</c:v>
                </c:pt>
                <c:pt idx="190">
                  <c:v>1.53990909090909</c:v>
                </c:pt>
                <c:pt idx="191">
                  <c:v>1.5649999999999999</c:v>
                </c:pt>
                <c:pt idx="192">
                  <c:v>1.5649999999999999</c:v>
                </c:pt>
                <c:pt idx="193">
                  <c:v>1.57763636363636</c:v>
                </c:pt>
                <c:pt idx="194">
                  <c:v>1.57763636363636</c:v>
                </c:pt>
                <c:pt idx="195">
                  <c:v>1.57763636363636</c:v>
                </c:pt>
                <c:pt idx="196">
                  <c:v>1.57763636363636</c:v>
                </c:pt>
                <c:pt idx="197">
                  <c:v>1.60318181818181</c:v>
                </c:pt>
                <c:pt idx="198">
                  <c:v>1.61954545454545</c:v>
                </c:pt>
                <c:pt idx="199">
                  <c:v>1.61954545454545</c:v>
                </c:pt>
                <c:pt idx="200">
                  <c:v>1.6467272727272699</c:v>
                </c:pt>
                <c:pt idx="201">
                  <c:v>1.671</c:v>
                </c:pt>
                <c:pt idx="202">
                  <c:v>1.68490909090909</c:v>
                </c:pt>
                <c:pt idx="203">
                  <c:v>1.70481818181818</c:v>
                </c:pt>
                <c:pt idx="204">
                  <c:v>1.70481818181818</c:v>
                </c:pt>
                <c:pt idx="205">
                  <c:v>1.7184545454545399</c:v>
                </c:pt>
                <c:pt idx="206">
                  <c:v>1.72790909090909</c:v>
                </c:pt>
                <c:pt idx="207">
                  <c:v>1.7528181818181801</c:v>
                </c:pt>
                <c:pt idx="208">
                  <c:v>1.7528181818181801</c:v>
                </c:pt>
                <c:pt idx="209">
                  <c:v>1.7656363636363599</c:v>
                </c:pt>
                <c:pt idx="210">
                  <c:v>1.7797272727272699</c:v>
                </c:pt>
                <c:pt idx="211">
                  <c:v>1.7934545454545401</c:v>
                </c:pt>
                <c:pt idx="212">
                  <c:v>1.7934545454545401</c:v>
                </c:pt>
                <c:pt idx="213">
                  <c:v>1.80790909090909</c:v>
                </c:pt>
                <c:pt idx="214">
                  <c:v>1.8328181818181799</c:v>
                </c:pt>
                <c:pt idx="215">
                  <c:v>1.8420909090908999</c:v>
                </c:pt>
                <c:pt idx="216">
                  <c:v>1.8600909090908999</c:v>
                </c:pt>
                <c:pt idx="217">
                  <c:v>1.8600909090908999</c:v>
                </c:pt>
                <c:pt idx="218">
                  <c:v>1.87045454545454</c:v>
                </c:pt>
                <c:pt idx="219">
                  <c:v>1.9044545454545401</c:v>
                </c:pt>
                <c:pt idx="220">
                  <c:v>1.9044545454545401</c:v>
                </c:pt>
                <c:pt idx="221">
                  <c:v>1.91490909090909</c:v>
                </c:pt>
                <c:pt idx="222">
                  <c:v>1.9405454545454499</c:v>
                </c:pt>
                <c:pt idx="223">
                  <c:v>1.9405454545454499</c:v>
                </c:pt>
                <c:pt idx="224">
                  <c:v>1.94936363636363</c:v>
                </c:pt>
                <c:pt idx="225">
                  <c:v>1.9890909090908999</c:v>
                </c:pt>
                <c:pt idx="226">
                  <c:v>1.9890909090908999</c:v>
                </c:pt>
                <c:pt idx="227">
                  <c:v>1.9890909090908999</c:v>
                </c:pt>
                <c:pt idx="228">
                  <c:v>1.9890909090908999</c:v>
                </c:pt>
                <c:pt idx="229">
                  <c:v>2.0037272727272701</c:v>
                </c:pt>
                <c:pt idx="230">
                  <c:v>2.03254545454545</c:v>
                </c:pt>
                <c:pt idx="231">
                  <c:v>2.03254545454545</c:v>
                </c:pt>
                <c:pt idx="232">
                  <c:v>2.04127272727272</c:v>
                </c:pt>
                <c:pt idx="233">
                  <c:v>2.0538181818181802</c:v>
                </c:pt>
                <c:pt idx="234">
                  <c:v>2.0538181818181802</c:v>
                </c:pt>
                <c:pt idx="235">
                  <c:v>2.0538181818181802</c:v>
                </c:pt>
                <c:pt idx="236">
                  <c:v>2.0786363636363601</c:v>
                </c:pt>
                <c:pt idx="237">
                  <c:v>2.1068181818181801</c:v>
                </c:pt>
                <c:pt idx="238">
                  <c:v>2.1068181818181801</c:v>
                </c:pt>
                <c:pt idx="239">
                  <c:v>2.1068181818181801</c:v>
                </c:pt>
                <c:pt idx="240">
                  <c:v>2.11890909090909</c:v>
                </c:pt>
                <c:pt idx="241">
                  <c:v>2.11890909090909</c:v>
                </c:pt>
                <c:pt idx="242">
                  <c:v>2.11890909090909</c:v>
                </c:pt>
                <c:pt idx="243">
                  <c:v>2.1330909090909</c:v>
                </c:pt>
                <c:pt idx="244">
                  <c:v>2.15618181818181</c:v>
                </c:pt>
                <c:pt idx="245">
                  <c:v>2.21872727272727</c:v>
                </c:pt>
                <c:pt idx="246">
                  <c:v>2.2499090909090902</c:v>
                </c:pt>
                <c:pt idx="247">
                  <c:v>2.2683636363636301</c:v>
                </c:pt>
                <c:pt idx="248">
                  <c:v>2.323</c:v>
                </c:pt>
                <c:pt idx="249">
                  <c:v>2.34981818181818</c:v>
                </c:pt>
                <c:pt idx="250">
                  <c:v>2.3814545454545399</c:v>
                </c:pt>
                <c:pt idx="251">
                  <c:v>2.4001818181818102</c:v>
                </c:pt>
                <c:pt idx="252">
                  <c:v>2.4307272727272702</c:v>
                </c:pt>
                <c:pt idx="253">
                  <c:v>2.45881818181818</c:v>
                </c:pt>
                <c:pt idx="254">
                  <c:v>2.4970909090908999</c:v>
                </c:pt>
                <c:pt idx="255">
                  <c:v>2.51918181818181</c:v>
                </c:pt>
                <c:pt idx="256">
                  <c:v>2.54972727272727</c:v>
                </c:pt>
                <c:pt idx="257">
                  <c:v>2.6640909090909002</c:v>
                </c:pt>
                <c:pt idx="258">
                  <c:v>2.7381818181818098</c:v>
                </c:pt>
                <c:pt idx="259">
                  <c:v>2.7509999999999999</c:v>
                </c:pt>
                <c:pt idx="260">
                  <c:v>2.7859090909090898</c:v>
                </c:pt>
                <c:pt idx="261">
                  <c:v>2.8200909090908999</c:v>
                </c:pt>
                <c:pt idx="262">
                  <c:v>2.8478181818181798</c:v>
                </c:pt>
                <c:pt idx="263">
                  <c:v>2.9917272727272701</c:v>
                </c:pt>
                <c:pt idx="264">
                  <c:v>3.1360000000000001</c:v>
                </c:pt>
                <c:pt idx="265">
                  <c:v>3.3034545454545401</c:v>
                </c:pt>
                <c:pt idx="266">
                  <c:v>3.4799090909090902</c:v>
                </c:pt>
                <c:pt idx="267">
                  <c:v>3.6279090909090899</c:v>
                </c:pt>
                <c:pt idx="268">
                  <c:v>3.76918181818181</c:v>
                </c:pt>
                <c:pt idx="269">
                  <c:v>3.9365454545454499</c:v>
                </c:pt>
                <c:pt idx="270">
                  <c:v>4.0210909090909004</c:v>
                </c:pt>
                <c:pt idx="271">
                  <c:v>4.1066363636363601</c:v>
                </c:pt>
                <c:pt idx="272">
                  <c:v>4.2831818181818102</c:v>
                </c:pt>
                <c:pt idx="273">
                  <c:v>4.3035454545454499</c:v>
                </c:pt>
                <c:pt idx="274">
                  <c:v>4.4005454545454503</c:v>
                </c:pt>
                <c:pt idx="275">
                  <c:v>4.4252727272727199</c:v>
                </c:pt>
                <c:pt idx="276">
                  <c:v>4.5037272727272697</c:v>
                </c:pt>
                <c:pt idx="277">
                  <c:v>4.51118181818181</c:v>
                </c:pt>
                <c:pt idx="278">
                  <c:v>4.6399999999999997</c:v>
                </c:pt>
                <c:pt idx="279">
                  <c:v>4.6571818181818099</c:v>
                </c:pt>
                <c:pt idx="280">
                  <c:v>4.6699090909090897</c:v>
                </c:pt>
                <c:pt idx="281">
                  <c:v>4.6699090909090897</c:v>
                </c:pt>
                <c:pt idx="282">
                  <c:v>4.6894545454545398</c:v>
                </c:pt>
                <c:pt idx="283">
                  <c:v>4.6951818181818101</c:v>
                </c:pt>
                <c:pt idx="284">
                  <c:v>4.702</c:v>
                </c:pt>
                <c:pt idx="285">
                  <c:v>4.702</c:v>
                </c:pt>
                <c:pt idx="286">
                  <c:v>4.702</c:v>
                </c:pt>
                <c:pt idx="287">
                  <c:v>4.702</c:v>
                </c:pt>
                <c:pt idx="288">
                  <c:v>4.702</c:v>
                </c:pt>
                <c:pt idx="289">
                  <c:v>4.702</c:v>
                </c:pt>
                <c:pt idx="290">
                  <c:v>4.702</c:v>
                </c:pt>
                <c:pt idx="291">
                  <c:v>4.702</c:v>
                </c:pt>
                <c:pt idx="292">
                  <c:v>4.702</c:v>
                </c:pt>
                <c:pt idx="293">
                  <c:v>4.702</c:v>
                </c:pt>
                <c:pt idx="294">
                  <c:v>4.702</c:v>
                </c:pt>
                <c:pt idx="295">
                  <c:v>4.702</c:v>
                </c:pt>
                <c:pt idx="296">
                  <c:v>4.702</c:v>
                </c:pt>
                <c:pt idx="297">
                  <c:v>4.702</c:v>
                </c:pt>
                <c:pt idx="298">
                  <c:v>4.702</c:v>
                </c:pt>
                <c:pt idx="299">
                  <c:v>4.702</c:v>
                </c:pt>
                <c:pt idx="300">
                  <c:v>4.702</c:v>
                </c:pt>
                <c:pt idx="301">
                  <c:v>4.702</c:v>
                </c:pt>
                <c:pt idx="302">
                  <c:v>4.702</c:v>
                </c:pt>
                <c:pt idx="303">
                  <c:v>4.702</c:v>
                </c:pt>
                <c:pt idx="304">
                  <c:v>4.702</c:v>
                </c:pt>
                <c:pt idx="305">
                  <c:v>4.702</c:v>
                </c:pt>
                <c:pt idx="306">
                  <c:v>4.702</c:v>
                </c:pt>
                <c:pt idx="307">
                  <c:v>4.702</c:v>
                </c:pt>
                <c:pt idx="308">
                  <c:v>4.702</c:v>
                </c:pt>
                <c:pt idx="309">
                  <c:v>4.702</c:v>
                </c:pt>
                <c:pt idx="310">
                  <c:v>4.702</c:v>
                </c:pt>
                <c:pt idx="311">
                  <c:v>4.702</c:v>
                </c:pt>
                <c:pt idx="312">
                  <c:v>4.702</c:v>
                </c:pt>
                <c:pt idx="313">
                  <c:v>4.702</c:v>
                </c:pt>
                <c:pt idx="314">
                  <c:v>4.702</c:v>
                </c:pt>
                <c:pt idx="315">
                  <c:v>4.702</c:v>
                </c:pt>
                <c:pt idx="316">
                  <c:v>4.702</c:v>
                </c:pt>
                <c:pt idx="317">
                  <c:v>4.702</c:v>
                </c:pt>
                <c:pt idx="318">
                  <c:v>4.702</c:v>
                </c:pt>
                <c:pt idx="319">
                  <c:v>4.702</c:v>
                </c:pt>
                <c:pt idx="320">
                  <c:v>4.702</c:v>
                </c:pt>
                <c:pt idx="321">
                  <c:v>4.702</c:v>
                </c:pt>
                <c:pt idx="322">
                  <c:v>4.702</c:v>
                </c:pt>
                <c:pt idx="323">
                  <c:v>4.702</c:v>
                </c:pt>
                <c:pt idx="324">
                  <c:v>4.702</c:v>
                </c:pt>
                <c:pt idx="325">
                  <c:v>4.702</c:v>
                </c:pt>
                <c:pt idx="326">
                  <c:v>4.702</c:v>
                </c:pt>
                <c:pt idx="327">
                  <c:v>4.71145454545454</c:v>
                </c:pt>
                <c:pt idx="328">
                  <c:v>4.7187272727272704</c:v>
                </c:pt>
                <c:pt idx="329">
                  <c:v>4.7255454545454496</c:v>
                </c:pt>
                <c:pt idx="330">
                  <c:v>4.7255454545454496</c:v>
                </c:pt>
                <c:pt idx="331">
                  <c:v>4.7255454545454496</c:v>
                </c:pt>
                <c:pt idx="332">
                  <c:v>4.7388181818181803</c:v>
                </c:pt>
                <c:pt idx="333">
                  <c:v>4.7604545454545404</c:v>
                </c:pt>
                <c:pt idx="334">
                  <c:v>4.7674545454545401</c:v>
                </c:pt>
                <c:pt idx="335">
                  <c:v>4.7780909090909001</c:v>
                </c:pt>
                <c:pt idx="336">
                  <c:v>4.7780909090909001</c:v>
                </c:pt>
                <c:pt idx="337">
                  <c:v>4.8056363636363599</c:v>
                </c:pt>
                <c:pt idx="338">
                  <c:v>4.8366363636363596</c:v>
                </c:pt>
                <c:pt idx="339">
                  <c:v>4.8449999999999998</c:v>
                </c:pt>
                <c:pt idx="340">
                  <c:v>4.8449999999999998</c:v>
                </c:pt>
                <c:pt idx="341">
                  <c:v>4.8449999999999998</c:v>
                </c:pt>
                <c:pt idx="342">
                  <c:v>4.8534545454545404</c:v>
                </c:pt>
                <c:pt idx="343">
                  <c:v>4.8721818181818097</c:v>
                </c:pt>
                <c:pt idx="344">
                  <c:v>4.8721818181818097</c:v>
                </c:pt>
                <c:pt idx="345">
                  <c:v>4.8721818181818097</c:v>
                </c:pt>
                <c:pt idx="346">
                  <c:v>4.883</c:v>
                </c:pt>
                <c:pt idx="347">
                  <c:v>4.883</c:v>
                </c:pt>
                <c:pt idx="348">
                  <c:v>4.883</c:v>
                </c:pt>
                <c:pt idx="349">
                  <c:v>4.883</c:v>
                </c:pt>
                <c:pt idx="350">
                  <c:v>4.883</c:v>
                </c:pt>
                <c:pt idx="351">
                  <c:v>4.883</c:v>
                </c:pt>
                <c:pt idx="352">
                  <c:v>4.8972727272727203</c:v>
                </c:pt>
                <c:pt idx="353">
                  <c:v>4.8972727272727203</c:v>
                </c:pt>
                <c:pt idx="354">
                  <c:v>4.8972727272727203</c:v>
                </c:pt>
                <c:pt idx="355">
                  <c:v>4.8972727272727203</c:v>
                </c:pt>
                <c:pt idx="356">
                  <c:v>4.8972727272727203</c:v>
                </c:pt>
                <c:pt idx="357">
                  <c:v>4.9143636363636301</c:v>
                </c:pt>
                <c:pt idx="358">
                  <c:v>4.9143636363636301</c:v>
                </c:pt>
                <c:pt idx="359">
                  <c:v>4.9143636363636301</c:v>
                </c:pt>
                <c:pt idx="360">
                  <c:v>4.93627272727272</c:v>
                </c:pt>
                <c:pt idx="361">
                  <c:v>4.9589999999999996</c:v>
                </c:pt>
                <c:pt idx="362">
                  <c:v>4.9589999999999996</c:v>
                </c:pt>
                <c:pt idx="363">
                  <c:v>4.9589999999999996</c:v>
                </c:pt>
                <c:pt idx="364">
                  <c:v>4.9589999999999996</c:v>
                </c:pt>
                <c:pt idx="365">
                  <c:v>4.9589999999999996</c:v>
                </c:pt>
                <c:pt idx="366">
                  <c:v>4.9589999999999996</c:v>
                </c:pt>
                <c:pt idx="367">
                  <c:v>4.9704545454545404</c:v>
                </c:pt>
                <c:pt idx="368">
                  <c:v>4.9704545454545404</c:v>
                </c:pt>
                <c:pt idx="369">
                  <c:v>4.9704545454545404</c:v>
                </c:pt>
                <c:pt idx="370">
                  <c:v>4.9704545454545404</c:v>
                </c:pt>
                <c:pt idx="371">
                  <c:v>4.9704545454545404</c:v>
                </c:pt>
                <c:pt idx="372">
                  <c:v>4.9704545454545404</c:v>
                </c:pt>
                <c:pt idx="373">
                  <c:v>4.9704545454545404</c:v>
                </c:pt>
                <c:pt idx="374">
                  <c:v>4.9704545454545404</c:v>
                </c:pt>
                <c:pt idx="375">
                  <c:v>4.9704545454545404</c:v>
                </c:pt>
                <c:pt idx="376">
                  <c:v>4.9704545454545404</c:v>
                </c:pt>
                <c:pt idx="377">
                  <c:v>4.9704545454545404</c:v>
                </c:pt>
                <c:pt idx="378">
                  <c:v>4.9704545454545404</c:v>
                </c:pt>
                <c:pt idx="379">
                  <c:v>4.9704545454545404</c:v>
                </c:pt>
                <c:pt idx="380">
                  <c:v>4.9704545454545404</c:v>
                </c:pt>
                <c:pt idx="381">
                  <c:v>4.9704545454545404</c:v>
                </c:pt>
                <c:pt idx="382">
                  <c:v>4.9704545454545404</c:v>
                </c:pt>
                <c:pt idx="383">
                  <c:v>4.9846363636363602</c:v>
                </c:pt>
                <c:pt idx="384">
                  <c:v>4.9982727272727203</c:v>
                </c:pt>
                <c:pt idx="385">
                  <c:v>5.01063636363636</c:v>
                </c:pt>
                <c:pt idx="386">
                  <c:v>5.01063636363636</c:v>
                </c:pt>
                <c:pt idx="387">
                  <c:v>5.01063636363636</c:v>
                </c:pt>
                <c:pt idx="388">
                  <c:v>5.01063636363636</c:v>
                </c:pt>
                <c:pt idx="389">
                  <c:v>5.01063636363636</c:v>
                </c:pt>
                <c:pt idx="390">
                  <c:v>5.01063636363636</c:v>
                </c:pt>
                <c:pt idx="391">
                  <c:v>5.01063636363636</c:v>
                </c:pt>
                <c:pt idx="392">
                  <c:v>5.01063636363636</c:v>
                </c:pt>
                <c:pt idx="393">
                  <c:v>5.01063636363636</c:v>
                </c:pt>
                <c:pt idx="394">
                  <c:v>5.01063636363636</c:v>
                </c:pt>
                <c:pt idx="395">
                  <c:v>5.01063636363636</c:v>
                </c:pt>
                <c:pt idx="396">
                  <c:v>5.01063636363636</c:v>
                </c:pt>
                <c:pt idx="397">
                  <c:v>5.01063636363636</c:v>
                </c:pt>
                <c:pt idx="398">
                  <c:v>5.01063636363636</c:v>
                </c:pt>
                <c:pt idx="399">
                  <c:v>5.01063636363636</c:v>
                </c:pt>
                <c:pt idx="400">
                  <c:v>5.0194545454545398</c:v>
                </c:pt>
                <c:pt idx="401">
                  <c:v>5.0298181818181797</c:v>
                </c:pt>
                <c:pt idx="402">
                  <c:v>5.0298181818181797</c:v>
                </c:pt>
                <c:pt idx="403">
                  <c:v>5.0298181818181797</c:v>
                </c:pt>
                <c:pt idx="404">
                  <c:v>5.0298181818181797</c:v>
                </c:pt>
                <c:pt idx="405">
                  <c:v>5.0298181818181797</c:v>
                </c:pt>
                <c:pt idx="406">
                  <c:v>5.0298181818181797</c:v>
                </c:pt>
                <c:pt idx="407">
                  <c:v>5.0298181818181797</c:v>
                </c:pt>
                <c:pt idx="408">
                  <c:v>5.0298181818181797</c:v>
                </c:pt>
                <c:pt idx="409">
                  <c:v>5.0563636363636304</c:v>
                </c:pt>
                <c:pt idx="410">
                  <c:v>5.0740909090909003</c:v>
                </c:pt>
                <c:pt idx="411">
                  <c:v>5.1064545454545396</c:v>
                </c:pt>
                <c:pt idx="412">
                  <c:v>5.1108181818181802</c:v>
                </c:pt>
                <c:pt idx="413">
                  <c:v>5.1269999999999998</c:v>
                </c:pt>
                <c:pt idx="414">
                  <c:v>5.1380909090909004</c:v>
                </c:pt>
                <c:pt idx="415">
                  <c:v>5.1485454545454497</c:v>
                </c:pt>
                <c:pt idx="416">
                  <c:v>5.1722727272727198</c:v>
                </c:pt>
                <c:pt idx="417">
                  <c:v>5.1876363636363596</c:v>
                </c:pt>
                <c:pt idx="418">
                  <c:v>5.2145454545454504</c:v>
                </c:pt>
                <c:pt idx="419">
                  <c:v>5.2338181818181804</c:v>
                </c:pt>
                <c:pt idx="420">
                  <c:v>5.2338181818181804</c:v>
                </c:pt>
                <c:pt idx="421">
                  <c:v>5.2338181818181804</c:v>
                </c:pt>
                <c:pt idx="422">
                  <c:v>5.2338181818181804</c:v>
                </c:pt>
                <c:pt idx="423">
                  <c:v>5.2338181818181804</c:v>
                </c:pt>
                <c:pt idx="424">
                  <c:v>5.2338181818181804</c:v>
                </c:pt>
                <c:pt idx="425">
                  <c:v>5.2338181818181804</c:v>
                </c:pt>
                <c:pt idx="426">
                  <c:v>5.2338181818181804</c:v>
                </c:pt>
                <c:pt idx="427">
                  <c:v>5.2338181818181804</c:v>
                </c:pt>
                <c:pt idx="428">
                  <c:v>5.2338181818181804</c:v>
                </c:pt>
                <c:pt idx="429">
                  <c:v>5.2338181818181804</c:v>
                </c:pt>
                <c:pt idx="430">
                  <c:v>5.2338181818181804</c:v>
                </c:pt>
                <c:pt idx="431">
                  <c:v>5.2338181818181804</c:v>
                </c:pt>
                <c:pt idx="432">
                  <c:v>5.2338181818181804</c:v>
                </c:pt>
                <c:pt idx="433">
                  <c:v>5.2338181818181804</c:v>
                </c:pt>
                <c:pt idx="434">
                  <c:v>5.2338181818181804</c:v>
                </c:pt>
                <c:pt idx="435">
                  <c:v>5.2338181818181804</c:v>
                </c:pt>
                <c:pt idx="436">
                  <c:v>5.2338181818181804</c:v>
                </c:pt>
                <c:pt idx="437">
                  <c:v>5.2338181818181804</c:v>
                </c:pt>
                <c:pt idx="438">
                  <c:v>5.2338181818181804</c:v>
                </c:pt>
                <c:pt idx="439">
                  <c:v>5.2338181818181804</c:v>
                </c:pt>
                <c:pt idx="440">
                  <c:v>5.2338181818181804</c:v>
                </c:pt>
                <c:pt idx="441">
                  <c:v>5.2338181818181804</c:v>
                </c:pt>
                <c:pt idx="442">
                  <c:v>5.2338181818181804</c:v>
                </c:pt>
                <c:pt idx="443">
                  <c:v>5.2338181818181804</c:v>
                </c:pt>
                <c:pt idx="444">
                  <c:v>5.2338181818181804</c:v>
                </c:pt>
                <c:pt idx="445">
                  <c:v>5.2338181818181804</c:v>
                </c:pt>
                <c:pt idx="446">
                  <c:v>5.2338181818181804</c:v>
                </c:pt>
                <c:pt idx="447">
                  <c:v>5.2338181818181804</c:v>
                </c:pt>
                <c:pt idx="448">
                  <c:v>5.2338181818181804</c:v>
                </c:pt>
                <c:pt idx="449">
                  <c:v>5.2338181818181804</c:v>
                </c:pt>
                <c:pt idx="450">
                  <c:v>5.2338181818181804</c:v>
                </c:pt>
                <c:pt idx="451">
                  <c:v>5.2338181818181804</c:v>
                </c:pt>
                <c:pt idx="452">
                  <c:v>5.2338181818181804</c:v>
                </c:pt>
                <c:pt idx="453">
                  <c:v>5.2338181818181804</c:v>
                </c:pt>
                <c:pt idx="454">
                  <c:v>5.2338181818181804</c:v>
                </c:pt>
                <c:pt idx="455">
                  <c:v>5.2338181818181804</c:v>
                </c:pt>
                <c:pt idx="456">
                  <c:v>5.2338181818181804</c:v>
                </c:pt>
                <c:pt idx="457">
                  <c:v>5.2338181818181804</c:v>
                </c:pt>
                <c:pt idx="458">
                  <c:v>5.2338181818181804</c:v>
                </c:pt>
                <c:pt idx="459">
                  <c:v>5.2338181818181804</c:v>
                </c:pt>
                <c:pt idx="460">
                  <c:v>5.2338181818181804</c:v>
                </c:pt>
                <c:pt idx="461">
                  <c:v>5.2338181818181804</c:v>
                </c:pt>
                <c:pt idx="462">
                  <c:v>5.2338181818181804</c:v>
                </c:pt>
                <c:pt idx="463">
                  <c:v>5.2338181818181804</c:v>
                </c:pt>
                <c:pt idx="464">
                  <c:v>5.2338181818181804</c:v>
                </c:pt>
                <c:pt idx="465">
                  <c:v>5.2338181818181804</c:v>
                </c:pt>
                <c:pt idx="466">
                  <c:v>5.2338181818181804</c:v>
                </c:pt>
                <c:pt idx="467">
                  <c:v>5.2338181818181804</c:v>
                </c:pt>
                <c:pt idx="468">
                  <c:v>5.2338181818181804</c:v>
                </c:pt>
                <c:pt idx="469">
                  <c:v>5.2338181818181804</c:v>
                </c:pt>
                <c:pt idx="470">
                  <c:v>5.2338181818181804</c:v>
                </c:pt>
                <c:pt idx="471">
                  <c:v>5.2338181818181804</c:v>
                </c:pt>
                <c:pt idx="472">
                  <c:v>5.2338181818181804</c:v>
                </c:pt>
                <c:pt idx="473">
                  <c:v>5.2338181818181804</c:v>
                </c:pt>
                <c:pt idx="474">
                  <c:v>5.2338181818181804</c:v>
                </c:pt>
                <c:pt idx="475">
                  <c:v>5.2338181818181804</c:v>
                </c:pt>
                <c:pt idx="476">
                  <c:v>5.2338181818181804</c:v>
                </c:pt>
                <c:pt idx="477">
                  <c:v>5.2338181818181804</c:v>
                </c:pt>
                <c:pt idx="478">
                  <c:v>5.2338181818181804</c:v>
                </c:pt>
                <c:pt idx="479">
                  <c:v>5.2338181818181804</c:v>
                </c:pt>
                <c:pt idx="480">
                  <c:v>5.2338181818181804</c:v>
                </c:pt>
                <c:pt idx="481">
                  <c:v>5.2338181818181804</c:v>
                </c:pt>
                <c:pt idx="482">
                  <c:v>5.2338181818181804</c:v>
                </c:pt>
                <c:pt idx="483">
                  <c:v>5.2338181818181804</c:v>
                </c:pt>
                <c:pt idx="484">
                  <c:v>5.2338181818181804</c:v>
                </c:pt>
                <c:pt idx="485">
                  <c:v>5.2338181818181804</c:v>
                </c:pt>
                <c:pt idx="486">
                  <c:v>5.2338181818181804</c:v>
                </c:pt>
                <c:pt idx="487">
                  <c:v>5.2338181818181804</c:v>
                </c:pt>
                <c:pt idx="488">
                  <c:v>5.2338181818181804</c:v>
                </c:pt>
                <c:pt idx="489">
                  <c:v>5.2338181818181804</c:v>
                </c:pt>
                <c:pt idx="490">
                  <c:v>5.2338181818181804</c:v>
                </c:pt>
                <c:pt idx="491">
                  <c:v>5.2338181818181804</c:v>
                </c:pt>
                <c:pt idx="492">
                  <c:v>5.2338181818181804</c:v>
                </c:pt>
                <c:pt idx="493">
                  <c:v>5.2338181818181804</c:v>
                </c:pt>
                <c:pt idx="494">
                  <c:v>5.2338181818181804</c:v>
                </c:pt>
                <c:pt idx="495">
                  <c:v>5.2338181818181804</c:v>
                </c:pt>
                <c:pt idx="496">
                  <c:v>5.2338181818181804</c:v>
                </c:pt>
                <c:pt idx="497">
                  <c:v>5.2338181818181804</c:v>
                </c:pt>
                <c:pt idx="498">
                  <c:v>5.2338181818181804</c:v>
                </c:pt>
                <c:pt idx="499">
                  <c:v>5.2338181818181804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DE3-494D-A912-9A28D5CB3E0E}"/>
            </c:ext>
          </c:extLst>
        </c:ser>
        <c:ser>
          <c:idx val="2"/>
          <c:order val="2"/>
          <c:tx>
            <c:strRef>
              <c:f>GCTime!$D$1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GCTime!$A$2:$A$501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GCTime!$D$2:$D$501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1.87272727272727E-2</c:v>
                </c:pt>
                <c:pt idx="10">
                  <c:v>6.5636363636363604E-2</c:v>
                </c:pt>
                <c:pt idx="11">
                  <c:v>0.116727272727272</c:v>
                </c:pt>
                <c:pt idx="12">
                  <c:v>0.116727272727272</c:v>
                </c:pt>
                <c:pt idx="13">
                  <c:v>0.116727272727272</c:v>
                </c:pt>
                <c:pt idx="14">
                  <c:v>0.116727272727272</c:v>
                </c:pt>
                <c:pt idx="15">
                  <c:v>0.116727272727272</c:v>
                </c:pt>
                <c:pt idx="16">
                  <c:v>0.13090909090909</c:v>
                </c:pt>
                <c:pt idx="17">
                  <c:v>0.13090909090909</c:v>
                </c:pt>
                <c:pt idx="18">
                  <c:v>0.13090909090909</c:v>
                </c:pt>
                <c:pt idx="19">
                  <c:v>0.13090909090909</c:v>
                </c:pt>
                <c:pt idx="20">
                  <c:v>0.14745454545454501</c:v>
                </c:pt>
                <c:pt idx="21">
                  <c:v>0.18172727272727199</c:v>
                </c:pt>
                <c:pt idx="22">
                  <c:v>0.242090909090909</c:v>
                </c:pt>
                <c:pt idx="23">
                  <c:v>0.326636363636363</c:v>
                </c:pt>
                <c:pt idx="24">
                  <c:v>0.35909090909090902</c:v>
                </c:pt>
                <c:pt idx="25">
                  <c:v>0.41309090909090901</c:v>
                </c:pt>
                <c:pt idx="26">
                  <c:v>0.45500000000000002</c:v>
                </c:pt>
                <c:pt idx="27">
                  <c:v>0.47454545454545399</c:v>
                </c:pt>
                <c:pt idx="28">
                  <c:v>0.47563636363636302</c:v>
                </c:pt>
                <c:pt idx="29">
                  <c:v>0.478545454545454</c:v>
                </c:pt>
                <c:pt idx="30">
                  <c:v>0.48227272727272702</c:v>
                </c:pt>
                <c:pt idx="31">
                  <c:v>0.48972727272727201</c:v>
                </c:pt>
                <c:pt idx="32">
                  <c:v>0.49709090909090897</c:v>
                </c:pt>
                <c:pt idx="33">
                  <c:v>0.49954545454545402</c:v>
                </c:pt>
                <c:pt idx="34">
                  <c:v>0.50245454545454504</c:v>
                </c:pt>
                <c:pt idx="35">
                  <c:v>0.50472727272727202</c:v>
                </c:pt>
                <c:pt idx="36">
                  <c:v>0.50981818181818095</c:v>
                </c:pt>
                <c:pt idx="37">
                  <c:v>0.51109090909090904</c:v>
                </c:pt>
                <c:pt idx="38">
                  <c:v>0.51409090909090904</c:v>
                </c:pt>
                <c:pt idx="39">
                  <c:v>0.52345454545454495</c:v>
                </c:pt>
                <c:pt idx="40">
                  <c:v>0.52554545454545398</c:v>
                </c:pt>
                <c:pt idx="41">
                  <c:v>0.52790909090909</c:v>
                </c:pt>
                <c:pt idx="42">
                  <c:v>0.53090909090909</c:v>
                </c:pt>
                <c:pt idx="43">
                  <c:v>0.53390909090909</c:v>
                </c:pt>
                <c:pt idx="44">
                  <c:v>0.53781818181818097</c:v>
                </c:pt>
                <c:pt idx="45">
                  <c:v>0.54018181818181799</c:v>
                </c:pt>
                <c:pt idx="46">
                  <c:v>0.543545454545454</c:v>
                </c:pt>
                <c:pt idx="47">
                  <c:v>0.54590909090909001</c:v>
                </c:pt>
                <c:pt idx="48">
                  <c:v>0.54936363636363605</c:v>
                </c:pt>
                <c:pt idx="49">
                  <c:v>0.55609090909090897</c:v>
                </c:pt>
                <c:pt idx="50">
                  <c:v>0.56054545454545401</c:v>
                </c:pt>
                <c:pt idx="51">
                  <c:v>0.56354545454545402</c:v>
                </c:pt>
                <c:pt idx="52">
                  <c:v>0.56518181818181801</c:v>
                </c:pt>
                <c:pt idx="53">
                  <c:v>0.56609090909090898</c:v>
                </c:pt>
                <c:pt idx="54">
                  <c:v>0.56727272727272704</c:v>
                </c:pt>
                <c:pt idx="55">
                  <c:v>0.56872727272727197</c:v>
                </c:pt>
                <c:pt idx="56">
                  <c:v>0.57154545454545402</c:v>
                </c:pt>
                <c:pt idx="57">
                  <c:v>0.57499999999999996</c:v>
                </c:pt>
                <c:pt idx="58">
                  <c:v>0.57599999999999996</c:v>
                </c:pt>
                <c:pt idx="59">
                  <c:v>0.57854545454545403</c:v>
                </c:pt>
                <c:pt idx="60">
                  <c:v>0.579454545454545</c:v>
                </c:pt>
                <c:pt idx="61">
                  <c:v>0.58372727272727198</c:v>
                </c:pt>
                <c:pt idx="62">
                  <c:v>0.58872727272727199</c:v>
                </c:pt>
                <c:pt idx="63">
                  <c:v>0.59054545454545404</c:v>
                </c:pt>
                <c:pt idx="64">
                  <c:v>0.59290909090909005</c:v>
                </c:pt>
                <c:pt idx="65">
                  <c:v>0.59790909090908995</c:v>
                </c:pt>
                <c:pt idx="66">
                  <c:v>0.59790909090908995</c:v>
                </c:pt>
                <c:pt idx="67">
                  <c:v>0.59790909090908995</c:v>
                </c:pt>
                <c:pt idx="68">
                  <c:v>0.59790909090908995</c:v>
                </c:pt>
                <c:pt idx="69">
                  <c:v>0.59790909090908995</c:v>
                </c:pt>
                <c:pt idx="70">
                  <c:v>0.59790909090908995</c:v>
                </c:pt>
                <c:pt idx="71">
                  <c:v>0.59790909090908995</c:v>
                </c:pt>
                <c:pt idx="72">
                  <c:v>0.59790909090908995</c:v>
                </c:pt>
                <c:pt idx="73">
                  <c:v>0.59790909090908995</c:v>
                </c:pt>
                <c:pt idx="74">
                  <c:v>0.59790909090908995</c:v>
                </c:pt>
                <c:pt idx="75">
                  <c:v>0.59790909090908995</c:v>
                </c:pt>
                <c:pt idx="76">
                  <c:v>0.60590909090908995</c:v>
                </c:pt>
                <c:pt idx="77">
                  <c:v>0.61409090909090902</c:v>
                </c:pt>
                <c:pt idx="78">
                  <c:v>0.63581818181818095</c:v>
                </c:pt>
                <c:pt idx="79">
                  <c:v>0.64518181818181797</c:v>
                </c:pt>
                <c:pt idx="80">
                  <c:v>0.65727272727272701</c:v>
                </c:pt>
                <c:pt idx="81">
                  <c:v>0.66781818181818098</c:v>
                </c:pt>
                <c:pt idx="82">
                  <c:v>0.67690909090909002</c:v>
                </c:pt>
                <c:pt idx="83">
                  <c:v>0.67690909090909002</c:v>
                </c:pt>
                <c:pt idx="84">
                  <c:v>0.68872727272727197</c:v>
                </c:pt>
                <c:pt idx="85">
                  <c:v>0.68872727272727197</c:v>
                </c:pt>
                <c:pt idx="86">
                  <c:v>0.68872727272727197</c:v>
                </c:pt>
                <c:pt idx="87">
                  <c:v>0.690818181818181</c:v>
                </c:pt>
                <c:pt idx="88">
                  <c:v>0.69499999999999995</c:v>
                </c:pt>
                <c:pt idx="89">
                  <c:v>0.69499999999999995</c:v>
                </c:pt>
                <c:pt idx="90">
                  <c:v>0.69909090909090899</c:v>
                </c:pt>
                <c:pt idx="91">
                  <c:v>0.70409090909090899</c:v>
                </c:pt>
                <c:pt idx="92">
                  <c:v>0.70863636363636295</c:v>
                </c:pt>
                <c:pt idx="93">
                  <c:v>0.71136363636363598</c:v>
                </c:pt>
                <c:pt idx="94">
                  <c:v>0.71136363636363598</c:v>
                </c:pt>
                <c:pt idx="95">
                  <c:v>0.72390909090908995</c:v>
                </c:pt>
                <c:pt idx="96">
                  <c:v>0.72390909090908995</c:v>
                </c:pt>
                <c:pt idx="97">
                  <c:v>0.72390909090908995</c:v>
                </c:pt>
                <c:pt idx="98">
                  <c:v>0.73254545454545394</c:v>
                </c:pt>
                <c:pt idx="99">
                  <c:v>0.73818181818181805</c:v>
                </c:pt>
                <c:pt idx="100">
                  <c:v>0.74745454545454504</c:v>
                </c:pt>
                <c:pt idx="101">
                  <c:v>0.74745454545454504</c:v>
                </c:pt>
                <c:pt idx="102">
                  <c:v>0.75709090909090904</c:v>
                </c:pt>
                <c:pt idx="103">
                  <c:v>0.76172727272727203</c:v>
                </c:pt>
                <c:pt idx="104">
                  <c:v>0.77200000000000002</c:v>
                </c:pt>
                <c:pt idx="105">
                  <c:v>0.77200000000000002</c:v>
                </c:pt>
                <c:pt idx="106">
                  <c:v>0.77636363636363603</c:v>
                </c:pt>
                <c:pt idx="107">
                  <c:v>0.77863636363636302</c:v>
                </c:pt>
                <c:pt idx="108">
                  <c:v>0.77863636363636302</c:v>
                </c:pt>
                <c:pt idx="109">
                  <c:v>0.77863636363636302</c:v>
                </c:pt>
                <c:pt idx="110">
                  <c:v>0.77863636363636302</c:v>
                </c:pt>
                <c:pt idx="111">
                  <c:v>0.79281818181818098</c:v>
                </c:pt>
                <c:pt idx="112">
                  <c:v>0.79645454545454497</c:v>
                </c:pt>
                <c:pt idx="113">
                  <c:v>0.80481818181818099</c:v>
                </c:pt>
                <c:pt idx="114">
                  <c:v>0.80481818181818099</c:v>
                </c:pt>
                <c:pt idx="115">
                  <c:v>0.80481818181818099</c:v>
                </c:pt>
                <c:pt idx="116">
                  <c:v>0.81036363636363595</c:v>
                </c:pt>
                <c:pt idx="117">
                  <c:v>0.82054545454545402</c:v>
                </c:pt>
                <c:pt idx="118">
                  <c:v>0.83572727272727199</c:v>
                </c:pt>
                <c:pt idx="119">
                  <c:v>0.84272727272727199</c:v>
                </c:pt>
                <c:pt idx="120">
                  <c:v>0.85109090909090901</c:v>
                </c:pt>
                <c:pt idx="121">
                  <c:v>0.85581818181818103</c:v>
                </c:pt>
                <c:pt idx="122">
                  <c:v>0.86927272727272697</c:v>
                </c:pt>
                <c:pt idx="123">
                  <c:v>0.88627272727272699</c:v>
                </c:pt>
                <c:pt idx="124">
                  <c:v>0.89045454545454505</c:v>
                </c:pt>
                <c:pt idx="125">
                  <c:v>0.89045454545454505</c:v>
                </c:pt>
                <c:pt idx="126">
                  <c:v>0.89045454545454505</c:v>
                </c:pt>
                <c:pt idx="127">
                  <c:v>0.89045454545454505</c:v>
                </c:pt>
                <c:pt idx="128">
                  <c:v>0.89045454545454505</c:v>
                </c:pt>
                <c:pt idx="129">
                  <c:v>0.89563636363636301</c:v>
                </c:pt>
                <c:pt idx="130">
                  <c:v>0.90318181818181797</c:v>
                </c:pt>
                <c:pt idx="131">
                  <c:v>0.91136363636363604</c:v>
                </c:pt>
                <c:pt idx="132">
                  <c:v>0.91990909090909001</c:v>
                </c:pt>
                <c:pt idx="133">
                  <c:v>0.93736363636363595</c:v>
                </c:pt>
                <c:pt idx="134">
                  <c:v>0.95536363636363597</c:v>
                </c:pt>
                <c:pt idx="135">
                  <c:v>0.95536363636363597</c:v>
                </c:pt>
                <c:pt idx="136">
                  <c:v>0.97599999999999998</c:v>
                </c:pt>
                <c:pt idx="137">
                  <c:v>0.98063636363636297</c:v>
                </c:pt>
                <c:pt idx="138">
                  <c:v>0.98063636363636297</c:v>
                </c:pt>
                <c:pt idx="139">
                  <c:v>0.98990909090908996</c:v>
                </c:pt>
                <c:pt idx="140">
                  <c:v>0.98990909090908996</c:v>
                </c:pt>
                <c:pt idx="141">
                  <c:v>1.0008181818181801</c:v>
                </c:pt>
                <c:pt idx="142">
                  <c:v>1.0090909090908999</c:v>
                </c:pt>
                <c:pt idx="143">
                  <c:v>1.01863636363636</c:v>
                </c:pt>
                <c:pt idx="144">
                  <c:v>1.04245454545454</c:v>
                </c:pt>
                <c:pt idx="145">
                  <c:v>1.0540909090909001</c:v>
                </c:pt>
                <c:pt idx="146">
                  <c:v>1.0540909090909001</c:v>
                </c:pt>
                <c:pt idx="147">
                  <c:v>1.06572727272727</c:v>
                </c:pt>
                <c:pt idx="148">
                  <c:v>1.07118181818181</c:v>
                </c:pt>
                <c:pt idx="149">
                  <c:v>1.07118181818181</c:v>
                </c:pt>
                <c:pt idx="150">
                  <c:v>1.09654545454545</c:v>
                </c:pt>
                <c:pt idx="151">
                  <c:v>1.10363636363636</c:v>
                </c:pt>
                <c:pt idx="152">
                  <c:v>1.1185454545454501</c:v>
                </c:pt>
                <c:pt idx="153">
                  <c:v>1.1185454545454501</c:v>
                </c:pt>
                <c:pt idx="154">
                  <c:v>1.12890909090909</c:v>
                </c:pt>
                <c:pt idx="155">
                  <c:v>1.1539090909090901</c:v>
                </c:pt>
                <c:pt idx="156">
                  <c:v>1.1760909090909</c:v>
                </c:pt>
                <c:pt idx="157">
                  <c:v>1.1760909090909</c:v>
                </c:pt>
                <c:pt idx="158">
                  <c:v>1.1760909090909</c:v>
                </c:pt>
                <c:pt idx="159">
                  <c:v>1.1760909090909</c:v>
                </c:pt>
                <c:pt idx="160">
                  <c:v>1.1760909090909</c:v>
                </c:pt>
                <c:pt idx="161">
                  <c:v>1.1760909090909</c:v>
                </c:pt>
                <c:pt idx="162">
                  <c:v>1.2037272727272701</c:v>
                </c:pt>
                <c:pt idx="163">
                  <c:v>1.2037272727272701</c:v>
                </c:pt>
                <c:pt idx="164">
                  <c:v>1.2270000000000001</c:v>
                </c:pt>
                <c:pt idx="165">
                  <c:v>1.2411818181818099</c:v>
                </c:pt>
                <c:pt idx="166">
                  <c:v>1.25527272727272</c:v>
                </c:pt>
                <c:pt idx="167">
                  <c:v>1.2680909090909001</c:v>
                </c:pt>
                <c:pt idx="168">
                  <c:v>1.2763636363636299</c:v>
                </c:pt>
                <c:pt idx="169">
                  <c:v>1.3054545454545401</c:v>
                </c:pt>
                <c:pt idx="170">
                  <c:v>1.3054545454545401</c:v>
                </c:pt>
                <c:pt idx="171">
                  <c:v>1.3135454545454499</c:v>
                </c:pt>
                <c:pt idx="172">
                  <c:v>1.34454545454545</c:v>
                </c:pt>
                <c:pt idx="173">
                  <c:v>1.34454545454545</c:v>
                </c:pt>
                <c:pt idx="174">
                  <c:v>1.34454545454545</c:v>
                </c:pt>
                <c:pt idx="175">
                  <c:v>1.38163636363636</c:v>
                </c:pt>
                <c:pt idx="176">
                  <c:v>1.39227272727272</c:v>
                </c:pt>
                <c:pt idx="177">
                  <c:v>1.39227272727272</c:v>
                </c:pt>
                <c:pt idx="178">
                  <c:v>1.39227272727272</c:v>
                </c:pt>
                <c:pt idx="179">
                  <c:v>1.4045454545454501</c:v>
                </c:pt>
                <c:pt idx="180">
                  <c:v>1.41345454545454</c:v>
                </c:pt>
                <c:pt idx="181">
                  <c:v>1.421</c:v>
                </c:pt>
                <c:pt idx="182">
                  <c:v>1.4317272727272701</c:v>
                </c:pt>
                <c:pt idx="183">
                  <c:v>1.45154545454545</c:v>
                </c:pt>
                <c:pt idx="184">
                  <c:v>1.46290909090909</c:v>
                </c:pt>
                <c:pt idx="185">
                  <c:v>1.47463636363636</c:v>
                </c:pt>
                <c:pt idx="186">
                  <c:v>1.5022727272727201</c:v>
                </c:pt>
                <c:pt idx="187">
                  <c:v>1.5110909090908999</c:v>
                </c:pt>
                <c:pt idx="188">
                  <c:v>1.5110909090908999</c:v>
                </c:pt>
                <c:pt idx="189">
                  <c:v>1.5110909090908999</c:v>
                </c:pt>
                <c:pt idx="190">
                  <c:v>1.5201818181818101</c:v>
                </c:pt>
                <c:pt idx="191">
                  <c:v>1.53536363636363</c:v>
                </c:pt>
                <c:pt idx="192">
                  <c:v>1.53536363636363</c:v>
                </c:pt>
                <c:pt idx="193">
                  <c:v>1.55054545454545</c:v>
                </c:pt>
                <c:pt idx="194">
                  <c:v>1.56390909090909</c:v>
                </c:pt>
                <c:pt idx="195">
                  <c:v>1.6035454545454499</c:v>
                </c:pt>
                <c:pt idx="196">
                  <c:v>1.6035454545454499</c:v>
                </c:pt>
                <c:pt idx="197">
                  <c:v>1.61690909090909</c:v>
                </c:pt>
                <c:pt idx="198">
                  <c:v>1.6267272727272699</c:v>
                </c:pt>
                <c:pt idx="199">
                  <c:v>1.6546363636363599</c:v>
                </c:pt>
                <c:pt idx="200">
                  <c:v>1.6766363636363599</c:v>
                </c:pt>
                <c:pt idx="201">
                  <c:v>1.6859090909090899</c:v>
                </c:pt>
                <c:pt idx="202">
                  <c:v>1.6859090909090899</c:v>
                </c:pt>
                <c:pt idx="203">
                  <c:v>1.7196363636363601</c:v>
                </c:pt>
                <c:pt idx="204">
                  <c:v>1.7396363636363601</c:v>
                </c:pt>
                <c:pt idx="205">
                  <c:v>1.7396363636363601</c:v>
                </c:pt>
                <c:pt idx="206">
                  <c:v>1.7628181818181801</c:v>
                </c:pt>
                <c:pt idx="207">
                  <c:v>1.7628181818181801</c:v>
                </c:pt>
                <c:pt idx="208">
                  <c:v>1.78727272727272</c:v>
                </c:pt>
                <c:pt idx="209">
                  <c:v>1.78727272727272</c:v>
                </c:pt>
                <c:pt idx="210">
                  <c:v>1.78727272727272</c:v>
                </c:pt>
                <c:pt idx="211">
                  <c:v>1.78727272727272</c:v>
                </c:pt>
                <c:pt idx="212">
                  <c:v>1.78727272727272</c:v>
                </c:pt>
                <c:pt idx="213">
                  <c:v>1.78727272727272</c:v>
                </c:pt>
                <c:pt idx="214">
                  <c:v>1.78727272727272</c:v>
                </c:pt>
                <c:pt idx="215">
                  <c:v>1.78727272727272</c:v>
                </c:pt>
                <c:pt idx="216">
                  <c:v>1.79772727272727</c:v>
                </c:pt>
                <c:pt idx="217">
                  <c:v>1.84172727272727</c:v>
                </c:pt>
                <c:pt idx="218">
                  <c:v>1.8813636363636299</c:v>
                </c:pt>
                <c:pt idx="219">
                  <c:v>1.8906363636363599</c:v>
                </c:pt>
                <c:pt idx="220">
                  <c:v>1.90027272727272</c:v>
                </c:pt>
                <c:pt idx="221">
                  <c:v>1.95481818181818</c:v>
                </c:pt>
                <c:pt idx="222">
                  <c:v>1.96863636363636</c:v>
                </c:pt>
                <c:pt idx="223">
                  <c:v>1.96863636363636</c:v>
                </c:pt>
                <c:pt idx="224">
                  <c:v>1.9802727272727201</c:v>
                </c:pt>
                <c:pt idx="225">
                  <c:v>2.02127272727272</c:v>
                </c:pt>
                <c:pt idx="226">
                  <c:v>2.0316363636363599</c:v>
                </c:pt>
                <c:pt idx="227">
                  <c:v>2.04663636363636</c:v>
                </c:pt>
                <c:pt idx="228">
                  <c:v>2.04663636363636</c:v>
                </c:pt>
                <c:pt idx="229">
                  <c:v>2.0593636363636301</c:v>
                </c:pt>
                <c:pt idx="230">
                  <c:v>2.0593636363636301</c:v>
                </c:pt>
                <c:pt idx="231">
                  <c:v>2.0593636363636301</c:v>
                </c:pt>
                <c:pt idx="232">
                  <c:v>2.0728181818181799</c:v>
                </c:pt>
                <c:pt idx="233">
                  <c:v>2.0728181818181799</c:v>
                </c:pt>
                <c:pt idx="234">
                  <c:v>2.0828181818181801</c:v>
                </c:pt>
                <c:pt idx="235">
                  <c:v>2.09445454545454</c:v>
                </c:pt>
                <c:pt idx="236">
                  <c:v>2.10436363636363</c:v>
                </c:pt>
                <c:pt idx="237">
                  <c:v>2.10436363636363</c:v>
                </c:pt>
                <c:pt idx="238">
                  <c:v>2.1145454545454498</c:v>
                </c:pt>
                <c:pt idx="239">
                  <c:v>2.1282727272727202</c:v>
                </c:pt>
                <c:pt idx="240">
                  <c:v>2.1381818181818102</c:v>
                </c:pt>
                <c:pt idx="241">
                  <c:v>2.15281818181818</c:v>
                </c:pt>
                <c:pt idx="242">
                  <c:v>2.17027272727272</c:v>
                </c:pt>
                <c:pt idx="243">
                  <c:v>2.1871818181818101</c:v>
                </c:pt>
                <c:pt idx="244">
                  <c:v>2.2024545454545401</c:v>
                </c:pt>
                <c:pt idx="245">
                  <c:v>2.2024545454545401</c:v>
                </c:pt>
                <c:pt idx="246">
                  <c:v>2.2182727272727201</c:v>
                </c:pt>
                <c:pt idx="247">
                  <c:v>2.2302727272727201</c:v>
                </c:pt>
                <c:pt idx="248">
                  <c:v>2.2302727272727201</c:v>
                </c:pt>
                <c:pt idx="249">
                  <c:v>2.24463636363636</c:v>
                </c:pt>
                <c:pt idx="250">
                  <c:v>2.24463636363636</c:v>
                </c:pt>
                <c:pt idx="251">
                  <c:v>2.2509999999999999</c:v>
                </c:pt>
                <c:pt idx="252">
                  <c:v>2.2509999999999999</c:v>
                </c:pt>
                <c:pt idx="253">
                  <c:v>2.2840909090908998</c:v>
                </c:pt>
                <c:pt idx="254">
                  <c:v>2.33172727272727</c:v>
                </c:pt>
                <c:pt idx="255">
                  <c:v>2.3521818181818102</c:v>
                </c:pt>
                <c:pt idx="256">
                  <c:v>2.3680909090908999</c:v>
                </c:pt>
                <c:pt idx="257">
                  <c:v>2.3873636363636299</c:v>
                </c:pt>
                <c:pt idx="258">
                  <c:v>2.4064545454545399</c:v>
                </c:pt>
                <c:pt idx="259">
                  <c:v>2.4098181818181801</c:v>
                </c:pt>
                <c:pt idx="260">
                  <c:v>2.4203636363636298</c:v>
                </c:pt>
                <c:pt idx="261">
                  <c:v>2.4279090909090901</c:v>
                </c:pt>
                <c:pt idx="262">
                  <c:v>2.4370909090908999</c:v>
                </c:pt>
                <c:pt idx="263">
                  <c:v>2.4580000000000002</c:v>
                </c:pt>
                <c:pt idx="264">
                  <c:v>2.4664545454545399</c:v>
                </c:pt>
                <c:pt idx="265">
                  <c:v>2.47418181818181</c:v>
                </c:pt>
                <c:pt idx="266">
                  <c:v>2.4938181818181802</c:v>
                </c:pt>
                <c:pt idx="267">
                  <c:v>2.5206363636363598</c:v>
                </c:pt>
                <c:pt idx="268">
                  <c:v>2.5334545454545401</c:v>
                </c:pt>
                <c:pt idx="269">
                  <c:v>2.548</c:v>
                </c:pt>
                <c:pt idx="270">
                  <c:v>2.5615454545454499</c:v>
                </c:pt>
                <c:pt idx="271">
                  <c:v>2.5842727272727202</c:v>
                </c:pt>
                <c:pt idx="272">
                  <c:v>2.5953636363636301</c:v>
                </c:pt>
                <c:pt idx="273">
                  <c:v>2.60836363636363</c:v>
                </c:pt>
                <c:pt idx="274">
                  <c:v>2.6268181818181802</c:v>
                </c:pt>
                <c:pt idx="275">
                  <c:v>2.6324545454545398</c:v>
                </c:pt>
                <c:pt idx="276">
                  <c:v>2.6511818181818101</c:v>
                </c:pt>
                <c:pt idx="277">
                  <c:v>2.6718181818181801</c:v>
                </c:pt>
                <c:pt idx="278">
                  <c:v>2.6760000000000002</c:v>
                </c:pt>
                <c:pt idx="279">
                  <c:v>2.6905454545454499</c:v>
                </c:pt>
                <c:pt idx="280">
                  <c:v>2.6991818181818101</c:v>
                </c:pt>
                <c:pt idx="281">
                  <c:v>2.714</c:v>
                </c:pt>
                <c:pt idx="282">
                  <c:v>2.7317272727272699</c:v>
                </c:pt>
                <c:pt idx="283">
                  <c:v>2.7342727272727201</c:v>
                </c:pt>
                <c:pt idx="284">
                  <c:v>2.7469999999999999</c:v>
                </c:pt>
                <c:pt idx="285">
                  <c:v>2.7671818181818102</c:v>
                </c:pt>
                <c:pt idx="286">
                  <c:v>2.7774545454545398</c:v>
                </c:pt>
                <c:pt idx="287">
                  <c:v>2.7845454545454502</c:v>
                </c:pt>
                <c:pt idx="288">
                  <c:v>2.79318181818181</c:v>
                </c:pt>
                <c:pt idx="289">
                  <c:v>2.8010000000000002</c:v>
                </c:pt>
                <c:pt idx="290">
                  <c:v>2.8062727272727201</c:v>
                </c:pt>
                <c:pt idx="291">
                  <c:v>2.8102727272727202</c:v>
                </c:pt>
                <c:pt idx="292">
                  <c:v>2.8558181818181798</c:v>
                </c:pt>
                <c:pt idx="293">
                  <c:v>2.9000909090908999</c:v>
                </c:pt>
                <c:pt idx="294">
                  <c:v>2.9150909090909001</c:v>
                </c:pt>
                <c:pt idx="295">
                  <c:v>2.9349090909090898</c:v>
                </c:pt>
                <c:pt idx="296">
                  <c:v>2.9731818181818102</c:v>
                </c:pt>
                <c:pt idx="297">
                  <c:v>2.9981818181818101</c:v>
                </c:pt>
                <c:pt idx="298">
                  <c:v>3.00663636363636</c:v>
                </c:pt>
                <c:pt idx="299">
                  <c:v>3.0442727272727201</c:v>
                </c:pt>
                <c:pt idx="300">
                  <c:v>3.07118181818181</c:v>
                </c:pt>
                <c:pt idx="301">
                  <c:v>3.1085454545454501</c:v>
                </c:pt>
                <c:pt idx="302">
                  <c:v>3.1339090909090901</c:v>
                </c:pt>
                <c:pt idx="303">
                  <c:v>3.1536363636363598</c:v>
                </c:pt>
                <c:pt idx="304">
                  <c:v>3.1932727272727202</c:v>
                </c:pt>
                <c:pt idx="305">
                  <c:v>3.2118181818181801</c:v>
                </c:pt>
                <c:pt idx="306">
                  <c:v>3.2438181818181802</c:v>
                </c:pt>
                <c:pt idx="307">
                  <c:v>3.2576363636363599</c:v>
                </c:pt>
                <c:pt idx="308">
                  <c:v>3.2983636363636299</c:v>
                </c:pt>
                <c:pt idx="309">
                  <c:v>3.34163636363636</c:v>
                </c:pt>
                <c:pt idx="310">
                  <c:v>3.4139090909090899</c:v>
                </c:pt>
                <c:pt idx="311">
                  <c:v>3.4615454545454498</c:v>
                </c:pt>
                <c:pt idx="312">
                  <c:v>3.4915454545454501</c:v>
                </c:pt>
                <c:pt idx="313">
                  <c:v>3.5837272727272702</c:v>
                </c:pt>
                <c:pt idx="314">
                  <c:v>3.6472727272727199</c:v>
                </c:pt>
                <c:pt idx="315">
                  <c:v>3.6591818181818101</c:v>
                </c:pt>
                <c:pt idx="316">
                  <c:v>3.6737272727272701</c:v>
                </c:pt>
                <c:pt idx="317">
                  <c:v>3.78727272727272</c:v>
                </c:pt>
                <c:pt idx="318">
                  <c:v>3.8794545454545402</c:v>
                </c:pt>
                <c:pt idx="319">
                  <c:v>3.96145454545454</c:v>
                </c:pt>
                <c:pt idx="320">
                  <c:v>3.9964545454545402</c:v>
                </c:pt>
                <c:pt idx="321">
                  <c:v>4.0808181818181799</c:v>
                </c:pt>
                <c:pt idx="322">
                  <c:v>4.15963636363636</c:v>
                </c:pt>
                <c:pt idx="323">
                  <c:v>4.1749090909090896</c:v>
                </c:pt>
                <c:pt idx="324">
                  <c:v>4.2464545454545402</c:v>
                </c:pt>
                <c:pt idx="325">
                  <c:v>4.2635454545454499</c:v>
                </c:pt>
                <c:pt idx="326">
                  <c:v>4.2843636363636302</c:v>
                </c:pt>
                <c:pt idx="327">
                  <c:v>4.30118181818181</c:v>
                </c:pt>
                <c:pt idx="328">
                  <c:v>4.3099090909090902</c:v>
                </c:pt>
                <c:pt idx="329">
                  <c:v>4.3099090909090902</c:v>
                </c:pt>
                <c:pt idx="330">
                  <c:v>4.3099090909090902</c:v>
                </c:pt>
                <c:pt idx="331">
                  <c:v>4.3099090909090902</c:v>
                </c:pt>
                <c:pt idx="332">
                  <c:v>4.3099090909090902</c:v>
                </c:pt>
                <c:pt idx="333">
                  <c:v>4.3099090909090902</c:v>
                </c:pt>
                <c:pt idx="334">
                  <c:v>4.3099090909090902</c:v>
                </c:pt>
                <c:pt idx="335">
                  <c:v>4.3099090909090902</c:v>
                </c:pt>
                <c:pt idx="336">
                  <c:v>4.3099090909090902</c:v>
                </c:pt>
                <c:pt idx="337">
                  <c:v>4.3099090909090902</c:v>
                </c:pt>
                <c:pt idx="338">
                  <c:v>4.3099090909090902</c:v>
                </c:pt>
                <c:pt idx="339">
                  <c:v>4.3099090909090902</c:v>
                </c:pt>
                <c:pt idx="340">
                  <c:v>4.3099090909090902</c:v>
                </c:pt>
                <c:pt idx="341">
                  <c:v>4.3099090909090902</c:v>
                </c:pt>
                <c:pt idx="342">
                  <c:v>4.3099090909090902</c:v>
                </c:pt>
                <c:pt idx="343">
                  <c:v>4.3099090909090902</c:v>
                </c:pt>
                <c:pt idx="344">
                  <c:v>4.3099090909090902</c:v>
                </c:pt>
                <c:pt idx="345">
                  <c:v>4.3099090909090902</c:v>
                </c:pt>
                <c:pt idx="346">
                  <c:v>4.3099090909090902</c:v>
                </c:pt>
                <c:pt idx="347">
                  <c:v>4.3099090909090902</c:v>
                </c:pt>
                <c:pt idx="348">
                  <c:v>4.3099090909090902</c:v>
                </c:pt>
                <c:pt idx="349">
                  <c:v>4.3099090909090902</c:v>
                </c:pt>
                <c:pt idx="350">
                  <c:v>4.3099090909090902</c:v>
                </c:pt>
                <c:pt idx="351">
                  <c:v>4.3099090909090902</c:v>
                </c:pt>
                <c:pt idx="352">
                  <c:v>4.3099090909090902</c:v>
                </c:pt>
                <c:pt idx="353">
                  <c:v>4.3099090909090902</c:v>
                </c:pt>
                <c:pt idx="354">
                  <c:v>4.3099090909090902</c:v>
                </c:pt>
                <c:pt idx="355">
                  <c:v>4.3099090909090902</c:v>
                </c:pt>
                <c:pt idx="356">
                  <c:v>4.3099090909090902</c:v>
                </c:pt>
                <c:pt idx="357">
                  <c:v>4.3099090909090902</c:v>
                </c:pt>
                <c:pt idx="358">
                  <c:v>4.3099090909090902</c:v>
                </c:pt>
                <c:pt idx="359">
                  <c:v>4.3099090909090902</c:v>
                </c:pt>
                <c:pt idx="360">
                  <c:v>4.3099090909090902</c:v>
                </c:pt>
                <c:pt idx="361">
                  <c:v>4.3099090909090902</c:v>
                </c:pt>
                <c:pt idx="362">
                  <c:v>4.3099090909090902</c:v>
                </c:pt>
                <c:pt idx="363">
                  <c:v>4.3099090909090902</c:v>
                </c:pt>
                <c:pt idx="364">
                  <c:v>4.3099090909090902</c:v>
                </c:pt>
                <c:pt idx="365">
                  <c:v>4.3099090909090902</c:v>
                </c:pt>
                <c:pt idx="366">
                  <c:v>4.3099090909090902</c:v>
                </c:pt>
                <c:pt idx="367">
                  <c:v>4.3099090909090902</c:v>
                </c:pt>
                <c:pt idx="368">
                  <c:v>4.3099090909090902</c:v>
                </c:pt>
                <c:pt idx="369">
                  <c:v>4.3099090909090902</c:v>
                </c:pt>
                <c:pt idx="370">
                  <c:v>4.3200909090908999</c:v>
                </c:pt>
                <c:pt idx="371">
                  <c:v>4.3200909090908999</c:v>
                </c:pt>
                <c:pt idx="372">
                  <c:v>4.3309090909090902</c:v>
                </c:pt>
                <c:pt idx="373">
                  <c:v>4.3428181818181804</c:v>
                </c:pt>
                <c:pt idx="374">
                  <c:v>4.3428181818181804</c:v>
                </c:pt>
                <c:pt idx="375">
                  <c:v>4.3538181818181796</c:v>
                </c:pt>
                <c:pt idx="376">
                  <c:v>4.3733636363636297</c:v>
                </c:pt>
                <c:pt idx="377">
                  <c:v>4.3975454545454502</c:v>
                </c:pt>
                <c:pt idx="378">
                  <c:v>4.3975454545454502</c:v>
                </c:pt>
                <c:pt idx="379">
                  <c:v>4.3975454545454502</c:v>
                </c:pt>
                <c:pt idx="380">
                  <c:v>4.3975454545454502</c:v>
                </c:pt>
                <c:pt idx="381">
                  <c:v>4.3975454545454502</c:v>
                </c:pt>
                <c:pt idx="382">
                  <c:v>4.4331818181818097</c:v>
                </c:pt>
                <c:pt idx="383">
                  <c:v>4.44545454545454</c:v>
                </c:pt>
                <c:pt idx="384">
                  <c:v>4.4551818181818099</c:v>
                </c:pt>
                <c:pt idx="385">
                  <c:v>4.4722727272727196</c:v>
                </c:pt>
                <c:pt idx="386">
                  <c:v>4.4879090909090902</c:v>
                </c:pt>
                <c:pt idx="387">
                  <c:v>4.4879090909090902</c:v>
                </c:pt>
                <c:pt idx="388">
                  <c:v>4.4879090909090902</c:v>
                </c:pt>
                <c:pt idx="389">
                  <c:v>4.4879090909090902</c:v>
                </c:pt>
                <c:pt idx="390">
                  <c:v>4.5054545454545396</c:v>
                </c:pt>
                <c:pt idx="391">
                  <c:v>4.5054545454545396</c:v>
                </c:pt>
                <c:pt idx="392">
                  <c:v>4.5230909090909002</c:v>
                </c:pt>
                <c:pt idx="393">
                  <c:v>4.5339999999999998</c:v>
                </c:pt>
                <c:pt idx="394">
                  <c:v>4.5496363636363597</c:v>
                </c:pt>
                <c:pt idx="395">
                  <c:v>4.5496363636363597</c:v>
                </c:pt>
                <c:pt idx="396">
                  <c:v>4.5496363636363597</c:v>
                </c:pt>
                <c:pt idx="397">
                  <c:v>4.5496363636363597</c:v>
                </c:pt>
                <c:pt idx="398">
                  <c:v>4.5496363636363597</c:v>
                </c:pt>
                <c:pt idx="399">
                  <c:v>4.5496363636363597</c:v>
                </c:pt>
                <c:pt idx="400">
                  <c:v>4.5835454545454501</c:v>
                </c:pt>
                <c:pt idx="401">
                  <c:v>4.5835454545454501</c:v>
                </c:pt>
                <c:pt idx="402">
                  <c:v>4.5835454545454501</c:v>
                </c:pt>
                <c:pt idx="403">
                  <c:v>4.5835454545454501</c:v>
                </c:pt>
                <c:pt idx="404">
                  <c:v>4.5835454545454501</c:v>
                </c:pt>
                <c:pt idx="405">
                  <c:v>4.5835454545454501</c:v>
                </c:pt>
                <c:pt idx="406">
                  <c:v>4.5835454545454501</c:v>
                </c:pt>
                <c:pt idx="407">
                  <c:v>4.5835454545454501</c:v>
                </c:pt>
                <c:pt idx="408">
                  <c:v>4.5835454545454501</c:v>
                </c:pt>
                <c:pt idx="409">
                  <c:v>4.5835454545454501</c:v>
                </c:pt>
                <c:pt idx="410">
                  <c:v>4.5835454545454501</c:v>
                </c:pt>
                <c:pt idx="411">
                  <c:v>4.5835454545454501</c:v>
                </c:pt>
                <c:pt idx="412">
                  <c:v>4.6030909090909002</c:v>
                </c:pt>
                <c:pt idx="413">
                  <c:v>4.6030909090909002</c:v>
                </c:pt>
                <c:pt idx="414">
                  <c:v>4.6030909090909002</c:v>
                </c:pt>
                <c:pt idx="415">
                  <c:v>4.6030909090909002</c:v>
                </c:pt>
                <c:pt idx="416">
                  <c:v>4.6030909090909002</c:v>
                </c:pt>
                <c:pt idx="417">
                  <c:v>4.6030909090909002</c:v>
                </c:pt>
                <c:pt idx="418">
                  <c:v>4.6030909090909002</c:v>
                </c:pt>
                <c:pt idx="419">
                  <c:v>4.6030909090909002</c:v>
                </c:pt>
                <c:pt idx="420">
                  <c:v>4.6127272727272697</c:v>
                </c:pt>
                <c:pt idx="421">
                  <c:v>4.6127272727272697</c:v>
                </c:pt>
                <c:pt idx="422">
                  <c:v>4.6127272727272697</c:v>
                </c:pt>
                <c:pt idx="423">
                  <c:v>4.6127272727272697</c:v>
                </c:pt>
                <c:pt idx="424">
                  <c:v>4.6127272727272697</c:v>
                </c:pt>
                <c:pt idx="425">
                  <c:v>4.6127272727272697</c:v>
                </c:pt>
                <c:pt idx="426">
                  <c:v>4.6283636363636296</c:v>
                </c:pt>
                <c:pt idx="427">
                  <c:v>4.6283636363636296</c:v>
                </c:pt>
                <c:pt idx="428">
                  <c:v>4.6427272727272699</c:v>
                </c:pt>
                <c:pt idx="429">
                  <c:v>4.6427272727272699</c:v>
                </c:pt>
                <c:pt idx="430">
                  <c:v>4.6427272727272699</c:v>
                </c:pt>
                <c:pt idx="431">
                  <c:v>4.6591818181818097</c:v>
                </c:pt>
                <c:pt idx="432">
                  <c:v>4.6591818181818097</c:v>
                </c:pt>
                <c:pt idx="433">
                  <c:v>4.6591818181818097</c:v>
                </c:pt>
                <c:pt idx="434">
                  <c:v>4.6591818181818097</c:v>
                </c:pt>
                <c:pt idx="435">
                  <c:v>4.6591818181818097</c:v>
                </c:pt>
                <c:pt idx="436">
                  <c:v>4.6591818181818097</c:v>
                </c:pt>
                <c:pt idx="437">
                  <c:v>4.6591818181818097</c:v>
                </c:pt>
                <c:pt idx="438">
                  <c:v>4.6591818181818097</c:v>
                </c:pt>
                <c:pt idx="439">
                  <c:v>4.6591818181818097</c:v>
                </c:pt>
                <c:pt idx="440">
                  <c:v>4.6741818181818102</c:v>
                </c:pt>
                <c:pt idx="441">
                  <c:v>4.6741818181818102</c:v>
                </c:pt>
                <c:pt idx="442">
                  <c:v>4.6858181818181803</c:v>
                </c:pt>
                <c:pt idx="443">
                  <c:v>4.6858181818181803</c:v>
                </c:pt>
                <c:pt idx="444">
                  <c:v>4.6858181818181803</c:v>
                </c:pt>
                <c:pt idx="445">
                  <c:v>4.6858181818181803</c:v>
                </c:pt>
                <c:pt idx="446">
                  <c:v>4.6858181818181803</c:v>
                </c:pt>
                <c:pt idx="447">
                  <c:v>4.6858181818181803</c:v>
                </c:pt>
                <c:pt idx="448">
                  <c:v>4.6858181818181803</c:v>
                </c:pt>
                <c:pt idx="449">
                  <c:v>4.6858181818181803</c:v>
                </c:pt>
                <c:pt idx="450">
                  <c:v>4.6858181818181803</c:v>
                </c:pt>
                <c:pt idx="451">
                  <c:v>4.6858181818181803</c:v>
                </c:pt>
                <c:pt idx="452">
                  <c:v>4.6858181818181803</c:v>
                </c:pt>
                <c:pt idx="453">
                  <c:v>4.6858181818181803</c:v>
                </c:pt>
                <c:pt idx="454">
                  <c:v>4.6858181818181803</c:v>
                </c:pt>
                <c:pt idx="455">
                  <c:v>4.6858181818181803</c:v>
                </c:pt>
                <c:pt idx="456">
                  <c:v>4.7139090909090902</c:v>
                </c:pt>
                <c:pt idx="457">
                  <c:v>4.7213636363636304</c:v>
                </c:pt>
                <c:pt idx="458">
                  <c:v>4.7532727272727202</c:v>
                </c:pt>
                <c:pt idx="459">
                  <c:v>4.7774545454545398</c:v>
                </c:pt>
                <c:pt idx="460">
                  <c:v>4.7912727272727196</c:v>
                </c:pt>
                <c:pt idx="461">
                  <c:v>4.80327272727272</c:v>
                </c:pt>
                <c:pt idx="462">
                  <c:v>4.8355454545454499</c:v>
                </c:pt>
                <c:pt idx="463">
                  <c:v>4.8592727272727201</c:v>
                </c:pt>
                <c:pt idx="464">
                  <c:v>4.87</c:v>
                </c:pt>
                <c:pt idx="465">
                  <c:v>4.8950909090909001</c:v>
                </c:pt>
                <c:pt idx="466">
                  <c:v>4.92</c:v>
                </c:pt>
                <c:pt idx="467">
                  <c:v>4.9382727272727198</c:v>
                </c:pt>
                <c:pt idx="468">
                  <c:v>4.9535454545454503</c:v>
                </c:pt>
                <c:pt idx="469">
                  <c:v>4.9909090909090903</c:v>
                </c:pt>
                <c:pt idx="470">
                  <c:v>5.0215454545454499</c:v>
                </c:pt>
                <c:pt idx="471">
                  <c:v>5.0342727272727199</c:v>
                </c:pt>
                <c:pt idx="472">
                  <c:v>5.0659999999999998</c:v>
                </c:pt>
                <c:pt idx="473">
                  <c:v>5.0901818181818097</c:v>
                </c:pt>
                <c:pt idx="474">
                  <c:v>5.1046363636363603</c:v>
                </c:pt>
                <c:pt idx="475">
                  <c:v>5.1365454545454501</c:v>
                </c:pt>
                <c:pt idx="476">
                  <c:v>5.1646363636363599</c:v>
                </c:pt>
                <c:pt idx="477">
                  <c:v>5.2149090909090896</c:v>
                </c:pt>
                <c:pt idx="478">
                  <c:v>5.23990909090909</c:v>
                </c:pt>
                <c:pt idx="479">
                  <c:v>5.3003636363636302</c:v>
                </c:pt>
                <c:pt idx="480">
                  <c:v>5.3295454545454497</c:v>
                </c:pt>
                <c:pt idx="481">
                  <c:v>5.3896363636363596</c:v>
                </c:pt>
                <c:pt idx="482">
                  <c:v>5.4867272727272702</c:v>
                </c:pt>
                <c:pt idx="483">
                  <c:v>5.5125454545454504</c:v>
                </c:pt>
                <c:pt idx="484">
                  <c:v>5.5744545454545396</c:v>
                </c:pt>
                <c:pt idx="485">
                  <c:v>5.64036363636363</c:v>
                </c:pt>
                <c:pt idx="486">
                  <c:v>5.6700909090909004</c:v>
                </c:pt>
                <c:pt idx="487">
                  <c:v>5.8008181818181797</c:v>
                </c:pt>
                <c:pt idx="488">
                  <c:v>5.8156363636363597</c:v>
                </c:pt>
                <c:pt idx="489">
                  <c:v>5.9107272727272697</c:v>
                </c:pt>
                <c:pt idx="490">
                  <c:v>5.9466363636363599</c:v>
                </c:pt>
                <c:pt idx="491">
                  <c:v>5.9811818181818097</c:v>
                </c:pt>
                <c:pt idx="492">
                  <c:v>6.0585454545454498</c:v>
                </c:pt>
                <c:pt idx="493">
                  <c:v>6.1160909090909001</c:v>
                </c:pt>
                <c:pt idx="494">
                  <c:v>6.1631818181818101</c:v>
                </c:pt>
                <c:pt idx="495">
                  <c:v>6.2108181818181798</c:v>
                </c:pt>
                <c:pt idx="496">
                  <c:v>6.2351818181818102</c:v>
                </c:pt>
                <c:pt idx="497">
                  <c:v>6.2351818181818102</c:v>
                </c:pt>
                <c:pt idx="498">
                  <c:v>6.2351818181818102</c:v>
                </c:pt>
                <c:pt idx="499">
                  <c:v>6.2351818181818102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DE3-494D-A912-9A28D5CB3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580624"/>
        <c:axId val="368580208"/>
      </c:scatterChart>
      <c:valAx>
        <c:axId val="368580624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80208"/>
        <c:crosses val="autoZero"/>
        <c:crossBetween val="midCat"/>
        <c:majorUnit val="50"/>
      </c:valAx>
      <c:valAx>
        <c:axId val="3685802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GC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7.851706036745407E-3"/>
              <c:y val="0.3496048410615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80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20253718285215E-2"/>
          <c:y val="3.2985564304461944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06671041119859"/>
          <c:y val="2.5428331875182269E-2"/>
          <c:w val="0.83106758530183733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Runtime!$B$1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Runtime!$B$2:$B$501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1.6358181818181801</c:v>
                </c:pt>
                <c:pt idx="9">
                  <c:v>2.54527272727272</c:v>
                </c:pt>
                <c:pt idx="10">
                  <c:v>2.8838181818181798</c:v>
                </c:pt>
                <c:pt idx="11">
                  <c:v>2.8838181818181798</c:v>
                </c:pt>
                <c:pt idx="12">
                  <c:v>2.8838181818181798</c:v>
                </c:pt>
                <c:pt idx="13">
                  <c:v>2.8838181818181798</c:v>
                </c:pt>
                <c:pt idx="14">
                  <c:v>2.9622727272727198</c:v>
                </c:pt>
                <c:pt idx="15">
                  <c:v>2.9622727272727198</c:v>
                </c:pt>
                <c:pt idx="16">
                  <c:v>2.9622727272727198</c:v>
                </c:pt>
                <c:pt idx="17">
                  <c:v>2.9622727272727198</c:v>
                </c:pt>
                <c:pt idx="18">
                  <c:v>3.2437272727272699</c:v>
                </c:pt>
                <c:pt idx="19">
                  <c:v>3.94890909090909</c:v>
                </c:pt>
                <c:pt idx="20">
                  <c:v>4.8380000000000001</c:v>
                </c:pt>
                <c:pt idx="21">
                  <c:v>6.9911818181818104</c:v>
                </c:pt>
                <c:pt idx="22">
                  <c:v>12.219636363636299</c:v>
                </c:pt>
                <c:pt idx="23">
                  <c:v>13.753909090909</c:v>
                </c:pt>
                <c:pt idx="24">
                  <c:v>17.241909090909001</c:v>
                </c:pt>
                <c:pt idx="25">
                  <c:v>19.359636363636302</c:v>
                </c:pt>
                <c:pt idx="26">
                  <c:v>20.565999999999999</c:v>
                </c:pt>
                <c:pt idx="27">
                  <c:v>22.727181818181801</c:v>
                </c:pt>
                <c:pt idx="28">
                  <c:v>24.534454545454501</c:v>
                </c:pt>
                <c:pt idx="29">
                  <c:v>26.398</c:v>
                </c:pt>
                <c:pt idx="30">
                  <c:v>28.172818181818101</c:v>
                </c:pt>
                <c:pt idx="31">
                  <c:v>29.436545454545399</c:v>
                </c:pt>
                <c:pt idx="32">
                  <c:v>31.9440909090909</c:v>
                </c:pt>
                <c:pt idx="33">
                  <c:v>34.292272727272703</c:v>
                </c:pt>
                <c:pt idx="34">
                  <c:v>35.072545454545399</c:v>
                </c:pt>
                <c:pt idx="35">
                  <c:v>36.555999999999997</c:v>
                </c:pt>
                <c:pt idx="36">
                  <c:v>39.093818181818101</c:v>
                </c:pt>
                <c:pt idx="37">
                  <c:v>40.969818181818098</c:v>
                </c:pt>
                <c:pt idx="38">
                  <c:v>42.766636363636302</c:v>
                </c:pt>
                <c:pt idx="39">
                  <c:v>46.439818181818097</c:v>
                </c:pt>
                <c:pt idx="40">
                  <c:v>47.668363636363601</c:v>
                </c:pt>
                <c:pt idx="41">
                  <c:v>50.552999999999997</c:v>
                </c:pt>
                <c:pt idx="42">
                  <c:v>53.511454545454498</c:v>
                </c:pt>
                <c:pt idx="43">
                  <c:v>54.4523636363636</c:v>
                </c:pt>
                <c:pt idx="44">
                  <c:v>56.5565454545454</c:v>
                </c:pt>
                <c:pt idx="45">
                  <c:v>60.250636363636303</c:v>
                </c:pt>
                <c:pt idx="46">
                  <c:v>61.210181818181802</c:v>
                </c:pt>
                <c:pt idx="47">
                  <c:v>61.692999999999998</c:v>
                </c:pt>
                <c:pt idx="48">
                  <c:v>64.873272727272706</c:v>
                </c:pt>
                <c:pt idx="49">
                  <c:v>65.653000000000006</c:v>
                </c:pt>
                <c:pt idx="50">
                  <c:v>69.120454545454507</c:v>
                </c:pt>
                <c:pt idx="51">
                  <c:v>70.998181818181806</c:v>
                </c:pt>
                <c:pt idx="52">
                  <c:v>72.746818181818099</c:v>
                </c:pt>
                <c:pt idx="53">
                  <c:v>74.674272727272694</c:v>
                </c:pt>
                <c:pt idx="54">
                  <c:v>77.649454545454503</c:v>
                </c:pt>
                <c:pt idx="55">
                  <c:v>80.117000000000004</c:v>
                </c:pt>
                <c:pt idx="56">
                  <c:v>80.642090909090896</c:v>
                </c:pt>
                <c:pt idx="57">
                  <c:v>82.411727272727205</c:v>
                </c:pt>
                <c:pt idx="58">
                  <c:v>83.658818181818106</c:v>
                </c:pt>
                <c:pt idx="59">
                  <c:v>85.831999999999994</c:v>
                </c:pt>
                <c:pt idx="60">
                  <c:v>87.351363636363601</c:v>
                </c:pt>
                <c:pt idx="61">
                  <c:v>91.109454545454497</c:v>
                </c:pt>
                <c:pt idx="62">
                  <c:v>92.206363636363605</c:v>
                </c:pt>
                <c:pt idx="63">
                  <c:v>92.206363636363605</c:v>
                </c:pt>
                <c:pt idx="64">
                  <c:v>92.206363636363605</c:v>
                </c:pt>
                <c:pt idx="65">
                  <c:v>92.206363636363605</c:v>
                </c:pt>
                <c:pt idx="66">
                  <c:v>92.206363636363605</c:v>
                </c:pt>
                <c:pt idx="67">
                  <c:v>92.206363636363605</c:v>
                </c:pt>
                <c:pt idx="68">
                  <c:v>92.206363636363605</c:v>
                </c:pt>
                <c:pt idx="69">
                  <c:v>92.206363636363605</c:v>
                </c:pt>
                <c:pt idx="70">
                  <c:v>92.206363636363605</c:v>
                </c:pt>
                <c:pt idx="71">
                  <c:v>92.206363636363605</c:v>
                </c:pt>
                <c:pt idx="72">
                  <c:v>93.913727272727201</c:v>
                </c:pt>
                <c:pt idx="73">
                  <c:v>95.875909090909005</c:v>
                </c:pt>
                <c:pt idx="74">
                  <c:v>96.954272727272695</c:v>
                </c:pt>
                <c:pt idx="75">
                  <c:v>101.622363636363</c:v>
                </c:pt>
                <c:pt idx="76">
                  <c:v>104.053545454545</c:v>
                </c:pt>
                <c:pt idx="77">
                  <c:v>109.392272727272</c:v>
                </c:pt>
                <c:pt idx="78">
                  <c:v>113.571181818181</c:v>
                </c:pt>
                <c:pt idx="79">
                  <c:v>116.55136363636301</c:v>
                </c:pt>
                <c:pt idx="80">
                  <c:v>118.144909090909</c:v>
                </c:pt>
                <c:pt idx="81">
                  <c:v>119.870272727272</c:v>
                </c:pt>
                <c:pt idx="82">
                  <c:v>119.870272727272</c:v>
                </c:pt>
                <c:pt idx="83">
                  <c:v>122.779636363636</c:v>
                </c:pt>
                <c:pt idx="84">
                  <c:v>122.779636363636</c:v>
                </c:pt>
                <c:pt idx="85">
                  <c:v>123.869272727272</c:v>
                </c:pt>
                <c:pt idx="86">
                  <c:v>124.851363636363</c:v>
                </c:pt>
                <c:pt idx="87">
                  <c:v>127.056909090909</c:v>
                </c:pt>
                <c:pt idx="88">
                  <c:v>128.208272727272</c:v>
                </c:pt>
                <c:pt idx="89">
                  <c:v>129.42699999999999</c:v>
                </c:pt>
                <c:pt idx="90">
                  <c:v>130.60563636363599</c:v>
                </c:pt>
                <c:pt idx="91">
                  <c:v>130.60563636363599</c:v>
                </c:pt>
                <c:pt idx="92">
                  <c:v>134.93509090909001</c:v>
                </c:pt>
                <c:pt idx="93">
                  <c:v>136.32545454545399</c:v>
                </c:pt>
                <c:pt idx="94">
                  <c:v>138.37809090908999</c:v>
                </c:pt>
                <c:pt idx="95">
                  <c:v>143.19009090909</c:v>
                </c:pt>
                <c:pt idx="96">
                  <c:v>144.869545454545</c:v>
                </c:pt>
                <c:pt idx="97">
                  <c:v>147.85109090909</c:v>
                </c:pt>
                <c:pt idx="98">
                  <c:v>147.85109090909</c:v>
                </c:pt>
                <c:pt idx="99">
                  <c:v>149.15027272727201</c:v>
                </c:pt>
                <c:pt idx="100">
                  <c:v>155.827</c:v>
                </c:pt>
                <c:pt idx="101">
                  <c:v>158.06227272727199</c:v>
                </c:pt>
                <c:pt idx="102">
                  <c:v>160.71636363636301</c:v>
                </c:pt>
                <c:pt idx="103">
                  <c:v>160.71636363636301</c:v>
                </c:pt>
                <c:pt idx="104">
                  <c:v>161.96118181818099</c:v>
                </c:pt>
                <c:pt idx="105">
                  <c:v>161.96118181818099</c:v>
                </c:pt>
                <c:pt idx="106">
                  <c:v>161.96118181818099</c:v>
                </c:pt>
                <c:pt idx="107">
                  <c:v>163.13418181818099</c:v>
                </c:pt>
                <c:pt idx="108">
                  <c:v>165.826545454545</c:v>
                </c:pt>
                <c:pt idx="109">
                  <c:v>167.375545454545</c:v>
                </c:pt>
                <c:pt idx="110">
                  <c:v>167.375545454545</c:v>
                </c:pt>
                <c:pt idx="111">
                  <c:v>169.08763636363599</c:v>
                </c:pt>
                <c:pt idx="112">
                  <c:v>173.68236363636299</c:v>
                </c:pt>
                <c:pt idx="113">
                  <c:v>178.17327272727201</c:v>
                </c:pt>
                <c:pt idx="114">
                  <c:v>181.03790909090901</c:v>
                </c:pt>
                <c:pt idx="115">
                  <c:v>181.03790909090901</c:v>
                </c:pt>
                <c:pt idx="116">
                  <c:v>183.78354545454499</c:v>
                </c:pt>
                <c:pt idx="117">
                  <c:v>186.63745454545401</c:v>
                </c:pt>
                <c:pt idx="118">
                  <c:v>188.51509090908999</c:v>
                </c:pt>
                <c:pt idx="119">
                  <c:v>189.92081818181799</c:v>
                </c:pt>
                <c:pt idx="120">
                  <c:v>191.67018181818099</c:v>
                </c:pt>
                <c:pt idx="121">
                  <c:v>191.67018181818099</c:v>
                </c:pt>
                <c:pt idx="122">
                  <c:v>198.29290909090901</c:v>
                </c:pt>
                <c:pt idx="123">
                  <c:v>198.29290909090901</c:v>
                </c:pt>
                <c:pt idx="124">
                  <c:v>199.51427272727199</c:v>
                </c:pt>
                <c:pt idx="125">
                  <c:v>200.696454545454</c:v>
                </c:pt>
                <c:pt idx="126">
                  <c:v>200.696454545454</c:v>
                </c:pt>
                <c:pt idx="127">
                  <c:v>200.696454545454</c:v>
                </c:pt>
                <c:pt idx="128">
                  <c:v>200.696454545454</c:v>
                </c:pt>
                <c:pt idx="129">
                  <c:v>205.885454545454</c:v>
                </c:pt>
                <c:pt idx="130">
                  <c:v>208.67445454545401</c:v>
                </c:pt>
                <c:pt idx="131">
                  <c:v>211.743454545454</c:v>
                </c:pt>
                <c:pt idx="132">
                  <c:v>213.070909090909</c:v>
                </c:pt>
                <c:pt idx="133">
                  <c:v>216.05681818181799</c:v>
                </c:pt>
                <c:pt idx="134">
                  <c:v>221.40718181818099</c:v>
                </c:pt>
                <c:pt idx="135">
                  <c:v>223.44145454545401</c:v>
                </c:pt>
                <c:pt idx="136">
                  <c:v>223.44145454545401</c:v>
                </c:pt>
                <c:pt idx="137">
                  <c:v>223.44145454545401</c:v>
                </c:pt>
                <c:pt idx="138">
                  <c:v>226.31254545454499</c:v>
                </c:pt>
                <c:pt idx="139">
                  <c:v>226.31254545454499</c:v>
                </c:pt>
                <c:pt idx="140">
                  <c:v>228.167</c:v>
                </c:pt>
                <c:pt idx="141">
                  <c:v>231.74409090909</c:v>
                </c:pt>
                <c:pt idx="142">
                  <c:v>231.74409090909</c:v>
                </c:pt>
                <c:pt idx="143">
                  <c:v>233.44009090909</c:v>
                </c:pt>
                <c:pt idx="144">
                  <c:v>235.43709090908999</c:v>
                </c:pt>
                <c:pt idx="145">
                  <c:v>236.72399999999999</c:v>
                </c:pt>
                <c:pt idx="146">
                  <c:v>241.85427272727199</c:v>
                </c:pt>
                <c:pt idx="147">
                  <c:v>243.409363636363</c:v>
                </c:pt>
                <c:pt idx="148">
                  <c:v>244.85254545454501</c:v>
                </c:pt>
                <c:pt idx="149">
                  <c:v>246.23445454545401</c:v>
                </c:pt>
                <c:pt idx="150">
                  <c:v>247.785909090909</c:v>
                </c:pt>
                <c:pt idx="151">
                  <c:v>247.785909090909</c:v>
                </c:pt>
                <c:pt idx="152">
                  <c:v>251.958181818181</c:v>
                </c:pt>
                <c:pt idx="153">
                  <c:v>254.75409090909</c:v>
                </c:pt>
                <c:pt idx="154">
                  <c:v>258.10172727272698</c:v>
                </c:pt>
                <c:pt idx="155">
                  <c:v>258.10172727272698</c:v>
                </c:pt>
                <c:pt idx="156">
                  <c:v>260.141363636363</c:v>
                </c:pt>
                <c:pt idx="157">
                  <c:v>262.29327272727198</c:v>
                </c:pt>
                <c:pt idx="158">
                  <c:v>266.63390909090901</c:v>
                </c:pt>
                <c:pt idx="159">
                  <c:v>266.63390909090901</c:v>
                </c:pt>
                <c:pt idx="160">
                  <c:v>268.04672727272703</c:v>
                </c:pt>
                <c:pt idx="161">
                  <c:v>268.04672727272703</c:v>
                </c:pt>
                <c:pt idx="162">
                  <c:v>268.04672727272703</c:v>
                </c:pt>
                <c:pt idx="163">
                  <c:v>272.59045454545401</c:v>
                </c:pt>
                <c:pt idx="164">
                  <c:v>274.05627272727202</c:v>
                </c:pt>
                <c:pt idx="165">
                  <c:v>277.73572727272699</c:v>
                </c:pt>
                <c:pt idx="166">
                  <c:v>279.862181818181</c:v>
                </c:pt>
                <c:pt idx="167">
                  <c:v>281.369909090909</c:v>
                </c:pt>
                <c:pt idx="168">
                  <c:v>284.85000000000002</c:v>
                </c:pt>
                <c:pt idx="169">
                  <c:v>287.399</c:v>
                </c:pt>
                <c:pt idx="170">
                  <c:v>290.46127272727199</c:v>
                </c:pt>
                <c:pt idx="171">
                  <c:v>294.415636363636</c:v>
                </c:pt>
                <c:pt idx="172">
                  <c:v>296.237272727272</c:v>
                </c:pt>
                <c:pt idx="173">
                  <c:v>296.237272727272</c:v>
                </c:pt>
                <c:pt idx="174">
                  <c:v>296.237272727272</c:v>
                </c:pt>
                <c:pt idx="175">
                  <c:v>296.237272727272</c:v>
                </c:pt>
                <c:pt idx="176">
                  <c:v>296.237272727272</c:v>
                </c:pt>
                <c:pt idx="177">
                  <c:v>301.76409090908999</c:v>
                </c:pt>
                <c:pt idx="178">
                  <c:v>301.76409090908999</c:v>
                </c:pt>
                <c:pt idx="179">
                  <c:v>303.63554545454502</c:v>
                </c:pt>
                <c:pt idx="180">
                  <c:v>307.37154545454501</c:v>
                </c:pt>
                <c:pt idx="181">
                  <c:v>312.08199999999999</c:v>
                </c:pt>
                <c:pt idx="182">
                  <c:v>313.70581818181802</c:v>
                </c:pt>
                <c:pt idx="183">
                  <c:v>315.97227272727201</c:v>
                </c:pt>
                <c:pt idx="184">
                  <c:v>315.97227272727201</c:v>
                </c:pt>
                <c:pt idx="185">
                  <c:v>319.09472727272703</c:v>
                </c:pt>
                <c:pt idx="186">
                  <c:v>320.53309090908999</c:v>
                </c:pt>
                <c:pt idx="187">
                  <c:v>322.06863636363602</c:v>
                </c:pt>
                <c:pt idx="188">
                  <c:v>322.06863636363602</c:v>
                </c:pt>
                <c:pt idx="189">
                  <c:v>324.17436363636301</c:v>
                </c:pt>
                <c:pt idx="190">
                  <c:v>326.403636363636</c:v>
                </c:pt>
                <c:pt idx="191">
                  <c:v>328.38490909090899</c:v>
                </c:pt>
                <c:pt idx="192">
                  <c:v>328.38490909090899</c:v>
                </c:pt>
                <c:pt idx="193">
                  <c:v>330.66227272727201</c:v>
                </c:pt>
                <c:pt idx="194">
                  <c:v>332.81</c:v>
                </c:pt>
                <c:pt idx="195">
                  <c:v>336.56963636363599</c:v>
                </c:pt>
                <c:pt idx="196">
                  <c:v>336.56963636363599</c:v>
                </c:pt>
                <c:pt idx="197">
                  <c:v>339.922636363636</c:v>
                </c:pt>
                <c:pt idx="198">
                  <c:v>345.45618181818099</c:v>
                </c:pt>
                <c:pt idx="199">
                  <c:v>347.01463636363599</c:v>
                </c:pt>
                <c:pt idx="200">
                  <c:v>350.64972727272698</c:v>
                </c:pt>
                <c:pt idx="201">
                  <c:v>354.25099999999998</c:v>
                </c:pt>
                <c:pt idx="202">
                  <c:v>357.34854545454499</c:v>
                </c:pt>
                <c:pt idx="203">
                  <c:v>360.92681818181802</c:v>
                </c:pt>
                <c:pt idx="204">
                  <c:v>360.92681818181802</c:v>
                </c:pt>
                <c:pt idx="205">
                  <c:v>360.92681818181802</c:v>
                </c:pt>
                <c:pt idx="206">
                  <c:v>360.92681818181802</c:v>
                </c:pt>
                <c:pt idx="207">
                  <c:v>360.92681818181802</c:v>
                </c:pt>
                <c:pt idx="208">
                  <c:v>363.19799999999998</c:v>
                </c:pt>
                <c:pt idx="209">
                  <c:v>363.19799999999998</c:v>
                </c:pt>
                <c:pt idx="210">
                  <c:v>363.19799999999998</c:v>
                </c:pt>
                <c:pt idx="211">
                  <c:v>363.19799999999998</c:v>
                </c:pt>
                <c:pt idx="212">
                  <c:v>366.86636363636302</c:v>
                </c:pt>
                <c:pt idx="213">
                  <c:v>366.86636363636302</c:v>
                </c:pt>
                <c:pt idx="214">
                  <c:v>368.35972727272701</c:v>
                </c:pt>
                <c:pt idx="215">
                  <c:v>369.95299999999997</c:v>
                </c:pt>
                <c:pt idx="216">
                  <c:v>372.33027272727202</c:v>
                </c:pt>
                <c:pt idx="217">
                  <c:v>379.38881818181801</c:v>
                </c:pt>
                <c:pt idx="218">
                  <c:v>383.27590909090901</c:v>
                </c:pt>
                <c:pt idx="219">
                  <c:v>385.45354545454501</c:v>
                </c:pt>
                <c:pt idx="220">
                  <c:v>389.36118181818102</c:v>
                </c:pt>
                <c:pt idx="221">
                  <c:v>396.98645454545402</c:v>
                </c:pt>
                <c:pt idx="222">
                  <c:v>396.98645454545402</c:v>
                </c:pt>
                <c:pt idx="223">
                  <c:v>396.98645454545402</c:v>
                </c:pt>
                <c:pt idx="224">
                  <c:v>399.15300000000002</c:v>
                </c:pt>
                <c:pt idx="225">
                  <c:v>401.39090909090902</c:v>
                </c:pt>
                <c:pt idx="226">
                  <c:v>401.39090909090902</c:v>
                </c:pt>
                <c:pt idx="227">
                  <c:v>403.54963636363601</c:v>
                </c:pt>
                <c:pt idx="228">
                  <c:v>403.54963636363601</c:v>
                </c:pt>
                <c:pt idx="229">
                  <c:v>405.07227272727198</c:v>
                </c:pt>
                <c:pt idx="230">
                  <c:v>407.03100000000001</c:v>
                </c:pt>
                <c:pt idx="231">
                  <c:v>407.03100000000001</c:v>
                </c:pt>
                <c:pt idx="232">
                  <c:v>410.148363636363</c:v>
                </c:pt>
                <c:pt idx="233">
                  <c:v>410.148363636363</c:v>
                </c:pt>
                <c:pt idx="234">
                  <c:v>411.653909090909</c:v>
                </c:pt>
                <c:pt idx="235">
                  <c:v>413.72790909090901</c:v>
                </c:pt>
                <c:pt idx="236">
                  <c:v>413.72790909090901</c:v>
                </c:pt>
                <c:pt idx="237">
                  <c:v>413.72790909090901</c:v>
                </c:pt>
                <c:pt idx="238">
                  <c:v>413.72790909090901</c:v>
                </c:pt>
                <c:pt idx="239">
                  <c:v>413.72790909090901</c:v>
                </c:pt>
                <c:pt idx="240">
                  <c:v>413.72790909090901</c:v>
                </c:pt>
                <c:pt idx="241">
                  <c:v>415.83163636363599</c:v>
                </c:pt>
                <c:pt idx="242">
                  <c:v>415.83163636363599</c:v>
                </c:pt>
                <c:pt idx="243">
                  <c:v>420.64245454545397</c:v>
                </c:pt>
                <c:pt idx="244">
                  <c:v>420.64245454545397</c:v>
                </c:pt>
                <c:pt idx="245">
                  <c:v>420.64245454545397</c:v>
                </c:pt>
                <c:pt idx="246">
                  <c:v>420.64245454545397</c:v>
                </c:pt>
                <c:pt idx="247">
                  <c:v>421.23936363636301</c:v>
                </c:pt>
                <c:pt idx="248">
                  <c:v>425.53690909090898</c:v>
                </c:pt>
                <c:pt idx="249">
                  <c:v>427.16763636363601</c:v>
                </c:pt>
                <c:pt idx="250">
                  <c:v>429.80645454545402</c:v>
                </c:pt>
                <c:pt idx="251">
                  <c:v>431.35681818181803</c:v>
                </c:pt>
                <c:pt idx="252">
                  <c:v>432.70990909090898</c:v>
                </c:pt>
                <c:pt idx="253">
                  <c:v>432.91354545454499</c:v>
                </c:pt>
                <c:pt idx="254">
                  <c:v>435.76336363636301</c:v>
                </c:pt>
                <c:pt idx="255">
                  <c:v>438.69209090908998</c:v>
                </c:pt>
                <c:pt idx="256">
                  <c:v>443.04136363636297</c:v>
                </c:pt>
                <c:pt idx="257">
                  <c:v>444.81063636363598</c:v>
                </c:pt>
                <c:pt idx="258">
                  <c:v>445.850545454545</c:v>
                </c:pt>
                <c:pt idx="259">
                  <c:v>448.94918181818099</c:v>
                </c:pt>
                <c:pt idx="260">
                  <c:v>450.34254545454502</c:v>
                </c:pt>
                <c:pt idx="261">
                  <c:v>452.88190909090901</c:v>
                </c:pt>
                <c:pt idx="262">
                  <c:v>454.08927272727198</c:v>
                </c:pt>
                <c:pt idx="263">
                  <c:v>455.13499999999999</c:v>
                </c:pt>
                <c:pt idx="264">
                  <c:v>458.18299999999999</c:v>
                </c:pt>
                <c:pt idx="265">
                  <c:v>460.26054545454502</c:v>
                </c:pt>
                <c:pt idx="266">
                  <c:v>461.834</c:v>
                </c:pt>
                <c:pt idx="267">
                  <c:v>463.06245454545399</c:v>
                </c:pt>
                <c:pt idx="268">
                  <c:v>464.684727272727</c:v>
                </c:pt>
                <c:pt idx="269">
                  <c:v>466.78181818181798</c:v>
                </c:pt>
                <c:pt idx="270">
                  <c:v>469.17418181818101</c:v>
                </c:pt>
                <c:pt idx="271">
                  <c:v>470.39527272727202</c:v>
                </c:pt>
                <c:pt idx="272">
                  <c:v>473.20345454545401</c:v>
                </c:pt>
                <c:pt idx="273">
                  <c:v>474.725545454545</c:v>
                </c:pt>
                <c:pt idx="274">
                  <c:v>476.879909090909</c:v>
                </c:pt>
                <c:pt idx="275">
                  <c:v>477.73981818181801</c:v>
                </c:pt>
                <c:pt idx="276">
                  <c:v>481.17963636363601</c:v>
                </c:pt>
                <c:pt idx="277">
                  <c:v>483.33499999999998</c:v>
                </c:pt>
                <c:pt idx="278">
                  <c:v>484.112272727272</c:v>
                </c:pt>
                <c:pt idx="279">
                  <c:v>486.22627272727198</c:v>
                </c:pt>
                <c:pt idx="280">
                  <c:v>490.47209090909001</c:v>
                </c:pt>
                <c:pt idx="281">
                  <c:v>491.38436363636299</c:v>
                </c:pt>
                <c:pt idx="282">
                  <c:v>493.53236363636302</c:v>
                </c:pt>
                <c:pt idx="283">
                  <c:v>495.44145454545401</c:v>
                </c:pt>
                <c:pt idx="284">
                  <c:v>495.64009090909002</c:v>
                </c:pt>
                <c:pt idx="285">
                  <c:v>499.55890909090903</c:v>
                </c:pt>
                <c:pt idx="286">
                  <c:v>500.83918181818098</c:v>
                </c:pt>
                <c:pt idx="287">
                  <c:v>502.68336363636303</c:v>
                </c:pt>
                <c:pt idx="288">
                  <c:v>504.00690909090901</c:v>
                </c:pt>
                <c:pt idx="289">
                  <c:v>505.84490909090903</c:v>
                </c:pt>
                <c:pt idx="290">
                  <c:v>507.01281818181798</c:v>
                </c:pt>
                <c:pt idx="291">
                  <c:v>507.68890909090902</c:v>
                </c:pt>
                <c:pt idx="292">
                  <c:v>509.338636363636</c:v>
                </c:pt>
                <c:pt idx="293">
                  <c:v>512.18636363636301</c:v>
                </c:pt>
                <c:pt idx="294">
                  <c:v>514.15418181818097</c:v>
                </c:pt>
                <c:pt idx="295">
                  <c:v>515.00972727272699</c:v>
                </c:pt>
                <c:pt idx="296">
                  <c:v>518.06081818181804</c:v>
                </c:pt>
                <c:pt idx="297">
                  <c:v>518.18363636363597</c:v>
                </c:pt>
                <c:pt idx="298">
                  <c:v>518.18363636363597</c:v>
                </c:pt>
                <c:pt idx="299">
                  <c:v>518.18363636363597</c:v>
                </c:pt>
                <c:pt idx="300">
                  <c:v>518.18363636363597</c:v>
                </c:pt>
                <c:pt idx="301">
                  <c:v>518.18363636363597</c:v>
                </c:pt>
                <c:pt idx="302">
                  <c:v>518.18363636363597</c:v>
                </c:pt>
                <c:pt idx="303">
                  <c:v>518.18363636363597</c:v>
                </c:pt>
                <c:pt idx="304">
                  <c:v>518.18363636363597</c:v>
                </c:pt>
                <c:pt idx="305">
                  <c:v>518.18363636363597</c:v>
                </c:pt>
                <c:pt idx="306">
                  <c:v>518.18363636363597</c:v>
                </c:pt>
                <c:pt idx="307">
                  <c:v>518.18363636363597</c:v>
                </c:pt>
                <c:pt idx="308">
                  <c:v>518.18363636363597</c:v>
                </c:pt>
                <c:pt idx="309">
                  <c:v>518.18363636363597</c:v>
                </c:pt>
                <c:pt idx="310">
                  <c:v>518.18363636363597</c:v>
                </c:pt>
                <c:pt idx="311">
                  <c:v>518.18363636363597</c:v>
                </c:pt>
                <c:pt idx="312">
                  <c:v>518.18363636363597</c:v>
                </c:pt>
                <c:pt idx="313">
                  <c:v>518.18363636363597</c:v>
                </c:pt>
                <c:pt idx="314">
                  <c:v>518.18363636363597</c:v>
                </c:pt>
                <c:pt idx="315">
                  <c:v>518.18363636363597</c:v>
                </c:pt>
                <c:pt idx="316">
                  <c:v>518.18363636363597</c:v>
                </c:pt>
                <c:pt idx="317">
                  <c:v>518.18363636363597</c:v>
                </c:pt>
                <c:pt idx="318">
                  <c:v>518.18363636363597</c:v>
                </c:pt>
                <c:pt idx="319">
                  <c:v>518.18363636363597</c:v>
                </c:pt>
                <c:pt idx="320">
                  <c:v>518.18363636363597</c:v>
                </c:pt>
                <c:pt idx="321">
                  <c:v>518.18363636363597</c:v>
                </c:pt>
                <c:pt idx="322">
                  <c:v>518.18363636363597</c:v>
                </c:pt>
                <c:pt idx="323">
                  <c:v>518.18363636363597</c:v>
                </c:pt>
                <c:pt idx="324">
                  <c:v>518.18363636363597</c:v>
                </c:pt>
                <c:pt idx="325">
                  <c:v>518.18363636363597</c:v>
                </c:pt>
                <c:pt idx="326">
                  <c:v>518.18363636363597</c:v>
                </c:pt>
                <c:pt idx="327">
                  <c:v>518.18363636363597</c:v>
                </c:pt>
                <c:pt idx="328">
                  <c:v>518.18363636363597</c:v>
                </c:pt>
                <c:pt idx="329">
                  <c:v>518.18363636363597</c:v>
                </c:pt>
                <c:pt idx="330">
                  <c:v>518.18363636363597</c:v>
                </c:pt>
                <c:pt idx="331">
                  <c:v>518.18363636363597</c:v>
                </c:pt>
                <c:pt idx="332">
                  <c:v>518.18363636363597</c:v>
                </c:pt>
                <c:pt idx="333">
                  <c:v>518.18363636363597</c:v>
                </c:pt>
                <c:pt idx="334">
                  <c:v>518.18363636363597</c:v>
                </c:pt>
                <c:pt idx="335">
                  <c:v>518.18363636363597</c:v>
                </c:pt>
                <c:pt idx="336">
                  <c:v>518.18363636363597</c:v>
                </c:pt>
                <c:pt idx="337">
                  <c:v>518.18363636363597</c:v>
                </c:pt>
                <c:pt idx="338">
                  <c:v>518.18363636363597</c:v>
                </c:pt>
                <c:pt idx="339">
                  <c:v>518.18363636363597</c:v>
                </c:pt>
                <c:pt idx="340">
                  <c:v>522.09881818181805</c:v>
                </c:pt>
                <c:pt idx="341">
                  <c:v>522.09881818181805</c:v>
                </c:pt>
                <c:pt idx="342">
                  <c:v>522.09881818181805</c:v>
                </c:pt>
                <c:pt idx="343">
                  <c:v>534.72663636363598</c:v>
                </c:pt>
                <c:pt idx="344">
                  <c:v>534.72663636363598</c:v>
                </c:pt>
                <c:pt idx="345">
                  <c:v>534.72663636363598</c:v>
                </c:pt>
                <c:pt idx="346">
                  <c:v>534.72663636363598</c:v>
                </c:pt>
                <c:pt idx="347">
                  <c:v>552.898545454545</c:v>
                </c:pt>
                <c:pt idx="348">
                  <c:v>557.50763636363604</c:v>
                </c:pt>
                <c:pt idx="349">
                  <c:v>557.50763636363604</c:v>
                </c:pt>
                <c:pt idx="350">
                  <c:v>562.33145454545399</c:v>
                </c:pt>
                <c:pt idx="351">
                  <c:v>567.21445454545403</c:v>
                </c:pt>
                <c:pt idx="352">
                  <c:v>572.28136363636304</c:v>
                </c:pt>
                <c:pt idx="353">
                  <c:v>582.50009090908998</c:v>
                </c:pt>
                <c:pt idx="354">
                  <c:v>582.50009090908998</c:v>
                </c:pt>
                <c:pt idx="355">
                  <c:v>583.24254545454505</c:v>
                </c:pt>
                <c:pt idx="356">
                  <c:v>588.65272727272702</c:v>
                </c:pt>
                <c:pt idx="357">
                  <c:v>588.65272727272702</c:v>
                </c:pt>
                <c:pt idx="358">
                  <c:v>594.24881818181802</c:v>
                </c:pt>
                <c:pt idx="359">
                  <c:v>594.24881818181802</c:v>
                </c:pt>
                <c:pt idx="360">
                  <c:v>594.24881818181802</c:v>
                </c:pt>
                <c:pt idx="361">
                  <c:v>594.24881818181802</c:v>
                </c:pt>
                <c:pt idx="362">
                  <c:v>594.24881818181802</c:v>
                </c:pt>
                <c:pt idx="363">
                  <c:v>594.24881818181802</c:v>
                </c:pt>
                <c:pt idx="364">
                  <c:v>594.24881818181802</c:v>
                </c:pt>
                <c:pt idx="365">
                  <c:v>600.44918181818105</c:v>
                </c:pt>
                <c:pt idx="366">
                  <c:v>600.44918181818105</c:v>
                </c:pt>
                <c:pt idx="367">
                  <c:v>606.79009090909096</c:v>
                </c:pt>
                <c:pt idx="368">
                  <c:v>613.27499999999998</c:v>
                </c:pt>
                <c:pt idx="369">
                  <c:v>613.27499999999998</c:v>
                </c:pt>
                <c:pt idx="370">
                  <c:v>613.27499999999998</c:v>
                </c:pt>
                <c:pt idx="371">
                  <c:v>619.96927272727203</c:v>
                </c:pt>
                <c:pt idx="372">
                  <c:v>619.96927272727203</c:v>
                </c:pt>
                <c:pt idx="373">
                  <c:v>626.90772727272702</c:v>
                </c:pt>
                <c:pt idx="374">
                  <c:v>626.90772727272702</c:v>
                </c:pt>
                <c:pt idx="375">
                  <c:v>626.90772727272702</c:v>
                </c:pt>
                <c:pt idx="376">
                  <c:v>626.90772727272702</c:v>
                </c:pt>
                <c:pt idx="377">
                  <c:v>626.90772727272702</c:v>
                </c:pt>
                <c:pt idx="378">
                  <c:v>634.33281818181797</c:v>
                </c:pt>
                <c:pt idx="379">
                  <c:v>634.33281818181797</c:v>
                </c:pt>
                <c:pt idx="380">
                  <c:v>634.33281818181797</c:v>
                </c:pt>
                <c:pt idx="381">
                  <c:v>634.33281818181797</c:v>
                </c:pt>
                <c:pt idx="382">
                  <c:v>634.33281818181797</c:v>
                </c:pt>
                <c:pt idx="383">
                  <c:v>634.33281818181797</c:v>
                </c:pt>
                <c:pt idx="384">
                  <c:v>634.33281818181797</c:v>
                </c:pt>
                <c:pt idx="385">
                  <c:v>634.33281818181797</c:v>
                </c:pt>
                <c:pt idx="386">
                  <c:v>634.33281818181797</c:v>
                </c:pt>
                <c:pt idx="387">
                  <c:v>634.33281818181797</c:v>
                </c:pt>
                <c:pt idx="388">
                  <c:v>634.33281818181797</c:v>
                </c:pt>
                <c:pt idx="389">
                  <c:v>634.33281818181797</c:v>
                </c:pt>
                <c:pt idx="390">
                  <c:v>634.33281818181797</c:v>
                </c:pt>
                <c:pt idx="391">
                  <c:v>634.33281818181797</c:v>
                </c:pt>
                <c:pt idx="392">
                  <c:v>634.33281818181797</c:v>
                </c:pt>
                <c:pt idx="393">
                  <c:v>634.33281818181797</c:v>
                </c:pt>
                <c:pt idx="394">
                  <c:v>634.33281818181797</c:v>
                </c:pt>
                <c:pt idx="395">
                  <c:v>639.03563636363594</c:v>
                </c:pt>
                <c:pt idx="396">
                  <c:v>644.10136363636298</c:v>
                </c:pt>
                <c:pt idx="397">
                  <c:v>644.10136363636298</c:v>
                </c:pt>
                <c:pt idx="398">
                  <c:v>644.10136363636298</c:v>
                </c:pt>
                <c:pt idx="399">
                  <c:v>644.10136363636298</c:v>
                </c:pt>
                <c:pt idx="400">
                  <c:v>644.10136363636298</c:v>
                </c:pt>
                <c:pt idx="401">
                  <c:v>649.36827272727203</c:v>
                </c:pt>
                <c:pt idx="402">
                  <c:v>649.36827272727203</c:v>
                </c:pt>
                <c:pt idx="403">
                  <c:v>654.84727272727196</c:v>
                </c:pt>
                <c:pt idx="404">
                  <c:v>654.84727272727196</c:v>
                </c:pt>
                <c:pt idx="405">
                  <c:v>654.84727272727196</c:v>
                </c:pt>
                <c:pt idx="406">
                  <c:v>654.84727272727196</c:v>
                </c:pt>
                <c:pt idx="407">
                  <c:v>654.84727272727196</c:v>
                </c:pt>
                <c:pt idx="408">
                  <c:v>654.84727272727196</c:v>
                </c:pt>
                <c:pt idx="409">
                  <c:v>660.54690909090903</c:v>
                </c:pt>
                <c:pt idx="410">
                  <c:v>666.27427272727198</c:v>
                </c:pt>
                <c:pt idx="411">
                  <c:v>666.27427272727198</c:v>
                </c:pt>
                <c:pt idx="412">
                  <c:v>666.27427272727198</c:v>
                </c:pt>
                <c:pt idx="413">
                  <c:v>666.27427272727198</c:v>
                </c:pt>
                <c:pt idx="414">
                  <c:v>666.27427272727198</c:v>
                </c:pt>
                <c:pt idx="415">
                  <c:v>666.27427272727198</c:v>
                </c:pt>
                <c:pt idx="416">
                  <c:v>666.27427272727198</c:v>
                </c:pt>
                <c:pt idx="417">
                  <c:v>666.27427272727198</c:v>
                </c:pt>
                <c:pt idx="418">
                  <c:v>666.27427272727198</c:v>
                </c:pt>
                <c:pt idx="419">
                  <c:v>666.27427272727198</c:v>
                </c:pt>
                <c:pt idx="420">
                  <c:v>666.27427272727198</c:v>
                </c:pt>
                <c:pt idx="421">
                  <c:v>666.27427272727198</c:v>
                </c:pt>
                <c:pt idx="422">
                  <c:v>666.27427272727198</c:v>
                </c:pt>
                <c:pt idx="423">
                  <c:v>666.27427272727198</c:v>
                </c:pt>
                <c:pt idx="424">
                  <c:v>674.53972727272696</c:v>
                </c:pt>
                <c:pt idx="425">
                  <c:v>676.41281818181801</c:v>
                </c:pt>
                <c:pt idx="426">
                  <c:v>678.05745454545399</c:v>
                </c:pt>
                <c:pt idx="427">
                  <c:v>678.172363636363</c:v>
                </c:pt>
                <c:pt idx="428">
                  <c:v>678.172363636363</c:v>
                </c:pt>
                <c:pt idx="429">
                  <c:v>680.40427272727197</c:v>
                </c:pt>
                <c:pt idx="430">
                  <c:v>682.47936363636302</c:v>
                </c:pt>
                <c:pt idx="431">
                  <c:v>684.39781818181802</c:v>
                </c:pt>
                <c:pt idx="432">
                  <c:v>685.39372727272701</c:v>
                </c:pt>
                <c:pt idx="433">
                  <c:v>686.65490909090897</c:v>
                </c:pt>
                <c:pt idx="434">
                  <c:v>687.62727272727204</c:v>
                </c:pt>
                <c:pt idx="435">
                  <c:v>688.63236363636304</c:v>
                </c:pt>
                <c:pt idx="436">
                  <c:v>690.40163636363604</c:v>
                </c:pt>
                <c:pt idx="437">
                  <c:v>691.32990909090904</c:v>
                </c:pt>
                <c:pt idx="438">
                  <c:v>691.32990909090904</c:v>
                </c:pt>
                <c:pt idx="439">
                  <c:v>691.32990909090904</c:v>
                </c:pt>
                <c:pt idx="440">
                  <c:v>697.94554545454503</c:v>
                </c:pt>
                <c:pt idx="441">
                  <c:v>698.66918181818096</c:v>
                </c:pt>
                <c:pt idx="442">
                  <c:v>700.23972727272701</c:v>
                </c:pt>
                <c:pt idx="443">
                  <c:v>703.88090909090897</c:v>
                </c:pt>
                <c:pt idx="444">
                  <c:v>705.54927272727195</c:v>
                </c:pt>
                <c:pt idx="445">
                  <c:v>705.74390909090903</c:v>
                </c:pt>
                <c:pt idx="446">
                  <c:v>705.74390909090903</c:v>
                </c:pt>
                <c:pt idx="447">
                  <c:v>705.74390909090903</c:v>
                </c:pt>
                <c:pt idx="448">
                  <c:v>705.74390909090903</c:v>
                </c:pt>
                <c:pt idx="449">
                  <c:v>705.74390909090903</c:v>
                </c:pt>
                <c:pt idx="450">
                  <c:v>705.74390909090903</c:v>
                </c:pt>
                <c:pt idx="451">
                  <c:v>705.74390909090903</c:v>
                </c:pt>
                <c:pt idx="452">
                  <c:v>705.74390909090903</c:v>
                </c:pt>
                <c:pt idx="453">
                  <c:v>705.74390909090903</c:v>
                </c:pt>
                <c:pt idx="454">
                  <c:v>705.74390909090903</c:v>
                </c:pt>
                <c:pt idx="455">
                  <c:v>705.74390909090903</c:v>
                </c:pt>
                <c:pt idx="456">
                  <c:v>705.74390909090903</c:v>
                </c:pt>
                <c:pt idx="457">
                  <c:v>705.74390909090903</c:v>
                </c:pt>
                <c:pt idx="458">
                  <c:v>705.74390909090903</c:v>
                </c:pt>
                <c:pt idx="459">
                  <c:v>705.74390909090903</c:v>
                </c:pt>
                <c:pt idx="460">
                  <c:v>705.74390909090903</c:v>
                </c:pt>
                <c:pt idx="461">
                  <c:v>705.74390909090903</c:v>
                </c:pt>
                <c:pt idx="462">
                  <c:v>705.74390909090903</c:v>
                </c:pt>
                <c:pt idx="463">
                  <c:v>705.74390909090903</c:v>
                </c:pt>
                <c:pt idx="464">
                  <c:v>705.74390909090903</c:v>
                </c:pt>
                <c:pt idx="465">
                  <c:v>705.74390909090903</c:v>
                </c:pt>
                <c:pt idx="466">
                  <c:v>705.74390909090903</c:v>
                </c:pt>
                <c:pt idx="467">
                  <c:v>705.74390909090903</c:v>
                </c:pt>
                <c:pt idx="468">
                  <c:v>705.74390909090903</c:v>
                </c:pt>
                <c:pt idx="469">
                  <c:v>705.74390909090903</c:v>
                </c:pt>
                <c:pt idx="470">
                  <c:v>705.74390909090903</c:v>
                </c:pt>
                <c:pt idx="471">
                  <c:v>705.74390909090903</c:v>
                </c:pt>
                <c:pt idx="472">
                  <c:v>705.74390909090903</c:v>
                </c:pt>
                <c:pt idx="473">
                  <c:v>705.74390909090903</c:v>
                </c:pt>
                <c:pt idx="474">
                  <c:v>705.74390909090903</c:v>
                </c:pt>
                <c:pt idx="475">
                  <c:v>705.74390909090903</c:v>
                </c:pt>
                <c:pt idx="476">
                  <c:v>705.74390909090903</c:v>
                </c:pt>
                <c:pt idx="477">
                  <c:v>705.74390909090903</c:v>
                </c:pt>
                <c:pt idx="478">
                  <c:v>705.74390909090903</c:v>
                </c:pt>
                <c:pt idx="479">
                  <c:v>705.74390909090903</c:v>
                </c:pt>
                <c:pt idx="480">
                  <c:v>705.74390909090903</c:v>
                </c:pt>
                <c:pt idx="481">
                  <c:v>705.74390909090903</c:v>
                </c:pt>
                <c:pt idx="482">
                  <c:v>705.74390909090903</c:v>
                </c:pt>
                <c:pt idx="483">
                  <c:v>705.74390909090903</c:v>
                </c:pt>
                <c:pt idx="484">
                  <c:v>705.74390909090903</c:v>
                </c:pt>
                <c:pt idx="485">
                  <c:v>705.74390909090903</c:v>
                </c:pt>
                <c:pt idx="486">
                  <c:v>705.74390909090903</c:v>
                </c:pt>
                <c:pt idx="487">
                  <c:v>705.74390909090903</c:v>
                </c:pt>
                <c:pt idx="488">
                  <c:v>705.74390909090903</c:v>
                </c:pt>
                <c:pt idx="489">
                  <c:v>705.74390909090903</c:v>
                </c:pt>
                <c:pt idx="490">
                  <c:v>705.74390909090903</c:v>
                </c:pt>
                <c:pt idx="491">
                  <c:v>705.74390909090903</c:v>
                </c:pt>
                <c:pt idx="492">
                  <c:v>705.74390909090903</c:v>
                </c:pt>
                <c:pt idx="493">
                  <c:v>705.74390909090903</c:v>
                </c:pt>
                <c:pt idx="494">
                  <c:v>705.74390909090903</c:v>
                </c:pt>
                <c:pt idx="495">
                  <c:v>705.74390909090903</c:v>
                </c:pt>
                <c:pt idx="496">
                  <c:v>705.74390909090903</c:v>
                </c:pt>
                <c:pt idx="497">
                  <c:v>705.74390909090903</c:v>
                </c:pt>
                <c:pt idx="498">
                  <c:v>705.74390909090903</c:v>
                </c:pt>
                <c:pt idx="499">
                  <c:v>705.74390909090903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B6-4745-A5AC-AA6D59C3B04F}"/>
            </c:ext>
          </c:extLst>
        </c:ser>
        <c:ser>
          <c:idx val="1"/>
          <c:order val="1"/>
          <c:tx>
            <c:strRef>
              <c:f>Runtime!$C$1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Runtime!$C$2:$C$501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0.30045454545454497</c:v>
                </c:pt>
                <c:pt idx="9">
                  <c:v>0.308</c:v>
                </c:pt>
                <c:pt idx="10">
                  <c:v>1.3129090909090899</c:v>
                </c:pt>
                <c:pt idx="11">
                  <c:v>2.7842727272727199</c:v>
                </c:pt>
                <c:pt idx="12">
                  <c:v>2.7842727272727199</c:v>
                </c:pt>
                <c:pt idx="13">
                  <c:v>2.7842727272727199</c:v>
                </c:pt>
                <c:pt idx="14">
                  <c:v>2.7842727272727199</c:v>
                </c:pt>
                <c:pt idx="15">
                  <c:v>2.7842727272727199</c:v>
                </c:pt>
                <c:pt idx="16">
                  <c:v>2.86045454545454</c:v>
                </c:pt>
                <c:pt idx="17">
                  <c:v>2.86045454545454</c:v>
                </c:pt>
                <c:pt idx="18">
                  <c:v>2.86045454545454</c:v>
                </c:pt>
                <c:pt idx="19">
                  <c:v>2.86045454545454</c:v>
                </c:pt>
                <c:pt idx="20">
                  <c:v>3.3095454545454501</c:v>
                </c:pt>
                <c:pt idx="21">
                  <c:v>3.9905454545454502</c:v>
                </c:pt>
                <c:pt idx="22">
                  <c:v>4.8351818181818098</c:v>
                </c:pt>
                <c:pt idx="23">
                  <c:v>7.5116363636363603</c:v>
                </c:pt>
                <c:pt idx="24">
                  <c:v>11.387727272727201</c:v>
                </c:pt>
                <c:pt idx="25">
                  <c:v>14.4344545454545</c:v>
                </c:pt>
                <c:pt idx="26">
                  <c:v>16.535090909090901</c:v>
                </c:pt>
                <c:pt idx="27">
                  <c:v>18.615727272727199</c:v>
                </c:pt>
                <c:pt idx="28">
                  <c:v>20.9412727272727</c:v>
                </c:pt>
                <c:pt idx="29">
                  <c:v>22.707636363636301</c:v>
                </c:pt>
                <c:pt idx="30">
                  <c:v>25.548999999999999</c:v>
                </c:pt>
                <c:pt idx="31">
                  <c:v>26.3310909090909</c:v>
                </c:pt>
                <c:pt idx="32">
                  <c:v>27.717636363636299</c:v>
                </c:pt>
                <c:pt idx="33">
                  <c:v>30.596454545454499</c:v>
                </c:pt>
                <c:pt idx="34">
                  <c:v>32.182454545454497</c:v>
                </c:pt>
                <c:pt idx="35">
                  <c:v>34.6501818181818</c:v>
                </c:pt>
                <c:pt idx="36">
                  <c:v>36.829363636363603</c:v>
                </c:pt>
                <c:pt idx="37">
                  <c:v>38.449727272727202</c:v>
                </c:pt>
                <c:pt idx="38">
                  <c:v>40.566636363636299</c:v>
                </c:pt>
                <c:pt idx="39">
                  <c:v>41.434727272727201</c:v>
                </c:pt>
                <c:pt idx="40">
                  <c:v>42.853999999999999</c:v>
                </c:pt>
                <c:pt idx="41">
                  <c:v>45.190090909090898</c:v>
                </c:pt>
                <c:pt idx="42">
                  <c:v>46.768727272727197</c:v>
                </c:pt>
                <c:pt idx="43">
                  <c:v>51.198272727272702</c:v>
                </c:pt>
                <c:pt idx="44">
                  <c:v>53.018636363636297</c:v>
                </c:pt>
                <c:pt idx="45">
                  <c:v>53.6486363636363</c:v>
                </c:pt>
                <c:pt idx="46">
                  <c:v>56.5088181818181</c:v>
                </c:pt>
                <c:pt idx="47">
                  <c:v>58.770181818181797</c:v>
                </c:pt>
                <c:pt idx="48">
                  <c:v>60.625</c:v>
                </c:pt>
                <c:pt idx="49">
                  <c:v>61.719818181818098</c:v>
                </c:pt>
                <c:pt idx="50">
                  <c:v>63.966545454545397</c:v>
                </c:pt>
                <c:pt idx="51">
                  <c:v>65.736000000000004</c:v>
                </c:pt>
                <c:pt idx="52">
                  <c:v>68.140909090909005</c:v>
                </c:pt>
                <c:pt idx="53">
                  <c:v>69.917181818181803</c:v>
                </c:pt>
                <c:pt idx="54">
                  <c:v>72.332090909090894</c:v>
                </c:pt>
                <c:pt idx="55">
                  <c:v>74.266181818181806</c:v>
                </c:pt>
                <c:pt idx="56">
                  <c:v>75.033000000000001</c:v>
                </c:pt>
                <c:pt idx="57">
                  <c:v>76.371636363636298</c:v>
                </c:pt>
                <c:pt idx="58">
                  <c:v>80.494727272727204</c:v>
                </c:pt>
                <c:pt idx="59">
                  <c:v>81.926818181818106</c:v>
                </c:pt>
                <c:pt idx="60">
                  <c:v>85.492454545454507</c:v>
                </c:pt>
                <c:pt idx="61">
                  <c:v>87.403272727272693</c:v>
                </c:pt>
                <c:pt idx="62">
                  <c:v>89.458181818181799</c:v>
                </c:pt>
                <c:pt idx="63">
                  <c:v>90.780727272727205</c:v>
                </c:pt>
                <c:pt idx="64">
                  <c:v>90.813000000000002</c:v>
                </c:pt>
                <c:pt idx="65">
                  <c:v>90.813000000000002</c:v>
                </c:pt>
                <c:pt idx="66">
                  <c:v>90.813000000000002</c:v>
                </c:pt>
                <c:pt idx="67">
                  <c:v>90.813000000000002</c:v>
                </c:pt>
                <c:pt idx="68">
                  <c:v>90.813000000000002</c:v>
                </c:pt>
                <c:pt idx="69">
                  <c:v>90.813000000000002</c:v>
                </c:pt>
                <c:pt idx="70">
                  <c:v>90.813000000000002</c:v>
                </c:pt>
                <c:pt idx="71">
                  <c:v>90.813000000000002</c:v>
                </c:pt>
                <c:pt idx="72">
                  <c:v>90.813000000000002</c:v>
                </c:pt>
                <c:pt idx="73">
                  <c:v>90.813000000000002</c:v>
                </c:pt>
                <c:pt idx="74">
                  <c:v>91.727454545454506</c:v>
                </c:pt>
                <c:pt idx="75">
                  <c:v>94.723454545454501</c:v>
                </c:pt>
                <c:pt idx="76">
                  <c:v>100.383181818181</c:v>
                </c:pt>
                <c:pt idx="77">
                  <c:v>106.626727272727</c:v>
                </c:pt>
                <c:pt idx="78">
                  <c:v>111.758909090909</c:v>
                </c:pt>
                <c:pt idx="79">
                  <c:v>113.10572727272699</c:v>
                </c:pt>
                <c:pt idx="80">
                  <c:v>116.029636363636</c:v>
                </c:pt>
                <c:pt idx="81">
                  <c:v>117.79590909090901</c:v>
                </c:pt>
                <c:pt idx="82">
                  <c:v>117.79590909090901</c:v>
                </c:pt>
                <c:pt idx="83">
                  <c:v>117.79590909090901</c:v>
                </c:pt>
                <c:pt idx="84">
                  <c:v>117.79590909090901</c:v>
                </c:pt>
                <c:pt idx="85">
                  <c:v>118.75318181818101</c:v>
                </c:pt>
                <c:pt idx="86">
                  <c:v>119.859363636363</c:v>
                </c:pt>
                <c:pt idx="87">
                  <c:v>122.07599999999999</c:v>
                </c:pt>
                <c:pt idx="88">
                  <c:v>123.12409090909</c:v>
                </c:pt>
                <c:pt idx="89">
                  <c:v>125.46590909090899</c:v>
                </c:pt>
                <c:pt idx="90">
                  <c:v>130.23445454545401</c:v>
                </c:pt>
                <c:pt idx="91">
                  <c:v>131.60854545454501</c:v>
                </c:pt>
                <c:pt idx="92">
                  <c:v>131.60854545454501</c:v>
                </c:pt>
                <c:pt idx="93">
                  <c:v>133.04309090909001</c:v>
                </c:pt>
                <c:pt idx="94">
                  <c:v>135.885272727272</c:v>
                </c:pt>
                <c:pt idx="95">
                  <c:v>138.98463636363601</c:v>
                </c:pt>
                <c:pt idx="96">
                  <c:v>138.98463636363601</c:v>
                </c:pt>
                <c:pt idx="97">
                  <c:v>143.28899999999999</c:v>
                </c:pt>
                <c:pt idx="98">
                  <c:v>146.755</c:v>
                </c:pt>
                <c:pt idx="99">
                  <c:v>149.58109090908999</c:v>
                </c:pt>
                <c:pt idx="100">
                  <c:v>149.58109090908999</c:v>
                </c:pt>
                <c:pt idx="101">
                  <c:v>151.928545454545</c:v>
                </c:pt>
                <c:pt idx="102">
                  <c:v>154.55190909090899</c:v>
                </c:pt>
                <c:pt idx="103">
                  <c:v>158.18654545454501</c:v>
                </c:pt>
                <c:pt idx="104">
                  <c:v>158.18654545454501</c:v>
                </c:pt>
                <c:pt idx="105">
                  <c:v>159.635181818181</c:v>
                </c:pt>
                <c:pt idx="106">
                  <c:v>159.635181818181</c:v>
                </c:pt>
                <c:pt idx="107">
                  <c:v>160.92481818181801</c:v>
                </c:pt>
                <c:pt idx="108">
                  <c:v>160.92481818181801</c:v>
                </c:pt>
                <c:pt idx="109">
                  <c:v>164.214</c:v>
                </c:pt>
                <c:pt idx="110">
                  <c:v>164.214</c:v>
                </c:pt>
                <c:pt idx="111">
                  <c:v>167.02518181818101</c:v>
                </c:pt>
                <c:pt idx="112">
                  <c:v>168.611272727272</c:v>
                </c:pt>
                <c:pt idx="113">
                  <c:v>172.03327272727199</c:v>
                </c:pt>
                <c:pt idx="114">
                  <c:v>174.91218181818101</c:v>
                </c:pt>
                <c:pt idx="115">
                  <c:v>177.69472727272699</c:v>
                </c:pt>
                <c:pt idx="116">
                  <c:v>180.62745454545399</c:v>
                </c:pt>
                <c:pt idx="117">
                  <c:v>184.78118181818101</c:v>
                </c:pt>
                <c:pt idx="118">
                  <c:v>186.56018181818101</c:v>
                </c:pt>
                <c:pt idx="119">
                  <c:v>189.42327272727201</c:v>
                </c:pt>
                <c:pt idx="120">
                  <c:v>190.80518181818101</c:v>
                </c:pt>
                <c:pt idx="121">
                  <c:v>192.79218181818101</c:v>
                </c:pt>
                <c:pt idx="122">
                  <c:v>193.73454545454501</c:v>
                </c:pt>
                <c:pt idx="123">
                  <c:v>193.73454545454501</c:v>
                </c:pt>
                <c:pt idx="124">
                  <c:v>193.73454545454501</c:v>
                </c:pt>
                <c:pt idx="125">
                  <c:v>193.73454545454501</c:v>
                </c:pt>
                <c:pt idx="126">
                  <c:v>195.45672727272699</c:v>
                </c:pt>
                <c:pt idx="127">
                  <c:v>197.16463636363599</c:v>
                </c:pt>
                <c:pt idx="128">
                  <c:v>197.16463636363599</c:v>
                </c:pt>
                <c:pt idx="129">
                  <c:v>200.345454545454</c:v>
                </c:pt>
                <c:pt idx="130">
                  <c:v>205.07972727272701</c:v>
                </c:pt>
                <c:pt idx="131">
                  <c:v>208.18618181818101</c:v>
                </c:pt>
                <c:pt idx="132">
                  <c:v>210.86681818181799</c:v>
                </c:pt>
                <c:pt idx="133">
                  <c:v>213.41327272727199</c:v>
                </c:pt>
                <c:pt idx="134">
                  <c:v>213.41327272727199</c:v>
                </c:pt>
                <c:pt idx="135">
                  <c:v>220.56081818181801</c:v>
                </c:pt>
                <c:pt idx="136">
                  <c:v>222.458272727272</c:v>
                </c:pt>
                <c:pt idx="137">
                  <c:v>223.957818181818</c:v>
                </c:pt>
                <c:pt idx="138">
                  <c:v>223.957818181818</c:v>
                </c:pt>
                <c:pt idx="139">
                  <c:v>227.576909090909</c:v>
                </c:pt>
                <c:pt idx="140">
                  <c:v>227.576909090909</c:v>
                </c:pt>
                <c:pt idx="141">
                  <c:v>227.576909090909</c:v>
                </c:pt>
                <c:pt idx="142">
                  <c:v>229.54572727272699</c:v>
                </c:pt>
                <c:pt idx="143">
                  <c:v>229.54572727272699</c:v>
                </c:pt>
                <c:pt idx="144">
                  <c:v>229.54572727272699</c:v>
                </c:pt>
                <c:pt idx="145">
                  <c:v>230.83809090909</c:v>
                </c:pt>
                <c:pt idx="146">
                  <c:v>232.62236363636299</c:v>
                </c:pt>
                <c:pt idx="147">
                  <c:v>235.75154545454501</c:v>
                </c:pt>
                <c:pt idx="148">
                  <c:v>240.363909090909</c:v>
                </c:pt>
                <c:pt idx="149">
                  <c:v>242.189818181818</c:v>
                </c:pt>
                <c:pt idx="150">
                  <c:v>245.73390909090901</c:v>
                </c:pt>
                <c:pt idx="151">
                  <c:v>249.37245454545399</c:v>
                </c:pt>
                <c:pt idx="152">
                  <c:v>250.76245454545401</c:v>
                </c:pt>
                <c:pt idx="153">
                  <c:v>252.34627272727201</c:v>
                </c:pt>
                <c:pt idx="154">
                  <c:v>254.41172727272701</c:v>
                </c:pt>
                <c:pt idx="155">
                  <c:v>254.41172727272701</c:v>
                </c:pt>
                <c:pt idx="156">
                  <c:v>257.826181818181</c:v>
                </c:pt>
                <c:pt idx="157">
                  <c:v>259.79554545454499</c:v>
                </c:pt>
                <c:pt idx="158">
                  <c:v>261.86363636363598</c:v>
                </c:pt>
                <c:pt idx="159">
                  <c:v>263.72618181818098</c:v>
                </c:pt>
                <c:pt idx="160">
                  <c:v>266.04481818181802</c:v>
                </c:pt>
                <c:pt idx="161">
                  <c:v>266.04481818181802</c:v>
                </c:pt>
                <c:pt idx="162">
                  <c:v>266.04481818181802</c:v>
                </c:pt>
                <c:pt idx="163">
                  <c:v>269.196363636363</c:v>
                </c:pt>
                <c:pt idx="164">
                  <c:v>270.72418181818102</c:v>
                </c:pt>
                <c:pt idx="165">
                  <c:v>273.74527272727198</c:v>
                </c:pt>
                <c:pt idx="166">
                  <c:v>278.398727272727</c:v>
                </c:pt>
                <c:pt idx="167">
                  <c:v>278.398727272727</c:v>
                </c:pt>
                <c:pt idx="168">
                  <c:v>280.302545454545</c:v>
                </c:pt>
                <c:pt idx="169">
                  <c:v>283.67500000000001</c:v>
                </c:pt>
                <c:pt idx="170">
                  <c:v>287.93890909090902</c:v>
                </c:pt>
                <c:pt idx="171">
                  <c:v>291.48563636363599</c:v>
                </c:pt>
                <c:pt idx="172">
                  <c:v>291.48563636363599</c:v>
                </c:pt>
                <c:pt idx="173">
                  <c:v>293.20327272727201</c:v>
                </c:pt>
                <c:pt idx="174">
                  <c:v>294.84009090909001</c:v>
                </c:pt>
                <c:pt idx="175">
                  <c:v>294.84009090909001</c:v>
                </c:pt>
                <c:pt idx="176">
                  <c:v>294.84009090909001</c:v>
                </c:pt>
                <c:pt idx="177">
                  <c:v>296.72981818181802</c:v>
                </c:pt>
                <c:pt idx="178">
                  <c:v>296.72981818181802</c:v>
                </c:pt>
                <c:pt idx="179">
                  <c:v>298.77972727272697</c:v>
                </c:pt>
                <c:pt idx="180">
                  <c:v>298.77972727272697</c:v>
                </c:pt>
                <c:pt idx="181">
                  <c:v>301.987454545454</c:v>
                </c:pt>
                <c:pt idx="182">
                  <c:v>312.40190909090899</c:v>
                </c:pt>
                <c:pt idx="183">
                  <c:v>312.40190909090899</c:v>
                </c:pt>
                <c:pt idx="184">
                  <c:v>314.02227272727202</c:v>
                </c:pt>
                <c:pt idx="185">
                  <c:v>317.82327272727201</c:v>
                </c:pt>
                <c:pt idx="186">
                  <c:v>317.82327272727201</c:v>
                </c:pt>
                <c:pt idx="187">
                  <c:v>317.82327272727201</c:v>
                </c:pt>
                <c:pt idx="188">
                  <c:v>321.30827272727203</c:v>
                </c:pt>
                <c:pt idx="189">
                  <c:v>324.47645454545398</c:v>
                </c:pt>
                <c:pt idx="190">
                  <c:v>324.47645454545398</c:v>
                </c:pt>
                <c:pt idx="191">
                  <c:v>328.52699999999999</c:v>
                </c:pt>
                <c:pt idx="192">
                  <c:v>328.52699999999999</c:v>
                </c:pt>
                <c:pt idx="193">
                  <c:v>330.51400000000001</c:v>
                </c:pt>
                <c:pt idx="194">
                  <c:v>330.51400000000001</c:v>
                </c:pt>
                <c:pt idx="195">
                  <c:v>330.51400000000001</c:v>
                </c:pt>
                <c:pt idx="196">
                  <c:v>330.51400000000001</c:v>
                </c:pt>
                <c:pt idx="197">
                  <c:v>335.06109090909001</c:v>
                </c:pt>
                <c:pt idx="198">
                  <c:v>338.059636363636</c:v>
                </c:pt>
                <c:pt idx="199">
                  <c:v>338.059636363636</c:v>
                </c:pt>
                <c:pt idx="200">
                  <c:v>342.88145454545401</c:v>
                </c:pt>
                <c:pt idx="201">
                  <c:v>346.73618181818102</c:v>
                </c:pt>
                <c:pt idx="202">
                  <c:v>348.790636363636</c:v>
                </c:pt>
                <c:pt idx="203">
                  <c:v>352.06163636363601</c:v>
                </c:pt>
                <c:pt idx="204">
                  <c:v>352.06163636363601</c:v>
                </c:pt>
                <c:pt idx="205">
                  <c:v>354.14672727272699</c:v>
                </c:pt>
                <c:pt idx="206">
                  <c:v>355.78063636363601</c:v>
                </c:pt>
                <c:pt idx="207">
                  <c:v>359.64800000000002</c:v>
                </c:pt>
                <c:pt idx="208">
                  <c:v>359.64800000000002</c:v>
                </c:pt>
                <c:pt idx="209">
                  <c:v>361.53736363636301</c:v>
                </c:pt>
                <c:pt idx="210">
                  <c:v>363.826181818181</c:v>
                </c:pt>
                <c:pt idx="211">
                  <c:v>365.84281818181802</c:v>
                </c:pt>
                <c:pt idx="212">
                  <c:v>365.84281818181802</c:v>
                </c:pt>
                <c:pt idx="213">
                  <c:v>367.833454545454</c:v>
                </c:pt>
                <c:pt idx="214">
                  <c:v>371.80554545454498</c:v>
                </c:pt>
                <c:pt idx="215">
                  <c:v>373.37709090908999</c:v>
                </c:pt>
                <c:pt idx="216">
                  <c:v>376.487727272727</c:v>
                </c:pt>
                <c:pt idx="217">
                  <c:v>376.487727272727</c:v>
                </c:pt>
                <c:pt idx="218">
                  <c:v>378.18799999999999</c:v>
                </c:pt>
                <c:pt idx="219">
                  <c:v>383.61054545454499</c:v>
                </c:pt>
                <c:pt idx="220">
                  <c:v>383.61054545454499</c:v>
                </c:pt>
                <c:pt idx="221">
                  <c:v>385.26772727272697</c:v>
                </c:pt>
                <c:pt idx="222">
                  <c:v>389.32209090908998</c:v>
                </c:pt>
                <c:pt idx="223">
                  <c:v>389.32209090908998</c:v>
                </c:pt>
                <c:pt idx="224">
                  <c:v>390.94872727272701</c:v>
                </c:pt>
                <c:pt idx="225">
                  <c:v>396.89327272727201</c:v>
                </c:pt>
                <c:pt idx="226">
                  <c:v>396.89327272727201</c:v>
                </c:pt>
                <c:pt idx="227">
                  <c:v>396.89327272727201</c:v>
                </c:pt>
                <c:pt idx="228">
                  <c:v>396.89327272727201</c:v>
                </c:pt>
                <c:pt idx="229">
                  <c:v>399.112272727272</c:v>
                </c:pt>
                <c:pt idx="230">
                  <c:v>403.09800000000001</c:v>
                </c:pt>
                <c:pt idx="231">
                  <c:v>403.09800000000001</c:v>
                </c:pt>
                <c:pt idx="232">
                  <c:v>404.653727272727</c:v>
                </c:pt>
                <c:pt idx="233">
                  <c:v>406.68299999999999</c:v>
                </c:pt>
                <c:pt idx="234">
                  <c:v>406.68299999999999</c:v>
                </c:pt>
                <c:pt idx="235">
                  <c:v>406.68299999999999</c:v>
                </c:pt>
                <c:pt idx="236">
                  <c:v>411.06927272727199</c:v>
                </c:pt>
                <c:pt idx="237">
                  <c:v>415.38536363636302</c:v>
                </c:pt>
                <c:pt idx="238">
                  <c:v>415.38536363636302</c:v>
                </c:pt>
                <c:pt idx="239">
                  <c:v>415.38536363636302</c:v>
                </c:pt>
                <c:pt idx="240">
                  <c:v>417.58427272727198</c:v>
                </c:pt>
                <c:pt idx="241">
                  <c:v>417.58427272727198</c:v>
                </c:pt>
                <c:pt idx="242">
                  <c:v>417.58427272727198</c:v>
                </c:pt>
                <c:pt idx="243">
                  <c:v>418.31536363636297</c:v>
                </c:pt>
                <c:pt idx="244">
                  <c:v>419.48118181818103</c:v>
                </c:pt>
                <c:pt idx="245">
                  <c:v>423.083818181818</c:v>
                </c:pt>
                <c:pt idx="246">
                  <c:v>425.077</c:v>
                </c:pt>
                <c:pt idx="247">
                  <c:v>426.09854545454499</c:v>
                </c:pt>
                <c:pt idx="248">
                  <c:v>429.43018181818098</c:v>
                </c:pt>
                <c:pt idx="249">
                  <c:v>431.17109090909003</c:v>
                </c:pt>
                <c:pt idx="250">
                  <c:v>433.35599999999999</c:v>
                </c:pt>
                <c:pt idx="251">
                  <c:v>434.52681818181799</c:v>
                </c:pt>
                <c:pt idx="252">
                  <c:v>436.59745454545401</c:v>
                </c:pt>
                <c:pt idx="253">
                  <c:v>438.583181818181</c:v>
                </c:pt>
                <c:pt idx="254">
                  <c:v>440.82936363636298</c:v>
                </c:pt>
                <c:pt idx="255">
                  <c:v>442.261545454545</c:v>
                </c:pt>
                <c:pt idx="256">
                  <c:v>444.89345454545401</c:v>
                </c:pt>
                <c:pt idx="257">
                  <c:v>448.37327272727202</c:v>
                </c:pt>
                <c:pt idx="258">
                  <c:v>449.52109090908999</c:v>
                </c:pt>
                <c:pt idx="259">
                  <c:v>450.59199999999998</c:v>
                </c:pt>
                <c:pt idx="260">
                  <c:v>452.75245454545399</c:v>
                </c:pt>
                <c:pt idx="261">
                  <c:v>455.26009090909002</c:v>
                </c:pt>
                <c:pt idx="262">
                  <c:v>457.04554545454499</c:v>
                </c:pt>
                <c:pt idx="263">
                  <c:v>459.16654545454497</c:v>
                </c:pt>
                <c:pt idx="264">
                  <c:v>461.27709090909002</c:v>
                </c:pt>
                <c:pt idx="265">
                  <c:v>462.99554545454498</c:v>
                </c:pt>
                <c:pt idx="266">
                  <c:v>465.45954545454498</c:v>
                </c:pt>
                <c:pt idx="267">
                  <c:v>467.18181818181802</c:v>
                </c:pt>
                <c:pt idx="268">
                  <c:v>468.60809090908998</c:v>
                </c:pt>
                <c:pt idx="269">
                  <c:v>471.08254545454503</c:v>
                </c:pt>
                <c:pt idx="270">
                  <c:v>472.172272727272</c:v>
                </c:pt>
                <c:pt idx="271">
                  <c:v>474.18572727272698</c:v>
                </c:pt>
                <c:pt idx="272">
                  <c:v>477.38872727272701</c:v>
                </c:pt>
                <c:pt idx="273">
                  <c:v>478.68272727272699</c:v>
                </c:pt>
                <c:pt idx="274">
                  <c:v>480.68281818181799</c:v>
                </c:pt>
                <c:pt idx="275">
                  <c:v>482.48363636363598</c:v>
                </c:pt>
                <c:pt idx="276">
                  <c:v>484.37672727272701</c:v>
                </c:pt>
                <c:pt idx="277">
                  <c:v>486.58800000000002</c:v>
                </c:pt>
                <c:pt idx="278">
                  <c:v>488.27463636363598</c:v>
                </c:pt>
                <c:pt idx="279">
                  <c:v>490.21163636363599</c:v>
                </c:pt>
                <c:pt idx="280">
                  <c:v>492.189545454545</c:v>
                </c:pt>
                <c:pt idx="281">
                  <c:v>492.79163636363597</c:v>
                </c:pt>
                <c:pt idx="282">
                  <c:v>494.59463636363603</c:v>
                </c:pt>
                <c:pt idx="283">
                  <c:v>496.49518181818098</c:v>
                </c:pt>
                <c:pt idx="284">
                  <c:v>497.50781818181798</c:v>
                </c:pt>
                <c:pt idx="285">
                  <c:v>497.50781818181798</c:v>
                </c:pt>
                <c:pt idx="286">
                  <c:v>497.50781818181798</c:v>
                </c:pt>
                <c:pt idx="287">
                  <c:v>497.50781818181798</c:v>
                </c:pt>
                <c:pt idx="288">
                  <c:v>497.50781818181798</c:v>
                </c:pt>
                <c:pt idx="289">
                  <c:v>497.50781818181798</c:v>
                </c:pt>
                <c:pt idx="290">
                  <c:v>497.50781818181798</c:v>
                </c:pt>
                <c:pt idx="291">
                  <c:v>497.50781818181798</c:v>
                </c:pt>
                <c:pt idx="292">
                  <c:v>497.50781818181798</c:v>
                </c:pt>
                <c:pt idx="293">
                  <c:v>497.50781818181798</c:v>
                </c:pt>
                <c:pt idx="294">
                  <c:v>497.50781818181798</c:v>
                </c:pt>
                <c:pt idx="295">
                  <c:v>497.50781818181798</c:v>
                </c:pt>
                <c:pt idx="296">
                  <c:v>497.50781818181798</c:v>
                </c:pt>
                <c:pt idx="297">
                  <c:v>497.50781818181798</c:v>
                </c:pt>
                <c:pt idx="298">
                  <c:v>497.50781818181798</c:v>
                </c:pt>
                <c:pt idx="299">
                  <c:v>497.50781818181798</c:v>
                </c:pt>
                <c:pt idx="300">
                  <c:v>497.50781818181798</c:v>
                </c:pt>
                <c:pt idx="301">
                  <c:v>497.50781818181798</c:v>
                </c:pt>
                <c:pt idx="302">
                  <c:v>497.50781818181798</c:v>
                </c:pt>
                <c:pt idx="303">
                  <c:v>497.50781818181798</c:v>
                </c:pt>
                <c:pt idx="304">
                  <c:v>497.50781818181798</c:v>
                </c:pt>
                <c:pt idx="305">
                  <c:v>497.50781818181798</c:v>
                </c:pt>
                <c:pt idx="306">
                  <c:v>497.50781818181798</c:v>
                </c:pt>
                <c:pt idx="307">
                  <c:v>497.50781818181798</c:v>
                </c:pt>
                <c:pt idx="308">
                  <c:v>497.50781818181798</c:v>
                </c:pt>
                <c:pt idx="309">
                  <c:v>497.50781818181798</c:v>
                </c:pt>
                <c:pt idx="310">
                  <c:v>497.50781818181798</c:v>
                </c:pt>
                <c:pt idx="311">
                  <c:v>497.50781818181798</c:v>
                </c:pt>
                <c:pt idx="312">
                  <c:v>497.50781818181798</c:v>
                </c:pt>
                <c:pt idx="313">
                  <c:v>497.50781818181798</c:v>
                </c:pt>
                <c:pt idx="314">
                  <c:v>497.50781818181798</c:v>
                </c:pt>
                <c:pt idx="315">
                  <c:v>497.50781818181798</c:v>
                </c:pt>
                <c:pt idx="316">
                  <c:v>497.50781818181798</c:v>
                </c:pt>
                <c:pt idx="317">
                  <c:v>497.50781818181798</c:v>
                </c:pt>
                <c:pt idx="318">
                  <c:v>497.50781818181798</c:v>
                </c:pt>
                <c:pt idx="319">
                  <c:v>497.50781818181798</c:v>
                </c:pt>
                <c:pt idx="320">
                  <c:v>497.50781818181798</c:v>
                </c:pt>
                <c:pt idx="321">
                  <c:v>497.50781818181798</c:v>
                </c:pt>
                <c:pt idx="322">
                  <c:v>497.50781818181798</c:v>
                </c:pt>
                <c:pt idx="323">
                  <c:v>497.50781818181798</c:v>
                </c:pt>
                <c:pt idx="324">
                  <c:v>497.50781818181798</c:v>
                </c:pt>
                <c:pt idx="325">
                  <c:v>497.50781818181798</c:v>
                </c:pt>
                <c:pt idx="326">
                  <c:v>497.50781818181798</c:v>
                </c:pt>
                <c:pt idx="327">
                  <c:v>501.41654545454497</c:v>
                </c:pt>
                <c:pt idx="328">
                  <c:v>505.41672727272697</c:v>
                </c:pt>
                <c:pt idx="329">
                  <c:v>509.492181818181</c:v>
                </c:pt>
                <c:pt idx="330">
                  <c:v>509.492181818181</c:v>
                </c:pt>
                <c:pt idx="331">
                  <c:v>509.492181818181</c:v>
                </c:pt>
                <c:pt idx="332">
                  <c:v>513.826909090909</c:v>
                </c:pt>
                <c:pt idx="333">
                  <c:v>522.70790909090897</c:v>
                </c:pt>
                <c:pt idx="334">
                  <c:v>527.19154545454501</c:v>
                </c:pt>
                <c:pt idx="335">
                  <c:v>531.80654545454502</c:v>
                </c:pt>
                <c:pt idx="336">
                  <c:v>531.80654545454502</c:v>
                </c:pt>
                <c:pt idx="337">
                  <c:v>541.403181818181</c:v>
                </c:pt>
                <c:pt idx="338">
                  <c:v>556.31627272727201</c:v>
                </c:pt>
                <c:pt idx="339">
                  <c:v>561.25763636363604</c:v>
                </c:pt>
                <c:pt idx="340">
                  <c:v>561.25763636363604</c:v>
                </c:pt>
                <c:pt idx="341">
                  <c:v>561.25763636363604</c:v>
                </c:pt>
                <c:pt idx="342">
                  <c:v>566.47345454545405</c:v>
                </c:pt>
                <c:pt idx="343">
                  <c:v>572.51890909090901</c:v>
                </c:pt>
                <c:pt idx="344">
                  <c:v>572.51890909090901</c:v>
                </c:pt>
                <c:pt idx="345">
                  <c:v>572.51890909090901</c:v>
                </c:pt>
                <c:pt idx="346">
                  <c:v>578.15790909090902</c:v>
                </c:pt>
                <c:pt idx="347">
                  <c:v>578.15790909090902</c:v>
                </c:pt>
                <c:pt idx="348">
                  <c:v>578.15790909090902</c:v>
                </c:pt>
                <c:pt idx="349">
                  <c:v>578.15790909090902</c:v>
                </c:pt>
                <c:pt idx="350">
                  <c:v>578.15790909090902</c:v>
                </c:pt>
                <c:pt idx="351">
                  <c:v>578.15790909090902</c:v>
                </c:pt>
                <c:pt idx="352">
                  <c:v>584.33163636363599</c:v>
                </c:pt>
                <c:pt idx="353">
                  <c:v>584.33163636363599</c:v>
                </c:pt>
                <c:pt idx="354">
                  <c:v>584.33163636363599</c:v>
                </c:pt>
                <c:pt idx="355">
                  <c:v>584.33163636363599</c:v>
                </c:pt>
                <c:pt idx="356">
                  <c:v>584.33163636363599</c:v>
                </c:pt>
                <c:pt idx="357">
                  <c:v>590.91845454545398</c:v>
                </c:pt>
                <c:pt idx="358">
                  <c:v>590.91845454545398</c:v>
                </c:pt>
                <c:pt idx="359">
                  <c:v>590.91845454545398</c:v>
                </c:pt>
                <c:pt idx="360">
                  <c:v>597.76372727272701</c:v>
                </c:pt>
                <c:pt idx="361">
                  <c:v>604.73490909090901</c:v>
                </c:pt>
                <c:pt idx="362">
                  <c:v>604.73490909090901</c:v>
                </c:pt>
                <c:pt idx="363">
                  <c:v>604.73490909090901</c:v>
                </c:pt>
                <c:pt idx="364">
                  <c:v>604.73490909090901</c:v>
                </c:pt>
                <c:pt idx="365">
                  <c:v>604.73490909090901</c:v>
                </c:pt>
                <c:pt idx="366">
                  <c:v>604.73490909090901</c:v>
                </c:pt>
                <c:pt idx="367">
                  <c:v>612.49609090909098</c:v>
                </c:pt>
                <c:pt idx="368">
                  <c:v>612.49609090909098</c:v>
                </c:pt>
                <c:pt idx="369">
                  <c:v>612.49609090909098</c:v>
                </c:pt>
                <c:pt idx="370">
                  <c:v>612.49609090909098</c:v>
                </c:pt>
                <c:pt idx="371">
                  <c:v>612.49609090909098</c:v>
                </c:pt>
                <c:pt idx="372">
                  <c:v>612.49609090909098</c:v>
                </c:pt>
                <c:pt idx="373">
                  <c:v>612.49609090909098</c:v>
                </c:pt>
                <c:pt idx="374">
                  <c:v>612.49609090909098</c:v>
                </c:pt>
                <c:pt idx="375">
                  <c:v>612.49609090909098</c:v>
                </c:pt>
                <c:pt idx="376">
                  <c:v>612.49609090909098</c:v>
                </c:pt>
                <c:pt idx="377">
                  <c:v>612.49609090909098</c:v>
                </c:pt>
                <c:pt idx="378">
                  <c:v>612.49609090909098</c:v>
                </c:pt>
                <c:pt idx="379">
                  <c:v>612.49609090909098</c:v>
                </c:pt>
                <c:pt idx="380">
                  <c:v>612.49609090909098</c:v>
                </c:pt>
                <c:pt idx="381">
                  <c:v>612.49609090909098</c:v>
                </c:pt>
                <c:pt idx="382">
                  <c:v>612.49609090909098</c:v>
                </c:pt>
                <c:pt idx="383">
                  <c:v>617.13599999999997</c:v>
                </c:pt>
                <c:pt idx="384">
                  <c:v>627.16309090908999</c:v>
                </c:pt>
                <c:pt idx="385">
                  <c:v>632.37045454545398</c:v>
                </c:pt>
                <c:pt idx="386">
                  <c:v>632.37045454545398</c:v>
                </c:pt>
                <c:pt idx="387">
                  <c:v>632.37045454545398</c:v>
                </c:pt>
                <c:pt idx="388">
                  <c:v>632.37045454545398</c:v>
                </c:pt>
                <c:pt idx="389">
                  <c:v>632.37045454545398</c:v>
                </c:pt>
                <c:pt idx="390">
                  <c:v>632.37045454545398</c:v>
                </c:pt>
                <c:pt idx="391">
                  <c:v>632.37045454545398</c:v>
                </c:pt>
                <c:pt idx="392">
                  <c:v>632.37045454545398</c:v>
                </c:pt>
                <c:pt idx="393">
                  <c:v>632.37045454545398</c:v>
                </c:pt>
                <c:pt idx="394">
                  <c:v>632.37045454545398</c:v>
                </c:pt>
                <c:pt idx="395">
                  <c:v>632.37045454545398</c:v>
                </c:pt>
                <c:pt idx="396">
                  <c:v>632.37045454545398</c:v>
                </c:pt>
                <c:pt idx="397">
                  <c:v>632.37045454545398</c:v>
                </c:pt>
                <c:pt idx="398">
                  <c:v>632.37045454545398</c:v>
                </c:pt>
                <c:pt idx="399">
                  <c:v>632.37045454545398</c:v>
                </c:pt>
                <c:pt idx="400">
                  <c:v>638.38236363636304</c:v>
                </c:pt>
                <c:pt idx="401">
                  <c:v>644.54990909090895</c:v>
                </c:pt>
                <c:pt idx="402">
                  <c:v>644.54990909090895</c:v>
                </c:pt>
                <c:pt idx="403">
                  <c:v>644.54990909090895</c:v>
                </c:pt>
                <c:pt idx="404">
                  <c:v>644.54990909090895</c:v>
                </c:pt>
                <c:pt idx="405">
                  <c:v>644.54990909090895</c:v>
                </c:pt>
                <c:pt idx="406">
                  <c:v>644.54990909090895</c:v>
                </c:pt>
                <c:pt idx="407">
                  <c:v>644.54990909090895</c:v>
                </c:pt>
                <c:pt idx="408">
                  <c:v>644.75718181818104</c:v>
                </c:pt>
                <c:pt idx="409">
                  <c:v>651.81336363636296</c:v>
                </c:pt>
                <c:pt idx="410">
                  <c:v>653.10772727272695</c:v>
                </c:pt>
                <c:pt idx="411">
                  <c:v>655.11272727272706</c:v>
                </c:pt>
                <c:pt idx="412">
                  <c:v>655.57045454545403</c:v>
                </c:pt>
                <c:pt idx="413">
                  <c:v>656.72209090909098</c:v>
                </c:pt>
                <c:pt idx="414">
                  <c:v>657.96554545454501</c:v>
                </c:pt>
                <c:pt idx="415">
                  <c:v>659.46890909090905</c:v>
                </c:pt>
                <c:pt idx="416">
                  <c:v>662.29409090909098</c:v>
                </c:pt>
                <c:pt idx="417">
                  <c:v>664.21</c:v>
                </c:pt>
                <c:pt idx="418">
                  <c:v>665.99690909090896</c:v>
                </c:pt>
                <c:pt idx="419">
                  <c:v>667.672818181818</c:v>
                </c:pt>
                <c:pt idx="420">
                  <c:v>667.672818181818</c:v>
                </c:pt>
                <c:pt idx="421">
                  <c:v>667.672818181818</c:v>
                </c:pt>
                <c:pt idx="422">
                  <c:v>667.672818181818</c:v>
                </c:pt>
                <c:pt idx="423">
                  <c:v>667.672818181818</c:v>
                </c:pt>
                <c:pt idx="424">
                  <c:v>667.672818181818</c:v>
                </c:pt>
                <c:pt idx="425">
                  <c:v>667.672818181818</c:v>
                </c:pt>
                <c:pt idx="426">
                  <c:v>667.672818181818</c:v>
                </c:pt>
                <c:pt idx="427">
                  <c:v>667.672818181818</c:v>
                </c:pt>
                <c:pt idx="428">
                  <c:v>667.672818181818</c:v>
                </c:pt>
                <c:pt idx="429">
                  <c:v>667.672818181818</c:v>
                </c:pt>
                <c:pt idx="430">
                  <c:v>667.672818181818</c:v>
                </c:pt>
                <c:pt idx="431">
                  <c:v>667.672818181818</c:v>
                </c:pt>
                <c:pt idx="432">
                  <c:v>667.672818181818</c:v>
                </c:pt>
                <c:pt idx="433">
                  <c:v>667.672818181818</c:v>
                </c:pt>
                <c:pt idx="434">
                  <c:v>667.672818181818</c:v>
                </c:pt>
                <c:pt idx="435">
                  <c:v>667.672818181818</c:v>
                </c:pt>
                <c:pt idx="436">
                  <c:v>667.672818181818</c:v>
                </c:pt>
                <c:pt idx="437">
                  <c:v>667.672818181818</c:v>
                </c:pt>
                <c:pt idx="438">
                  <c:v>667.672818181818</c:v>
                </c:pt>
                <c:pt idx="439">
                  <c:v>667.672818181818</c:v>
                </c:pt>
                <c:pt idx="440">
                  <c:v>667.672818181818</c:v>
                </c:pt>
                <c:pt idx="441">
                  <c:v>667.672818181818</c:v>
                </c:pt>
                <c:pt idx="442">
                  <c:v>667.672818181818</c:v>
                </c:pt>
                <c:pt idx="443">
                  <c:v>667.672818181818</c:v>
                </c:pt>
                <c:pt idx="444">
                  <c:v>667.672818181818</c:v>
                </c:pt>
                <c:pt idx="445">
                  <c:v>667.672818181818</c:v>
                </c:pt>
                <c:pt idx="446">
                  <c:v>667.672818181818</c:v>
                </c:pt>
                <c:pt idx="447">
                  <c:v>667.672818181818</c:v>
                </c:pt>
                <c:pt idx="448">
                  <c:v>667.672818181818</c:v>
                </c:pt>
                <c:pt idx="449">
                  <c:v>667.672818181818</c:v>
                </c:pt>
                <c:pt idx="450">
                  <c:v>667.672818181818</c:v>
                </c:pt>
                <c:pt idx="451">
                  <c:v>667.672818181818</c:v>
                </c:pt>
                <c:pt idx="452">
                  <c:v>667.672818181818</c:v>
                </c:pt>
                <c:pt idx="453">
                  <c:v>667.672818181818</c:v>
                </c:pt>
                <c:pt idx="454">
                  <c:v>667.672818181818</c:v>
                </c:pt>
                <c:pt idx="455">
                  <c:v>667.672818181818</c:v>
                </c:pt>
                <c:pt idx="456">
                  <c:v>667.672818181818</c:v>
                </c:pt>
                <c:pt idx="457">
                  <c:v>667.672818181818</c:v>
                </c:pt>
                <c:pt idx="458">
                  <c:v>667.672818181818</c:v>
                </c:pt>
                <c:pt idx="459">
                  <c:v>667.672818181818</c:v>
                </c:pt>
                <c:pt idx="460">
                  <c:v>667.672818181818</c:v>
                </c:pt>
                <c:pt idx="461">
                  <c:v>667.672818181818</c:v>
                </c:pt>
                <c:pt idx="462">
                  <c:v>667.672818181818</c:v>
                </c:pt>
                <c:pt idx="463">
                  <c:v>667.672818181818</c:v>
                </c:pt>
                <c:pt idx="464">
                  <c:v>667.672818181818</c:v>
                </c:pt>
                <c:pt idx="465">
                  <c:v>667.672818181818</c:v>
                </c:pt>
                <c:pt idx="466">
                  <c:v>667.672818181818</c:v>
                </c:pt>
                <c:pt idx="467">
                  <c:v>667.672818181818</c:v>
                </c:pt>
                <c:pt idx="468">
                  <c:v>667.672818181818</c:v>
                </c:pt>
                <c:pt idx="469">
                  <c:v>667.672818181818</c:v>
                </c:pt>
                <c:pt idx="470">
                  <c:v>667.672818181818</c:v>
                </c:pt>
                <c:pt idx="471">
                  <c:v>667.672818181818</c:v>
                </c:pt>
                <c:pt idx="472">
                  <c:v>667.672818181818</c:v>
                </c:pt>
                <c:pt idx="473">
                  <c:v>667.672818181818</c:v>
                </c:pt>
                <c:pt idx="474">
                  <c:v>667.672818181818</c:v>
                </c:pt>
                <c:pt idx="475">
                  <c:v>667.672818181818</c:v>
                </c:pt>
                <c:pt idx="476">
                  <c:v>667.672818181818</c:v>
                </c:pt>
                <c:pt idx="477">
                  <c:v>667.672818181818</c:v>
                </c:pt>
                <c:pt idx="478">
                  <c:v>667.672818181818</c:v>
                </c:pt>
                <c:pt idx="479">
                  <c:v>667.672818181818</c:v>
                </c:pt>
                <c:pt idx="480">
                  <c:v>667.672818181818</c:v>
                </c:pt>
                <c:pt idx="481">
                  <c:v>667.672818181818</c:v>
                </c:pt>
                <c:pt idx="482">
                  <c:v>667.672818181818</c:v>
                </c:pt>
                <c:pt idx="483">
                  <c:v>667.672818181818</c:v>
                </c:pt>
                <c:pt idx="484">
                  <c:v>667.672818181818</c:v>
                </c:pt>
                <c:pt idx="485">
                  <c:v>667.672818181818</c:v>
                </c:pt>
                <c:pt idx="486">
                  <c:v>667.672818181818</c:v>
                </c:pt>
                <c:pt idx="487">
                  <c:v>667.672818181818</c:v>
                </c:pt>
                <c:pt idx="488">
                  <c:v>667.672818181818</c:v>
                </c:pt>
                <c:pt idx="489">
                  <c:v>667.672818181818</c:v>
                </c:pt>
                <c:pt idx="490">
                  <c:v>667.672818181818</c:v>
                </c:pt>
                <c:pt idx="491">
                  <c:v>667.672818181818</c:v>
                </c:pt>
                <c:pt idx="492">
                  <c:v>667.672818181818</c:v>
                </c:pt>
                <c:pt idx="493">
                  <c:v>667.672818181818</c:v>
                </c:pt>
                <c:pt idx="494">
                  <c:v>667.672818181818</c:v>
                </c:pt>
                <c:pt idx="495">
                  <c:v>667.672818181818</c:v>
                </c:pt>
                <c:pt idx="496">
                  <c:v>667.672818181818</c:v>
                </c:pt>
                <c:pt idx="497">
                  <c:v>667.672818181818</c:v>
                </c:pt>
                <c:pt idx="498">
                  <c:v>667.672818181818</c:v>
                </c:pt>
                <c:pt idx="499">
                  <c:v>667.672818181818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B6-4745-A5AC-AA6D59C3B04F}"/>
            </c:ext>
          </c:extLst>
        </c:ser>
        <c:ser>
          <c:idx val="2"/>
          <c:order val="2"/>
          <c:tx>
            <c:strRef>
              <c:f>Runtime!$D$1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Runtime!$A$2:$A$501</c:f>
              <c:numCache>
                <c:formatCode>General</c:formatCode>
                <c:ptCount val="5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</c:numCache>
            </c:numRef>
          </c:xVal>
          <c:yVal>
            <c:numRef>
              <c:f>Runtime!$D$2:$D$501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0.91154545454545399</c:v>
                </c:pt>
                <c:pt idx="10">
                  <c:v>1.8590909090909</c:v>
                </c:pt>
                <c:pt idx="11">
                  <c:v>2.9736363636363601</c:v>
                </c:pt>
                <c:pt idx="12">
                  <c:v>2.9736363636363601</c:v>
                </c:pt>
                <c:pt idx="13">
                  <c:v>2.9736363636363601</c:v>
                </c:pt>
                <c:pt idx="14">
                  <c:v>2.9736363636363601</c:v>
                </c:pt>
                <c:pt idx="15">
                  <c:v>2.9736363636363601</c:v>
                </c:pt>
                <c:pt idx="16">
                  <c:v>3.0494545454545401</c:v>
                </c:pt>
                <c:pt idx="17">
                  <c:v>3.0494545454545401</c:v>
                </c:pt>
                <c:pt idx="18">
                  <c:v>3.0494545454545401</c:v>
                </c:pt>
                <c:pt idx="19">
                  <c:v>3.0494545454545401</c:v>
                </c:pt>
                <c:pt idx="20">
                  <c:v>3.5070909090909002</c:v>
                </c:pt>
                <c:pt idx="21">
                  <c:v>4.3089090909090899</c:v>
                </c:pt>
                <c:pt idx="22">
                  <c:v>6.0564545454545398</c:v>
                </c:pt>
                <c:pt idx="23">
                  <c:v>9.5691818181818107</c:v>
                </c:pt>
                <c:pt idx="24">
                  <c:v>11.5493636363636</c:v>
                </c:pt>
                <c:pt idx="25">
                  <c:v>14.628909090909</c:v>
                </c:pt>
                <c:pt idx="26">
                  <c:v>18.196272727272699</c:v>
                </c:pt>
                <c:pt idx="27">
                  <c:v>20.618454545454501</c:v>
                </c:pt>
                <c:pt idx="28">
                  <c:v>21.108454545454499</c:v>
                </c:pt>
                <c:pt idx="29">
                  <c:v>22.247454545454499</c:v>
                </c:pt>
                <c:pt idx="30">
                  <c:v>23.660181818181801</c:v>
                </c:pt>
                <c:pt idx="31">
                  <c:v>27.4872727272727</c:v>
                </c:pt>
                <c:pt idx="32">
                  <c:v>30.599363636363599</c:v>
                </c:pt>
                <c:pt idx="33">
                  <c:v>31.6450909090909</c:v>
                </c:pt>
                <c:pt idx="34">
                  <c:v>32.363272727272701</c:v>
                </c:pt>
                <c:pt idx="35">
                  <c:v>33.279090909090897</c:v>
                </c:pt>
                <c:pt idx="36">
                  <c:v>36.650818181818103</c:v>
                </c:pt>
                <c:pt idx="37">
                  <c:v>37.599181818181798</c:v>
                </c:pt>
                <c:pt idx="38">
                  <c:v>39.715000000000003</c:v>
                </c:pt>
                <c:pt idx="39">
                  <c:v>44.683818181818097</c:v>
                </c:pt>
                <c:pt idx="40">
                  <c:v>45.893363636363603</c:v>
                </c:pt>
                <c:pt idx="41">
                  <c:v>46.927454545454502</c:v>
                </c:pt>
                <c:pt idx="42">
                  <c:v>49.307454545454497</c:v>
                </c:pt>
                <c:pt idx="43">
                  <c:v>51.232363636363601</c:v>
                </c:pt>
                <c:pt idx="44">
                  <c:v>53.190727272727202</c:v>
                </c:pt>
                <c:pt idx="45">
                  <c:v>54.714909090909003</c:v>
                </c:pt>
                <c:pt idx="46">
                  <c:v>57.064181818181801</c:v>
                </c:pt>
                <c:pt idx="47">
                  <c:v>58.7156363636363</c:v>
                </c:pt>
                <c:pt idx="48">
                  <c:v>60.959363636363598</c:v>
                </c:pt>
                <c:pt idx="49">
                  <c:v>64.436545454545396</c:v>
                </c:pt>
                <c:pt idx="50">
                  <c:v>66.555818181818097</c:v>
                </c:pt>
                <c:pt idx="51">
                  <c:v>68.117999999999995</c:v>
                </c:pt>
                <c:pt idx="52">
                  <c:v>69.577909090909003</c:v>
                </c:pt>
                <c:pt idx="53">
                  <c:v>70.296272727272694</c:v>
                </c:pt>
                <c:pt idx="54">
                  <c:v>70.977272727272705</c:v>
                </c:pt>
                <c:pt idx="55">
                  <c:v>72.121363636363597</c:v>
                </c:pt>
                <c:pt idx="56">
                  <c:v>74.254636363636294</c:v>
                </c:pt>
                <c:pt idx="57">
                  <c:v>77.741</c:v>
                </c:pt>
                <c:pt idx="58">
                  <c:v>78.839545454545402</c:v>
                </c:pt>
                <c:pt idx="59">
                  <c:v>81.286454545454504</c:v>
                </c:pt>
                <c:pt idx="60">
                  <c:v>82.039727272727205</c:v>
                </c:pt>
                <c:pt idx="61">
                  <c:v>86.275000000000006</c:v>
                </c:pt>
                <c:pt idx="62">
                  <c:v>89.914454545454504</c:v>
                </c:pt>
                <c:pt idx="63">
                  <c:v>91.335454545454496</c:v>
                </c:pt>
                <c:pt idx="64">
                  <c:v>94.153818181818096</c:v>
                </c:pt>
                <c:pt idx="65">
                  <c:v>94.603999999999999</c:v>
                </c:pt>
                <c:pt idx="66">
                  <c:v>94.603999999999999</c:v>
                </c:pt>
                <c:pt idx="67">
                  <c:v>94.603999999999999</c:v>
                </c:pt>
                <c:pt idx="68">
                  <c:v>94.603999999999999</c:v>
                </c:pt>
                <c:pt idx="69">
                  <c:v>94.603999999999999</c:v>
                </c:pt>
                <c:pt idx="70">
                  <c:v>94.603999999999999</c:v>
                </c:pt>
                <c:pt idx="71">
                  <c:v>94.603999999999999</c:v>
                </c:pt>
                <c:pt idx="72">
                  <c:v>94.603999999999999</c:v>
                </c:pt>
                <c:pt idx="73">
                  <c:v>94.603999999999999</c:v>
                </c:pt>
                <c:pt idx="74">
                  <c:v>94.603999999999999</c:v>
                </c:pt>
                <c:pt idx="75">
                  <c:v>94.603999999999999</c:v>
                </c:pt>
                <c:pt idx="76">
                  <c:v>96.554363636363604</c:v>
                </c:pt>
                <c:pt idx="77">
                  <c:v>98.787545454545395</c:v>
                </c:pt>
                <c:pt idx="78">
                  <c:v>105.68290909090901</c:v>
                </c:pt>
                <c:pt idx="79">
                  <c:v>109.486272727272</c:v>
                </c:pt>
                <c:pt idx="80">
                  <c:v>113.454181818181</c:v>
                </c:pt>
                <c:pt idx="81">
                  <c:v>116.290272727272</c:v>
                </c:pt>
                <c:pt idx="82">
                  <c:v>119.235</c:v>
                </c:pt>
                <c:pt idx="83">
                  <c:v>119.235</c:v>
                </c:pt>
                <c:pt idx="84">
                  <c:v>122.57609090909</c:v>
                </c:pt>
                <c:pt idx="85">
                  <c:v>122.57609090909</c:v>
                </c:pt>
                <c:pt idx="86">
                  <c:v>122.57609090909</c:v>
                </c:pt>
                <c:pt idx="87">
                  <c:v>123.522636363636</c:v>
                </c:pt>
                <c:pt idx="88">
                  <c:v>125.73063636363599</c:v>
                </c:pt>
                <c:pt idx="89">
                  <c:v>125.73063636363599</c:v>
                </c:pt>
                <c:pt idx="90">
                  <c:v>127.89</c:v>
                </c:pt>
                <c:pt idx="91">
                  <c:v>130.37809090908999</c:v>
                </c:pt>
                <c:pt idx="92">
                  <c:v>132.802545454545</c:v>
                </c:pt>
                <c:pt idx="93">
                  <c:v>134.08554545454501</c:v>
                </c:pt>
                <c:pt idx="94">
                  <c:v>134.08554545454501</c:v>
                </c:pt>
                <c:pt idx="95">
                  <c:v>139.93872727272699</c:v>
                </c:pt>
                <c:pt idx="96">
                  <c:v>139.93872727272699</c:v>
                </c:pt>
                <c:pt idx="97">
                  <c:v>139.93872727272699</c:v>
                </c:pt>
                <c:pt idx="98">
                  <c:v>143.04900000000001</c:v>
                </c:pt>
                <c:pt idx="99">
                  <c:v>145.77645454545399</c:v>
                </c:pt>
                <c:pt idx="100">
                  <c:v>150.314545454545</c:v>
                </c:pt>
                <c:pt idx="101">
                  <c:v>150.314545454545</c:v>
                </c:pt>
                <c:pt idx="102">
                  <c:v>153.79109090909</c:v>
                </c:pt>
                <c:pt idx="103">
                  <c:v>155.50736363636301</c:v>
                </c:pt>
                <c:pt idx="104">
                  <c:v>160.683545454545</c:v>
                </c:pt>
                <c:pt idx="105">
                  <c:v>160.683545454545</c:v>
                </c:pt>
                <c:pt idx="106">
                  <c:v>163.165272727272</c:v>
                </c:pt>
                <c:pt idx="107">
                  <c:v>164.63200000000001</c:v>
                </c:pt>
                <c:pt idx="108">
                  <c:v>164.63200000000001</c:v>
                </c:pt>
                <c:pt idx="109">
                  <c:v>164.63200000000001</c:v>
                </c:pt>
                <c:pt idx="110">
                  <c:v>164.63200000000001</c:v>
                </c:pt>
                <c:pt idx="111">
                  <c:v>169.183454545454</c:v>
                </c:pt>
                <c:pt idx="112">
                  <c:v>170.75899999999999</c:v>
                </c:pt>
                <c:pt idx="113">
                  <c:v>173.624727272727</c:v>
                </c:pt>
                <c:pt idx="114">
                  <c:v>173.624727272727</c:v>
                </c:pt>
                <c:pt idx="115">
                  <c:v>173.624727272727</c:v>
                </c:pt>
                <c:pt idx="116">
                  <c:v>175.117454545454</c:v>
                </c:pt>
                <c:pt idx="117">
                  <c:v>179.53645454545401</c:v>
                </c:pt>
                <c:pt idx="118">
                  <c:v>183.123818181818</c:v>
                </c:pt>
                <c:pt idx="119">
                  <c:v>185.75899999999999</c:v>
                </c:pt>
                <c:pt idx="120">
                  <c:v>188.53</c:v>
                </c:pt>
                <c:pt idx="121">
                  <c:v>190.38418181818099</c:v>
                </c:pt>
                <c:pt idx="122">
                  <c:v>194.04463636363599</c:v>
                </c:pt>
                <c:pt idx="123">
                  <c:v>199.07836363636301</c:v>
                </c:pt>
                <c:pt idx="124">
                  <c:v>200.172272727272</c:v>
                </c:pt>
                <c:pt idx="125">
                  <c:v>200.172272727272</c:v>
                </c:pt>
                <c:pt idx="126">
                  <c:v>200.172272727272</c:v>
                </c:pt>
                <c:pt idx="127">
                  <c:v>200.172272727272</c:v>
                </c:pt>
                <c:pt idx="128">
                  <c:v>200.172272727272</c:v>
                </c:pt>
                <c:pt idx="129">
                  <c:v>201.66218181818101</c:v>
                </c:pt>
                <c:pt idx="130">
                  <c:v>203.34681818181801</c:v>
                </c:pt>
                <c:pt idx="131">
                  <c:v>205.17427272727201</c:v>
                </c:pt>
                <c:pt idx="132">
                  <c:v>207.10990909090901</c:v>
                </c:pt>
                <c:pt idx="133">
                  <c:v>211.87009090909001</c:v>
                </c:pt>
                <c:pt idx="134">
                  <c:v>216.16200000000001</c:v>
                </c:pt>
                <c:pt idx="135">
                  <c:v>216.16200000000001</c:v>
                </c:pt>
                <c:pt idx="136">
                  <c:v>220.80600000000001</c:v>
                </c:pt>
                <c:pt idx="137">
                  <c:v>222.13318181818099</c:v>
                </c:pt>
                <c:pt idx="138">
                  <c:v>222.13318181818099</c:v>
                </c:pt>
                <c:pt idx="139">
                  <c:v>224.03063636363601</c:v>
                </c:pt>
                <c:pt idx="140">
                  <c:v>224.03063636363601</c:v>
                </c:pt>
                <c:pt idx="141">
                  <c:v>226.06181818181801</c:v>
                </c:pt>
                <c:pt idx="142">
                  <c:v>227.739</c:v>
                </c:pt>
                <c:pt idx="143">
                  <c:v>229.67699999999999</c:v>
                </c:pt>
                <c:pt idx="144">
                  <c:v>234.74727272727199</c:v>
                </c:pt>
                <c:pt idx="145">
                  <c:v>236.827</c:v>
                </c:pt>
                <c:pt idx="146">
                  <c:v>236.827</c:v>
                </c:pt>
                <c:pt idx="147">
                  <c:v>239.18618181818101</c:v>
                </c:pt>
                <c:pt idx="148">
                  <c:v>240.482818181818</c:v>
                </c:pt>
                <c:pt idx="149">
                  <c:v>240.482818181818</c:v>
                </c:pt>
                <c:pt idx="150">
                  <c:v>245.62299999999999</c:v>
                </c:pt>
                <c:pt idx="151">
                  <c:v>247.24781818181799</c:v>
                </c:pt>
                <c:pt idx="152">
                  <c:v>250.34963636363599</c:v>
                </c:pt>
                <c:pt idx="153">
                  <c:v>250.34963636363599</c:v>
                </c:pt>
                <c:pt idx="154">
                  <c:v>252.278636363636</c:v>
                </c:pt>
                <c:pt idx="155">
                  <c:v>257.35818181818098</c:v>
                </c:pt>
                <c:pt idx="156">
                  <c:v>261.52245454545402</c:v>
                </c:pt>
                <c:pt idx="157">
                  <c:v>261.52245454545402</c:v>
                </c:pt>
                <c:pt idx="158">
                  <c:v>261.52245454545402</c:v>
                </c:pt>
                <c:pt idx="159">
                  <c:v>261.52245454545402</c:v>
                </c:pt>
                <c:pt idx="160">
                  <c:v>261.52245454545402</c:v>
                </c:pt>
                <c:pt idx="161">
                  <c:v>261.52245454545402</c:v>
                </c:pt>
                <c:pt idx="162">
                  <c:v>266.53618181818098</c:v>
                </c:pt>
                <c:pt idx="163">
                  <c:v>266.53618181818098</c:v>
                </c:pt>
                <c:pt idx="164">
                  <c:v>270.64281818181797</c:v>
                </c:pt>
                <c:pt idx="165">
                  <c:v>272.88772727272698</c:v>
                </c:pt>
                <c:pt idx="166">
                  <c:v>275.91727272727201</c:v>
                </c:pt>
                <c:pt idx="167">
                  <c:v>277.91663636363597</c:v>
                </c:pt>
                <c:pt idx="168">
                  <c:v>279.367454545454</c:v>
                </c:pt>
                <c:pt idx="169">
                  <c:v>284.80390909090897</c:v>
                </c:pt>
                <c:pt idx="170">
                  <c:v>284.80390909090897</c:v>
                </c:pt>
                <c:pt idx="171">
                  <c:v>286.25099999999998</c:v>
                </c:pt>
                <c:pt idx="172">
                  <c:v>291.72727272727201</c:v>
                </c:pt>
                <c:pt idx="173">
                  <c:v>291.72727272727201</c:v>
                </c:pt>
                <c:pt idx="174">
                  <c:v>291.72727272727201</c:v>
                </c:pt>
                <c:pt idx="175">
                  <c:v>297.98590909090899</c:v>
                </c:pt>
                <c:pt idx="176">
                  <c:v>299.78181818181798</c:v>
                </c:pt>
                <c:pt idx="177">
                  <c:v>299.78181818181798</c:v>
                </c:pt>
                <c:pt idx="178">
                  <c:v>299.78181818181798</c:v>
                </c:pt>
                <c:pt idx="179">
                  <c:v>301.82818181818101</c:v>
                </c:pt>
                <c:pt idx="180">
                  <c:v>303.482363636363</c:v>
                </c:pt>
                <c:pt idx="181">
                  <c:v>304.91763636363601</c:v>
                </c:pt>
                <c:pt idx="182">
                  <c:v>306.68281818181799</c:v>
                </c:pt>
                <c:pt idx="183">
                  <c:v>310.196454545454</c:v>
                </c:pt>
                <c:pt idx="184">
                  <c:v>312.07436363636299</c:v>
                </c:pt>
                <c:pt idx="185">
                  <c:v>314.040181818181</c:v>
                </c:pt>
                <c:pt idx="186">
                  <c:v>318.88027272727197</c:v>
                </c:pt>
                <c:pt idx="187">
                  <c:v>320.391636363636</c:v>
                </c:pt>
                <c:pt idx="188">
                  <c:v>320.391636363636</c:v>
                </c:pt>
                <c:pt idx="189">
                  <c:v>320.391636363636</c:v>
                </c:pt>
                <c:pt idx="190">
                  <c:v>322.036</c:v>
                </c:pt>
                <c:pt idx="191">
                  <c:v>324.326363636363</c:v>
                </c:pt>
                <c:pt idx="192">
                  <c:v>324.326363636363</c:v>
                </c:pt>
                <c:pt idx="193">
                  <c:v>326.61618181818102</c:v>
                </c:pt>
                <c:pt idx="194">
                  <c:v>328.69754545454498</c:v>
                </c:pt>
                <c:pt idx="195">
                  <c:v>334.982727272727</c:v>
                </c:pt>
                <c:pt idx="196">
                  <c:v>334.982727272727</c:v>
                </c:pt>
                <c:pt idx="197">
                  <c:v>337.01227272727198</c:v>
                </c:pt>
                <c:pt idx="198">
                  <c:v>338.636181818181</c:v>
                </c:pt>
                <c:pt idx="199">
                  <c:v>342.96109090908999</c:v>
                </c:pt>
                <c:pt idx="200">
                  <c:v>346.55727272727199</c:v>
                </c:pt>
                <c:pt idx="201">
                  <c:v>348.16181818181798</c:v>
                </c:pt>
                <c:pt idx="202">
                  <c:v>348.16181818181798</c:v>
                </c:pt>
                <c:pt idx="203">
                  <c:v>353.44318181818102</c:v>
                </c:pt>
                <c:pt idx="204">
                  <c:v>356.69381818181802</c:v>
                </c:pt>
                <c:pt idx="205">
                  <c:v>356.69381818181802</c:v>
                </c:pt>
                <c:pt idx="206">
                  <c:v>360.333909090909</c:v>
                </c:pt>
                <c:pt idx="207">
                  <c:v>360.333909090909</c:v>
                </c:pt>
                <c:pt idx="208">
                  <c:v>364.101</c:v>
                </c:pt>
                <c:pt idx="209">
                  <c:v>364.101</c:v>
                </c:pt>
                <c:pt idx="210">
                  <c:v>364.101</c:v>
                </c:pt>
                <c:pt idx="211">
                  <c:v>364.101</c:v>
                </c:pt>
                <c:pt idx="212">
                  <c:v>364.101</c:v>
                </c:pt>
                <c:pt idx="213">
                  <c:v>364.101</c:v>
                </c:pt>
                <c:pt idx="214">
                  <c:v>364.101</c:v>
                </c:pt>
                <c:pt idx="215">
                  <c:v>364.101</c:v>
                </c:pt>
                <c:pt idx="216">
                  <c:v>365.74018181818099</c:v>
                </c:pt>
                <c:pt idx="217">
                  <c:v>372.17427272727201</c:v>
                </c:pt>
                <c:pt idx="218">
                  <c:v>378.15472727272697</c:v>
                </c:pt>
                <c:pt idx="219">
                  <c:v>379.73818181818098</c:v>
                </c:pt>
                <c:pt idx="220">
                  <c:v>381.24163636363602</c:v>
                </c:pt>
                <c:pt idx="221">
                  <c:v>389.33681818181799</c:v>
                </c:pt>
                <c:pt idx="222">
                  <c:v>391.36545454545399</c:v>
                </c:pt>
                <c:pt idx="223">
                  <c:v>391.36545454545399</c:v>
                </c:pt>
                <c:pt idx="224">
                  <c:v>393.11127272727202</c:v>
                </c:pt>
                <c:pt idx="225">
                  <c:v>399.21818181818099</c:v>
                </c:pt>
                <c:pt idx="226">
                  <c:v>400.87645454545401</c:v>
                </c:pt>
                <c:pt idx="227">
                  <c:v>403.047272727272</c:v>
                </c:pt>
                <c:pt idx="228">
                  <c:v>403.047272727272</c:v>
                </c:pt>
                <c:pt idx="229">
                  <c:v>405.06700000000001</c:v>
                </c:pt>
                <c:pt idx="230">
                  <c:v>405.06700000000001</c:v>
                </c:pt>
                <c:pt idx="231">
                  <c:v>405.06700000000001</c:v>
                </c:pt>
                <c:pt idx="232">
                  <c:v>407.232545454545</c:v>
                </c:pt>
                <c:pt idx="233">
                  <c:v>407.232545454545</c:v>
                </c:pt>
                <c:pt idx="234">
                  <c:v>408.761272727272</c:v>
                </c:pt>
                <c:pt idx="235">
                  <c:v>410.517</c:v>
                </c:pt>
                <c:pt idx="236">
                  <c:v>412.07</c:v>
                </c:pt>
                <c:pt idx="237">
                  <c:v>412.07</c:v>
                </c:pt>
                <c:pt idx="238">
                  <c:v>413.67899999999997</c:v>
                </c:pt>
                <c:pt idx="239">
                  <c:v>415.64263636363597</c:v>
                </c:pt>
                <c:pt idx="240">
                  <c:v>417.69572727272703</c:v>
                </c:pt>
                <c:pt idx="241">
                  <c:v>419.85445454545402</c:v>
                </c:pt>
                <c:pt idx="242">
                  <c:v>422.17054545454499</c:v>
                </c:pt>
                <c:pt idx="243">
                  <c:v>424.43900000000002</c:v>
                </c:pt>
                <c:pt idx="244">
                  <c:v>426.61427272727201</c:v>
                </c:pt>
                <c:pt idx="245">
                  <c:v>426.61427272727201</c:v>
                </c:pt>
                <c:pt idx="246">
                  <c:v>428.90590909090901</c:v>
                </c:pt>
                <c:pt idx="247">
                  <c:v>431.19463636363599</c:v>
                </c:pt>
                <c:pt idx="248">
                  <c:v>431.19463636363599</c:v>
                </c:pt>
                <c:pt idx="249">
                  <c:v>433.76945454545398</c:v>
                </c:pt>
                <c:pt idx="250">
                  <c:v>433.76945454545398</c:v>
                </c:pt>
                <c:pt idx="251">
                  <c:v>434.02499999999998</c:v>
                </c:pt>
                <c:pt idx="252">
                  <c:v>434.02499999999998</c:v>
                </c:pt>
                <c:pt idx="253">
                  <c:v>435.72699999999998</c:v>
                </c:pt>
                <c:pt idx="254">
                  <c:v>438.67109090909003</c:v>
                </c:pt>
                <c:pt idx="255">
                  <c:v>440.05509090908998</c:v>
                </c:pt>
                <c:pt idx="256">
                  <c:v>442.06972727272699</c:v>
                </c:pt>
                <c:pt idx="257">
                  <c:v>444.26972727272698</c:v>
                </c:pt>
                <c:pt idx="258">
                  <c:v>446.17563636363599</c:v>
                </c:pt>
                <c:pt idx="259">
                  <c:v>446.86381818181798</c:v>
                </c:pt>
                <c:pt idx="260">
                  <c:v>448.451727272727</c:v>
                </c:pt>
                <c:pt idx="261">
                  <c:v>449.66190909090898</c:v>
                </c:pt>
                <c:pt idx="262">
                  <c:v>450.94163636363601</c:v>
                </c:pt>
                <c:pt idx="263">
                  <c:v>455.660181818181</c:v>
                </c:pt>
                <c:pt idx="264">
                  <c:v>457.27572727272701</c:v>
                </c:pt>
                <c:pt idx="265">
                  <c:v>458.91390909090899</c:v>
                </c:pt>
                <c:pt idx="266">
                  <c:v>462.451545454545</c:v>
                </c:pt>
                <c:pt idx="267">
                  <c:v>466.13109090909001</c:v>
                </c:pt>
                <c:pt idx="268">
                  <c:v>467.96281818181802</c:v>
                </c:pt>
                <c:pt idx="269">
                  <c:v>469.92581818181799</c:v>
                </c:pt>
                <c:pt idx="270">
                  <c:v>471.53890909090899</c:v>
                </c:pt>
                <c:pt idx="271">
                  <c:v>474.165272727272</c:v>
                </c:pt>
                <c:pt idx="272">
                  <c:v>475.66309090908999</c:v>
                </c:pt>
                <c:pt idx="273">
                  <c:v>477.64490909090898</c:v>
                </c:pt>
                <c:pt idx="274">
                  <c:v>480.31218181818099</c:v>
                </c:pt>
                <c:pt idx="275">
                  <c:v>481.242454545454</c:v>
                </c:pt>
                <c:pt idx="276">
                  <c:v>483.86063636363599</c:v>
                </c:pt>
                <c:pt idx="277">
                  <c:v>486.57390909090901</c:v>
                </c:pt>
                <c:pt idx="278">
                  <c:v>487.29336363636298</c:v>
                </c:pt>
                <c:pt idx="279">
                  <c:v>489.59972727272702</c:v>
                </c:pt>
                <c:pt idx="280">
                  <c:v>490.744272727272</c:v>
                </c:pt>
                <c:pt idx="281">
                  <c:v>492.78300000000002</c:v>
                </c:pt>
                <c:pt idx="282">
                  <c:v>495.48490909090901</c:v>
                </c:pt>
                <c:pt idx="283">
                  <c:v>495.82909090908998</c:v>
                </c:pt>
                <c:pt idx="284">
                  <c:v>497.97236363636301</c:v>
                </c:pt>
                <c:pt idx="285">
                  <c:v>501.58609090908999</c:v>
                </c:pt>
                <c:pt idx="286">
                  <c:v>503.28881818181799</c:v>
                </c:pt>
                <c:pt idx="287">
                  <c:v>504.52581818181801</c:v>
                </c:pt>
                <c:pt idx="288">
                  <c:v>507.36481818181801</c:v>
                </c:pt>
                <c:pt idx="289">
                  <c:v>508.43536363636298</c:v>
                </c:pt>
                <c:pt idx="290">
                  <c:v>508.684727272727</c:v>
                </c:pt>
                <c:pt idx="291">
                  <c:v>508.88299999999998</c:v>
                </c:pt>
                <c:pt idx="292">
                  <c:v>511.25363636363602</c:v>
                </c:pt>
                <c:pt idx="293">
                  <c:v>514.02190909090905</c:v>
                </c:pt>
                <c:pt idx="294">
                  <c:v>515.08181818181799</c:v>
                </c:pt>
                <c:pt idx="295">
                  <c:v>516.677363636363</c:v>
                </c:pt>
                <c:pt idx="296">
                  <c:v>519.37854545454502</c:v>
                </c:pt>
                <c:pt idx="297">
                  <c:v>521.01818181818101</c:v>
                </c:pt>
                <c:pt idx="298">
                  <c:v>521.42681818181802</c:v>
                </c:pt>
                <c:pt idx="299">
                  <c:v>524.32500000000005</c:v>
                </c:pt>
                <c:pt idx="300">
                  <c:v>526.46054545454501</c:v>
                </c:pt>
                <c:pt idx="301">
                  <c:v>529.68963636363605</c:v>
                </c:pt>
                <c:pt idx="302">
                  <c:v>531.53963636363596</c:v>
                </c:pt>
                <c:pt idx="303">
                  <c:v>532.75818181818101</c:v>
                </c:pt>
                <c:pt idx="304">
                  <c:v>535.35299999999995</c:v>
                </c:pt>
                <c:pt idx="305">
                  <c:v>536.35127272727198</c:v>
                </c:pt>
                <c:pt idx="306">
                  <c:v>538.18600000000004</c:v>
                </c:pt>
                <c:pt idx="307">
                  <c:v>539.08754545454497</c:v>
                </c:pt>
                <c:pt idx="308">
                  <c:v>541.54518181818105</c:v>
                </c:pt>
                <c:pt idx="309">
                  <c:v>545.01290909090903</c:v>
                </c:pt>
                <c:pt idx="310">
                  <c:v>547.51463636363599</c:v>
                </c:pt>
                <c:pt idx="311">
                  <c:v>549.43254545454499</c:v>
                </c:pt>
                <c:pt idx="312">
                  <c:v>551.04863636363598</c:v>
                </c:pt>
                <c:pt idx="313">
                  <c:v>554.19972727272705</c:v>
                </c:pt>
                <c:pt idx="314">
                  <c:v>556.64090909090896</c:v>
                </c:pt>
                <c:pt idx="315">
                  <c:v>557.19945454545405</c:v>
                </c:pt>
                <c:pt idx="316">
                  <c:v>558.14309090909001</c:v>
                </c:pt>
                <c:pt idx="317">
                  <c:v>560.64227272727203</c:v>
                </c:pt>
                <c:pt idx="318">
                  <c:v>563.91481818181796</c:v>
                </c:pt>
                <c:pt idx="319">
                  <c:v>565.82090909090903</c:v>
                </c:pt>
                <c:pt idx="320">
                  <c:v>566.98972727272701</c:v>
                </c:pt>
                <c:pt idx="321">
                  <c:v>570.18172727272702</c:v>
                </c:pt>
                <c:pt idx="322">
                  <c:v>572.20490909090904</c:v>
                </c:pt>
                <c:pt idx="323">
                  <c:v>573.07736363636297</c:v>
                </c:pt>
                <c:pt idx="324">
                  <c:v>575.79954545454495</c:v>
                </c:pt>
                <c:pt idx="325">
                  <c:v>576.79654545454503</c:v>
                </c:pt>
                <c:pt idx="326">
                  <c:v>578.74400000000003</c:v>
                </c:pt>
                <c:pt idx="327">
                  <c:v>580.58299999999997</c:v>
                </c:pt>
                <c:pt idx="328">
                  <c:v>581.41800000000001</c:v>
                </c:pt>
                <c:pt idx="329">
                  <c:v>581.41800000000001</c:v>
                </c:pt>
                <c:pt idx="330">
                  <c:v>581.41800000000001</c:v>
                </c:pt>
                <c:pt idx="331">
                  <c:v>581.41800000000001</c:v>
                </c:pt>
                <c:pt idx="332">
                  <c:v>581.41800000000001</c:v>
                </c:pt>
                <c:pt idx="333">
                  <c:v>581.41800000000001</c:v>
                </c:pt>
                <c:pt idx="334">
                  <c:v>581.41800000000001</c:v>
                </c:pt>
                <c:pt idx="335">
                  <c:v>581.41800000000001</c:v>
                </c:pt>
                <c:pt idx="336">
                  <c:v>581.41800000000001</c:v>
                </c:pt>
                <c:pt idx="337">
                  <c:v>581.41800000000001</c:v>
                </c:pt>
                <c:pt idx="338">
                  <c:v>581.41800000000001</c:v>
                </c:pt>
                <c:pt idx="339">
                  <c:v>581.41800000000001</c:v>
                </c:pt>
                <c:pt idx="340">
                  <c:v>581.41800000000001</c:v>
                </c:pt>
                <c:pt idx="341">
                  <c:v>581.41800000000001</c:v>
                </c:pt>
                <c:pt idx="342">
                  <c:v>581.41800000000001</c:v>
                </c:pt>
                <c:pt idx="343">
                  <c:v>581.41800000000001</c:v>
                </c:pt>
                <c:pt idx="344">
                  <c:v>581.41800000000001</c:v>
                </c:pt>
                <c:pt idx="345">
                  <c:v>581.41800000000001</c:v>
                </c:pt>
                <c:pt idx="346">
                  <c:v>581.41800000000001</c:v>
                </c:pt>
                <c:pt idx="347">
                  <c:v>581.41800000000001</c:v>
                </c:pt>
                <c:pt idx="348">
                  <c:v>581.41800000000001</c:v>
                </c:pt>
                <c:pt idx="349">
                  <c:v>581.41800000000001</c:v>
                </c:pt>
                <c:pt idx="350">
                  <c:v>581.41800000000001</c:v>
                </c:pt>
                <c:pt idx="351">
                  <c:v>581.41800000000001</c:v>
                </c:pt>
                <c:pt idx="352">
                  <c:v>581.41800000000001</c:v>
                </c:pt>
                <c:pt idx="353">
                  <c:v>581.41800000000001</c:v>
                </c:pt>
                <c:pt idx="354">
                  <c:v>581.41800000000001</c:v>
                </c:pt>
                <c:pt idx="355">
                  <c:v>581.41800000000001</c:v>
                </c:pt>
                <c:pt idx="356">
                  <c:v>581.41800000000001</c:v>
                </c:pt>
                <c:pt idx="357">
                  <c:v>581.41800000000001</c:v>
                </c:pt>
                <c:pt idx="358">
                  <c:v>581.41800000000001</c:v>
                </c:pt>
                <c:pt idx="359">
                  <c:v>581.41800000000001</c:v>
                </c:pt>
                <c:pt idx="360">
                  <c:v>581.41800000000001</c:v>
                </c:pt>
                <c:pt idx="361">
                  <c:v>581.41800000000001</c:v>
                </c:pt>
                <c:pt idx="362">
                  <c:v>581.41800000000001</c:v>
                </c:pt>
                <c:pt idx="363">
                  <c:v>581.41800000000001</c:v>
                </c:pt>
                <c:pt idx="364">
                  <c:v>581.41800000000001</c:v>
                </c:pt>
                <c:pt idx="365">
                  <c:v>581.41800000000001</c:v>
                </c:pt>
                <c:pt idx="366">
                  <c:v>581.41800000000001</c:v>
                </c:pt>
                <c:pt idx="367">
                  <c:v>581.41800000000001</c:v>
                </c:pt>
                <c:pt idx="368">
                  <c:v>581.41800000000001</c:v>
                </c:pt>
                <c:pt idx="369">
                  <c:v>581.41800000000001</c:v>
                </c:pt>
                <c:pt idx="370">
                  <c:v>585.23409090909001</c:v>
                </c:pt>
                <c:pt idx="371">
                  <c:v>585.23409090909001</c:v>
                </c:pt>
                <c:pt idx="372">
                  <c:v>589.20309090909097</c:v>
                </c:pt>
                <c:pt idx="373">
                  <c:v>593.45018181818102</c:v>
                </c:pt>
                <c:pt idx="374">
                  <c:v>593.45018181818102</c:v>
                </c:pt>
                <c:pt idx="375">
                  <c:v>597.71072727272701</c:v>
                </c:pt>
                <c:pt idx="376">
                  <c:v>606.39654545454505</c:v>
                </c:pt>
                <c:pt idx="377">
                  <c:v>615.29218181818101</c:v>
                </c:pt>
                <c:pt idx="378">
                  <c:v>615.29218181818101</c:v>
                </c:pt>
                <c:pt idx="379">
                  <c:v>615.29218181818101</c:v>
                </c:pt>
                <c:pt idx="380">
                  <c:v>615.29218181818101</c:v>
                </c:pt>
                <c:pt idx="381">
                  <c:v>615.29218181818101</c:v>
                </c:pt>
                <c:pt idx="382">
                  <c:v>629.96518181818101</c:v>
                </c:pt>
                <c:pt idx="383">
                  <c:v>634.92681818181802</c:v>
                </c:pt>
                <c:pt idx="384">
                  <c:v>639.98981818181801</c:v>
                </c:pt>
                <c:pt idx="385">
                  <c:v>645.81472727272705</c:v>
                </c:pt>
                <c:pt idx="386">
                  <c:v>651.09400000000005</c:v>
                </c:pt>
                <c:pt idx="387">
                  <c:v>651.09400000000005</c:v>
                </c:pt>
                <c:pt idx="388">
                  <c:v>651.09400000000005</c:v>
                </c:pt>
                <c:pt idx="389">
                  <c:v>651.09400000000005</c:v>
                </c:pt>
                <c:pt idx="390">
                  <c:v>656.73390909090904</c:v>
                </c:pt>
                <c:pt idx="391">
                  <c:v>656.73390909090904</c:v>
                </c:pt>
                <c:pt idx="392">
                  <c:v>662.67072727272705</c:v>
                </c:pt>
                <c:pt idx="393">
                  <c:v>668.595272727272</c:v>
                </c:pt>
                <c:pt idx="394">
                  <c:v>674.56645454545401</c:v>
                </c:pt>
                <c:pt idx="395">
                  <c:v>674.56645454545401</c:v>
                </c:pt>
                <c:pt idx="396">
                  <c:v>674.56645454545401</c:v>
                </c:pt>
                <c:pt idx="397">
                  <c:v>674.56645454545401</c:v>
                </c:pt>
                <c:pt idx="398">
                  <c:v>674.56645454545401</c:v>
                </c:pt>
                <c:pt idx="399">
                  <c:v>674.56645454545401</c:v>
                </c:pt>
                <c:pt idx="400">
                  <c:v>687.66863636363598</c:v>
                </c:pt>
                <c:pt idx="401">
                  <c:v>687.66863636363598</c:v>
                </c:pt>
                <c:pt idx="402">
                  <c:v>687.66863636363598</c:v>
                </c:pt>
                <c:pt idx="403">
                  <c:v>687.66863636363598</c:v>
                </c:pt>
                <c:pt idx="404">
                  <c:v>687.66863636363598</c:v>
                </c:pt>
                <c:pt idx="405">
                  <c:v>687.66863636363598</c:v>
                </c:pt>
                <c:pt idx="406">
                  <c:v>687.66863636363598</c:v>
                </c:pt>
                <c:pt idx="407">
                  <c:v>687.66863636363598</c:v>
                </c:pt>
                <c:pt idx="408">
                  <c:v>687.66863636363598</c:v>
                </c:pt>
                <c:pt idx="409">
                  <c:v>687.66863636363598</c:v>
                </c:pt>
                <c:pt idx="410">
                  <c:v>687.66863636363598</c:v>
                </c:pt>
                <c:pt idx="411">
                  <c:v>687.66863636363598</c:v>
                </c:pt>
                <c:pt idx="412">
                  <c:v>695.31781818181798</c:v>
                </c:pt>
                <c:pt idx="413">
                  <c:v>695.31781818181798</c:v>
                </c:pt>
                <c:pt idx="414">
                  <c:v>695.31781818181798</c:v>
                </c:pt>
                <c:pt idx="415">
                  <c:v>695.31781818181798</c:v>
                </c:pt>
                <c:pt idx="416">
                  <c:v>695.31781818181798</c:v>
                </c:pt>
                <c:pt idx="417">
                  <c:v>695.31781818181798</c:v>
                </c:pt>
                <c:pt idx="418">
                  <c:v>695.31781818181798</c:v>
                </c:pt>
                <c:pt idx="419">
                  <c:v>695.31781818181798</c:v>
                </c:pt>
                <c:pt idx="420">
                  <c:v>699.83518181818101</c:v>
                </c:pt>
                <c:pt idx="421">
                  <c:v>699.83518181818101</c:v>
                </c:pt>
                <c:pt idx="422">
                  <c:v>699.83518181818101</c:v>
                </c:pt>
                <c:pt idx="423">
                  <c:v>699.83518181818101</c:v>
                </c:pt>
                <c:pt idx="424">
                  <c:v>699.83518181818101</c:v>
                </c:pt>
                <c:pt idx="425">
                  <c:v>699.83518181818101</c:v>
                </c:pt>
                <c:pt idx="426">
                  <c:v>704.45863636363595</c:v>
                </c:pt>
                <c:pt idx="427">
                  <c:v>704.45863636363595</c:v>
                </c:pt>
                <c:pt idx="428">
                  <c:v>709.41700000000003</c:v>
                </c:pt>
                <c:pt idx="429">
                  <c:v>709.41700000000003</c:v>
                </c:pt>
                <c:pt idx="430">
                  <c:v>709.41700000000003</c:v>
                </c:pt>
                <c:pt idx="431">
                  <c:v>714.73518181818099</c:v>
                </c:pt>
                <c:pt idx="432">
                  <c:v>714.73518181818099</c:v>
                </c:pt>
                <c:pt idx="433">
                  <c:v>714.73518181818099</c:v>
                </c:pt>
                <c:pt idx="434">
                  <c:v>714.73518181818099</c:v>
                </c:pt>
                <c:pt idx="435">
                  <c:v>714.73518181818099</c:v>
                </c:pt>
                <c:pt idx="436">
                  <c:v>714.73518181818099</c:v>
                </c:pt>
                <c:pt idx="437">
                  <c:v>714.73518181818099</c:v>
                </c:pt>
                <c:pt idx="438">
                  <c:v>714.73518181818099</c:v>
                </c:pt>
                <c:pt idx="439">
                  <c:v>714.73518181818099</c:v>
                </c:pt>
                <c:pt idx="440">
                  <c:v>720.50290909090904</c:v>
                </c:pt>
                <c:pt idx="441">
                  <c:v>720.50290909090904</c:v>
                </c:pt>
                <c:pt idx="442">
                  <c:v>726.50054545454498</c:v>
                </c:pt>
                <c:pt idx="443">
                  <c:v>726.50054545454498</c:v>
                </c:pt>
                <c:pt idx="444">
                  <c:v>726.50054545454498</c:v>
                </c:pt>
                <c:pt idx="445">
                  <c:v>726.50054545454498</c:v>
                </c:pt>
                <c:pt idx="446">
                  <c:v>726.50054545454498</c:v>
                </c:pt>
                <c:pt idx="447">
                  <c:v>726.50054545454498</c:v>
                </c:pt>
                <c:pt idx="448">
                  <c:v>726.50054545454498</c:v>
                </c:pt>
                <c:pt idx="449">
                  <c:v>726.50054545454498</c:v>
                </c:pt>
                <c:pt idx="450">
                  <c:v>726.50054545454498</c:v>
                </c:pt>
                <c:pt idx="451">
                  <c:v>726.50054545454498</c:v>
                </c:pt>
                <c:pt idx="452">
                  <c:v>726.50054545454498</c:v>
                </c:pt>
                <c:pt idx="453">
                  <c:v>726.50054545454498</c:v>
                </c:pt>
                <c:pt idx="454">
                  <c:v>726.50054545454498</c:v>
                </c:pt>
                <c:pt idx="455">
                  <c:v>726.50054545454498</c:v>
                </c:pt>
                <c:pt idx="456">
                  <c:v>733.90227272727202</c:v>
                </c:pt>
                <c:pt idx="457">
                  <c:v>734.42172727272703</c:v>
                </c:pt>
                <c:pt idx="458">
                  <c:v>736.91054545454494</c:v>
                </c:pt>
                <c:pt idx="459">
                  <c:v>738.57909090909095</c:v>
                </c:pt>
                <c:pt idx="460">
                  <c:v>739.99254545454505</c:v>
                </c:pt>
                <c:pt idx="461">
                  <c:v>741.02209090909002</c:v>
                </c:pt>
                <c:pt idx="462">
                  <c:v>743.66127272727203</c:v>
                </c:pt>
                <c:pt idx="463">
                  <c:v>745.875</c:v>
                </c:pt>
                <c:pt idx="464">
                  <c:v>746.55600000000004</c:v>
                </c:pt>
                <c:pt idx="465">
                  <c:v>748.452</c:v>
                </c:pt>
                <c:pt idx="466">
                  <c:v>749.79309090908998</c:v>
                </c:pt>
                <c:pt idx="467">
                  <c:v>751.51118181818094</c:v>
                </c:pt>
                <c:pt idx="468">
                  <c:v>752.97918181818102</c:v>
                </c:pt>
                <c:pt idx="469">
                  <c:v>756.10199999999998</c:v>
                </c:pt>
                <c:pt idx="470">
                  <c:v>758.64490909090898</c:v>
                </c:pt>
                <c:pt idx="471">
                  <c:v>759.51</c:v>
                </c:pt>
                <c:pt idx="472">
                  <c:v>761.422909090909</c:v>
                </c:pt>
                <c:pt idx="473">
                  <c:v>763.61381818181803</c:v>
                </c:pt>
                <c:pt idx="474">
                  <c:v>764.73063636363599</c:v>
                </c:pt>
                <c:pt idx="475">
                  <c:v>766.89790909090902</c:v>
                </c:pt>
                <c:pt idx="476">
                  <c:v>769.28263636363602</c:v>
                </c:pt>
                <c:pt idx="477">
                  <c:v>773.18918181818105</c:v>
                </c:pt>
                <c:pt idx="478">
                  <c:v>775.10881818181804</c:v>
                </c:pt>
                <c:pt idx="479">
                  <c:v>777.79963636363595</c:v>
                </c:pt>
                <c:pt idx="480">
                  <c:v>779.88109090909097</c:v>
                </c:pt>
                <c:pt idx="481">
                  <c:v>782.19354545454496</c:v>
                </c:pt>
                <c:pt idx="482">
                  <c:v>784.76318181818101</c:v>
                </c:pt>
                <c:pt idx="483">
                  <c:v>785.93190909090902</c:v>
                </c:pt>
                <c:pt idx="484">
                  <c:v>788.28327272727199</c:v>
                </c:pt>
                <c:pt idx="485">
                  <c:v>789.98727272727206</c:v>
                </c:pt>
                <c:pt idx="486">
                  <c:v>791.03336363636299</c:v>
                </c:pt>
                <c:pt idx="487">
                  <c:v>793.84427272727203</c:v>
                </c:pt>
                <c:pt idx="488">
                  <c:v>794.96363636363606</c:v>
                </c:pt>
                <c:pt idx="489">
                  <c:v>798.17836363636297</c:v>
                </c:pt>
                <c:pt idx="490">
                  <c:v>800.30563636363604</c:v>
                </c:pt>
                <c:pt idx="491">
                  <c:v>801.249727272727</c:v>
                </c:pt>
                <c:pt idx="492">
                  <c:v>804.297818181818</c:v>
                </c:pt>
                <c:pt idx="493">
                  <c:v>807.13936363636299</c:v>
                </c:pt>
                <c:pt idx="494">
                  <c:v>808.56572727272703</c:v>
                </c:pt>
                <c:pt idx="495">
                  <c:v>810.50027272727198</c:v>
                </c:pt>
                <c:pt idx="496">
                  <c:v>812.24654545454496</c:v>
                </c:pt>
                <c:pt idx="497">
                  <c:v>812.24654545454496</c:v>
                </c:pt>
                <c:pt idx="498">
                  <c:v>812.24654545454496</c:v>
                </c:pt>
                <c:pt idx="499">
                  <c:v>812.24654545454496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4B6-4745-A5AC-AA6D59C3B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615168"/>
        <c:axId val="376612256"/>
      </c:scatterChart>
      <c:valAx>
        <c:axId val="376615168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2256"/>
        <c:crosses val="autoZero"/>
        <c:crossBetween val="midCat"/>
        <c:majorUnit val="50"/>
      </c:valAx>
      <c:valAx>
        <c:axId val="376612256"/>
        <c:scaling>
          <c:orientation val="minMax"/>
          <c:max val="9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(second)</a:t>
                </a:r>
              </a:p>
            </c:rich>
          </c:tx>
          <c:layout>
            <c:manualLayout>
              <c:xMode val="edge"/>
              <c:yMode val="edge"/>
              <c:x val="3.9348206474190727E-4"/>
              <c:y val="0.275287620297462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15168"/>
        <c:crosses val="autoZero"/>
        <c:crossBetween val="midCat"/>
        <c:majorUnit val="10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9535870516185482E-2"/>
          <c:y val="3.2985564304461944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10892388451442"/>
          <c:y val="5.0925925925925923E-2"/>
          <c:w val="0.8546688538932633"/>
          <c:h val="0.9033559346748323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jvm.heap.usage!$B$1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jvm.heap.usage!$B$2:$B$132</c:f>
              <c:numCache>
                <c:formatCode>General</c:formatCode>
                <c:ptCount val="131"/>
                <c:pt idx="0">
                  <c:v>7.5869025125898997E-3</c:v>
                </c:pt>
                <c:pt idx="1">
                  <c:v>8.8822278633316695E-3</c:v>
                </c:pt>
                <c:pt idx="2">
                  <c:v>8.3149114502422492E-3</c:v>
                </c:pt>
                <c:pt idx="3">
                  <c:v>1.5745092243717299E-2</c:v>
                </c:pt>
                <c:pt idx="4">
                  <c:v>1.28433294592241E-2</c:v>
                </c:pt>
                <c:pt idx="5">
                  <c:v>1.37903286316538E-2</c:v>
                </c:pt>
                <c:pt idx="6">
                  <c:v>1.44545800539858E-2</c:v>
                </c:pt>
                <c:pt idx="7">
                  <c:v>1.4817065768305999E-2</c:v>
                </c:pt>
                <c:pt idx="8">
                  <c:v>1.4537420904069899E-2</c:v>
                </c:pt>
                <c:pt idx="9">
                  <c:v>1.9350593648615501E-2</c:v>
                </c:pt>
                <c:pt idx="10">
                  <c:v>2.3225786292398999E-2</c:v>
                </c:pt>
                <c:pt idx="11">
                  <c:v>5.1922490078811598E-2</c:v>
                </c:pt>
                <c:pt idx="12">
                  <c:v>4.4268278746904803E-2</c:v>
                </c:pt>
                <c:pt idx="13">
                  <c:v>4.7245283160881398E-2</c:v>
                </c:pt>
                <c:pt idx="14">
                  <c:v>9.1316735682268696E-2</c:v>
                </c:pt>
                <c:pt idx="15">
                  <c:v>0.13226166358199601</c:v>
                </c:pt>
                <c:pt idx="16">
                  <c:v>0.10090538471225</c:v>
                </c:pt>
                <c:pt idx="17">
                  <c:v>0.152197742959818</c:v>
                </c:pt>
                <c:pt idx="18">
                  <c:v>0.25063327452993001</c:v>
                </c:pt>
                <c:pt idx="19">
                  <c:v>0.24540693811648601</c:v>
                </c:pt>
                <c:pt idx="20">
                  <c:v>0.31374173603094502</c:v>
                </c:pt>
                <c:pt idx="21">
                  <c:v>0.252102281444186</c:v>
                </c:pt>
                <c:pt idx="22">
                  <c:v>0.31264356756171002</c:v>
                </c:pt>
                <c:pt idx="23">
                  <c:v>0.30340002448111503</c:v>
                </c:pt>
                <c:pt idx="24">
                  <c:v>0.262843636227518</c:v>
                </c:pt>
                <c:pt idx="25">
                  <c:v>0.30480983642980403</c:v>
                </c:pt>
                <c:pt idx="26">
                  <c:v>0.35442534428119499</c:v>
                </c:pt>
                <c:pt idx="27">
                  <c:v>0.33156679567809999</c:v>
                </c:pt>
                <c:pt idx="28">
                  <c:v>0.36325478285297302</c:v>
                </c:pt>
                <c:pt idx="29">
                  <c:v>0.32059221485099099</c:v>
                </c:pt>
                <c:pt idx="30">
                  <c:v>0.33768946378645498</c:v>
                </c:pt>
                <c:pt idx="31">
                  <c:v>0.392380085111941</c:v>
                </c:pt>
                <c:pt idx="32">
                  <c:v>0.36013938151555702</c:v>
                </c:pt>
                <c:pt idx="33">
                  <c:v>0.33256153084687601</c:v>
                </c:pt>
                <c:pt idx="34">
                  <c:v>0.36155922042901101</c:v>
                </c:pt>
                <c:pt idx="35">
                  <c:v>0.323911082774065</c:v>
                </c:pt>
                <c:pt idx="36">
                  <c:v>0.34479644406598098</c:v>
                </c:pt>
                <c:pt idx="37">
                  <c:v>0.324625982396126</c:v>
                </c:pt>
                <c:pt idx="38">
                  <c:v>0.33754308627745899</c:v>
                </c:pt>
                <c:pt idx="39">
                  <c:v>0.35368551135357801</c:v>
                </c:pt>
                <c:pt idx="40">
                  <c:v>0.29753360554465402</c:v>
                </c:pt>
                <c:pt idx="41">
                  <c:v>0.36905860513227701</c:v>
                </c:pt>
                <c:pt idx="42">
                  <c:v>0.34015435122160098</c:v>
                </c:pt>
                <c:pt idx="43">
                  <c:v>0.32123870640068097</c:v>
                </c:pt>
                <c:pt idx="44">
                  <c:v>0.34458765974414102</c:v>
                </c:pt>
                <c:pt idx="45">
                  <c:v>0.35318744243484501</c:v>
                </c:pt>
                <c:pt idx="46">
                  <c:v>0.319048097060951</c:v>
                </c:pt>
                <c:pt idx="47">
                  <c:v>0.29555850428429498</c:v>
                </c:pt>
                <c:pt idx="48">
                  <c:v>0.38430973965530302</c:v>
                </c:pt>
                <c:pt idx="49">
                  <c:v>0.363554252408684</c:v>
                </c:pt>
                <c:pt idx="50">
                  <c:v>0.32800877798196199</c:v>
                </c:pt>
                <c:pt idx="51">
                  <c:v>0.34292219330144103</c:v>
                </c:pt>
                <c:pt idx="52">
                  <c:v>0.36270186275742999</c:v>
                </c:pt>
                <c:pt idx="53">
                  <c:v>0.28911925297260099</c:v>
                </c:pt>
                <c:pt idx="54">
                  <c:v>0.36484912682679599</c:v>
                </c:pt>
                <c:pt idx="55">
                  <c:v>0.38048129942154502</c:v>
                </c:pt>
                <c:pt idx="56">
                  <c:v>0.345159165723675</c:v>
                </c:pt>
                <c:pt idx="57">
                  <c:v>0.31427824569907498</c:v>
                </c:pt>
                <c:pt idx="58">
                  <c:v>0.34012846617998499</c:v>
                </c:pt>
                <c:pt idx="59">
                  <c:v>0.37050343267015901</c:v>
                </c:pt>
                <c:pt idx="60">
                  <c:v>0.33697048858835299</c:v>
                </c:pt>
                <c:pt idx="61">
                  <c:v>0.34966582497604798</c:v>
                </c:pt>
                <c:pt idx="62">
                  <c:v>0.36220721229358299</c:v>
                </c:pt>
                <c:pt idx="63">
                  <c:v>0.33844613209100699</c:v>
                </c:pt>
                <c:pt idx="64">
                  <c:v>0.368154347751599</c:v>
                </c:pt>
                <c:pt idx="65">
                  <c:v>0.33315632690999603</c:v>
                </c:pt>
                <c:pt idx="66">
                  <c:v>0.34661143029728098</c:v>
                </c:pt>
                <c:pt idx="67">
                  <c:v>0.30669731720565802</c:v>
                </c:pt>
                <c:pt idx="68">
                  <c:v>0.33563817041779997</c:v>
                </c:pt>
                <c:pt idx="69">
                  <c:v>0.41479095735578703</c:v>
                </c:pt>
                <c:pt idx="70">
                  <c:v>0.33414389912291698</c:v>
                </c:pt>
                <c:pt idx="71">
                  <c:v>0.34262832059076997</c:v>
                </c:pt>
                <c:pt idx="72">
                  <c:v>0.36601749997451899</c:v>
                </c:pt>
                <c:pt idx="73">
                  <c:v>0.34099078682614198</c:v>
                </c:pt>
                <c:pt idx="74">
                  <c:v>0.363456815757845</c:v>
                </c:pt>
                <c:pt idx="75">
                  <c:v>0.37457176822451699</c:v>
                </c:pt>
                <c:pt idx="76">
                  <c:v>0.384322735818654</c:v>
                </c:pt>
                <c:pt idx="77">
                  <c:v>0.35188122722873999</c:v>
                </c:pt>
                <c:pt idx="78">
                  <c:v>0.32678078533823202</c:v>
                </c:pt>
                <c:pt idx="79">
                  <c:v>0.404217824749945</c:v>
                </c:pt>
                <c:pt idx="80">
                  <c:v>0.41368816934159602</c:v>
                </c:pt>
                <c:pt idx="81">
                  <c:v>0.31455781764297802</c:v>
                </c:pt>
                <c:pt idx="82">
                  <c:v>0.33672719744331597</c:v>
                </c:pt>
                <c:pt idx="83">
                  <c:v>0.36017013503705603</c:v>
                </c:pt>
                <c:pt idx="84">
                  <c:v>0.38384416847889002</c:v>
                </c:pt>
                <c:pt idx="85">
                  <c:v>0.34282049206841297</c:v>
                </c:pt>
                <c:pt idx="86">
                  <c:v>0.407442075189277</c:v>
                </c:pt>
                <c:pt idx="87">
                  <c:v>0.36605183204036901</c:v>
                </c:pt>
                <c:pt idx="88">
                  <c:v>0.28582888893686897</c:v>
                </c:pt>
                <c:pt idx="89">
                  <c:v>0.364749989539704</c:v>
                </c:pt>
                <c:pt idx="90">
                  <c:v>0.37295633099688702</c:v>
                </c:pt>
                <c:pt idx="91">
                  <c:v>0.445001551778196</c:v>
                </c:pt>
                <c:pt idx="92">
                  <c:v>0.30197818738292498</c:v>
                </c:pt>
                <c:pt idx="93">
                  <c:v>0.32453055608341302</c:v>
                </c:pt>
                <c:pt idx="94">
                  <c:v>0.39648232820170798</c:v>
                </c:pt>
                <c:pt idx="95">
                  <c:v>0.40923469289912101</c:v>
                </c:pt>
                <c:pt idx="96">
                  <c:v>0.37622056482781802</c:v>
                </c:pt>
                <c:pt idx="97">
                  <c:v>0.33765449429632199</c:v>
                </c:pt>
                <c:pt idx="98">
                  <c:v>0.36081451776426399</c:v>
                </c:pt>
                <c:pt idx="99">
                  <c:v>0.32009675932991299</c:v>
                </c:pt>
                <c:pt idx="100">
                  <c:v>0.395403598868169</c:v>
                </c:pt>
                <c:pt idx="101">
                  <c:v>0.42378747820101098</c:v>
                </c:pt>
                <c:pt idx="102">
                  <c:v>0.27296574735864099</c:v>
                </c:pt>
                <c:pt idx="103">
                  <c:v>0.28281004878722199</c:v>
                </c:pt>
                <c:pt idx="104">
                  <c:v>0.351620931816572</c:v>
                </c:pt>
                <c:pt idx="105">
                  <c:v>0.43277454370982099</c:v>
                </c:pt>
                <c:pt idx="106">
                  <c:v>0.35061891131988998</c:v>
                </c:pt>
                <c:pt idx="107">
                  <c:v>0.419325445772887</c:v>
                </c:pt>
                <c:pt idx="108">
                  <c:v>0.30995922177677998</c:v>
                </c:pt>
                <c:pt idx="109">
                  <c:v>0.38960655315077503</c:v>
                </c:pt>
                <c:pt idx="110">
                  <c:v>0.35889186089066999</c:v>
                </c:pt>
                <c:pt idx="111">
                  <c:v>0.37705339171407698</c:v>
                </c:pt>
                <c:pt idx="112">
                  <c:v>0.44253659645170601</c:v>
                </c:pt>
                <c:pt idx="113">
                  <c:v>0.23288964510160401</c:v>
                </c:pt>
                <c:pt idx="114">
                  <c:v>0.310510592943886</c:v>
                </c:pt>
                <c:pt idx="115">
                  <c:v>0.38692089438078198</c:v>
                </c:pt>
                <c:pt idx="116">
                  <c:v>0.36705626938507402</c:v>
                </c:pt>
                <c:pt idx="117">
                  <c:v>0.38129603410284402</c:v>
                </c:pt>
                <c:pt idx="118">
                  <c:v>0.38662727311953299</c:v>
                </c:pt>
                <c:pt idx="119">
                  <c:v>0.39480378890358397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AD-4BCD-8D20-414B0393F7EC}"/>
            </c:ext>
          </c:extLst>
        </c:ser>
        <c:ser>
          <c:idx val="1"/>
          <c:order val="1"/>
          <c:tx>
            <c:strRef>
              <c:f>jvm.heap.usage!$C$1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jvm.heap.usage!$C$2:$C$132</c:f>
              <c:numCache>
                <c:formatCode>General</c:formatCode>
                <c:ptCount val="131"/>
                <c:pt idx="0">
                  <c:v>7.65494807871184E-3</c:v>
                </c:pt>
                <c:pt idx="1">
                  <c:v>8.9280360807792308E-3</c:v>
                </c:pt>
                <c:pt idx="2">
                  <c:v>9.1581001480802397E-3</c:v>
                </c:pt>
                <c:pt idx="3">
                  <c:v>1.6489040141117399E-2</c:v>
                </c:pt>
                <c:pt idx="4">
                  <c:v>1.30180591477433E-2</c:v>
                </c:pt>
                <c:pt idx="5">
                  <c:v>1.39617546938566E-2</c:v>
                </c:pt>
                <c:pt idx="6">
                  <c:v>1.46245770453097E-2</c:v>
                </c:pt>
                <c:pt idx="7">
                  <c:v>1.4985953448598601E-2</c:v>
                </c:pt>
                <c:pt idx="8">
                  <c:v>1.6055605458021399E-2</c:v>
                </c:pt>
                <c:pt idx="9">
                  <c:v>2.0150860768365E-2</c:v>
                </c:pt>
                <c:pt idx="10">
                  <c:v>3.0204256639739802E-2</c:v>
                </c:pt>
                <c:pt idx="11">
                  <c:v>5.56125627248963E-2</c:v>
                </c:pt>
                <c:pt idx="12">
                  <c:v>6.3138100682493994E-2</c:v>
                </c:pt>
                <c:pt idx="13">
                  <c:v>6.3730434217612694E-2</c:v>
                </c:pt>
                <c:pt idx="14">
                  <c:v>8.7753144190619803E-2</c:v>
                </c:pt>
                <c:pt idx="15">
                  <c:v>0.13506595702722601</c:v>
                </c:pt>
                <c:pt idx="16">
                  <c:v>0.18996965533526</c:v>
                </c:pt>
                <c:pt idx="17">
                  <c:v>0.148596121000411</c:v>
                </c:pt>
                <c:pt idx="18">
                  <c:v>0.26927799642888101</c:v>
                </c:pt>
                <c:pt idx="19">
                  <c:v>0.27854500728398601</c:v>
                </c:pt>
                <c:pt idx="20">
                  <c:v>0.323564947558379</c:v>
                </c:pt>
                <c:pt idx="21">
                  <c:v>0.35623320485497201</c:v>
                </c:pt>
                <c:pt idx="22">
                  <c:v>0.324316762889096</c:v>
                </c:pt>
                <c:pt idx="23">
                  <c:v>0.28969346035708698</c:v>
                </c:pt>
                <c:pt idx="24">
                  <c:v>0.31381899009396502</c:v>
                </c:pt>
                <c:pt idx="25">
                  <c:v>0.317667806112514</c:v>
                </c:pt>
                <c:pt idx="26">
                  <c:v>0.30351294161559</c:v>
                </c:pt>
                <c:pt idx="27">
                  <c:v>0.337264212524782</c:v>
                </c:pt>
                <c:pt idx="28">
                  <c:v>0.37143893934677802</c:v>
                </c:pt>
                <c:pt idx="29">
                  <c:v>0.37866667402016502</c:v>
                </c:pt>
                <c:pt idx="30">
                  <c:v>0.31806613510370702</c:v>
                </c:pt>
                <c:pt idx="31">
                  <c:v>0.35481083049318402</c:v>
                </c:pt>
                <c:pt idx="32">
                  <c:v>0.421488853314197</c:v>
                </c:pt>
                <c:pt idx="33">
                  <c:v>0.28981143497759299</c:v>
                </c:pt>
                <c:pt idx="34">
                  <c:v>0.31303997506024001</c:v>
                </c:pt>
                <c:pt idx="35">
                  <c:v>0.33821749583733801</c:v>
                </c:pt>
                <c:pt idx="36">
                  <c:v>0.35275322406771897</c:v>
                </c:pt>
                <c:pt idx="37">
                  <c:v>0.31701206625310002</c:v>
                </c:pt>
                <c:pt idx="38">
                  <c:v>0.35218773611100601</c:v>
                </c:pt>
                <c:pt idx="39">
                  <c:v>0.37634796000090098</c:v>
                </c:pt>
                <c:pt idx="40">
                  <c:v>0.343847823463865</c:v>
                </c:pt>
                <c:pt idx="41">
                  <c:v>0.31593527140377697</c:v>
                </c:pt>
                <c:pt idx="42">
                  <c:v>0.34011868647381799</c:v>
                </c:pt>
                <c:pt idx="43">
                  <c:v>0.36374516286747799</c:v>
                </c:pt>
                <c:pt idx="44">
                  <c:v>0.32852414075374198</c:v>
                </c:pt>
                <c:pt idx="45">
                  <c:v>0.34302454034039898</c:v>
                </c:pt>
                <c:pt idx="46">
                  <c:v>0.36068236432996098</c:v>
                </c:pt>
                <c:pt idx="47">
                  <c:v>0.34023736431453899</c:v>
                </c:pt>
                <c:pt idx="48">
                  <c:v>0.31968344982035102</c:v>
                </c:pt>
                <c:pt idx="49">
                  <c:v>0.33675096653804898</c:v>
                </c:pt>
                <c:pt idx="50">
                  <c:v>0.35626826821955498</c:v>
                </c:pt>
                <c:pt idx="51">
                  <c:v>0.37455918779087599</c:v>
                </c:pt>
                <c:pt idx="52">
                  <c:v>0.33816216564938001</c:v>
                </c:pt>
                <c:pt idx="53">
                  <c:v>0.35128061136875899</c:v>
                </c:pt>
                <c:pt idx="54">
                  <c:v>0.317723684041128</c:v>
                </c:pt>
                <c:pt idx="55">
                  <c:v>0.390686712393358</c:v>
                </c:pt>
                <c:pt idx="56">
                  <c:v>0.31096343239792301</c:v>
                </c:pt>
                <c:pt idx="57">
                  <c:v>0.39279121036419501</c:v>
                </c:pt>
                <c:pt idx="58">
                  <c:v>0.35895618793893003</c:v>
                </c:pt>
                <c:pt idx="59">
                  <c:v>0.37220061400931298</c:v>
                </c:pt>
                <c:pt idx="60">
                  <c:v>0.38349109661182901</c:v>
                </c:pt>
                <c:pt idx="61">
                  <c:v>0.30532901410839097</c:v>
                </c:pt>
                <c:pt idx="62">
                  <c:v>0.37918906228878202</c:v>
                </c:pt>
                <c:pt idx="63">
                  <c:v>0.290702733074168</c:v>
                </c:pt>
                <c:pt idx="64">
                  <c:v>0.36619661326462</c:v>
                </c:pt>
                <c:pt idx="65">
                  <c:v>0.32638173887802302</c:v>
                </c:pt>
                <c:pt idx="66">
                  <c:v>0.39487872250752598</c:v>
                </c:pt>
                <c:pt idx="67">
                  <c:v>0.36097757433247202</c:v>
                </c:pt>
                <c:pt idx="68">
                  <c:v>0.33681913238081101</c:v>
                </c:pt>
                <c:pt idx="69">
                  <c:v>0.35701557422398</c:v>
                </c:pt>
                <c:pt idx="70">
                  <c:v>0.376677322282924</c:v>
                </c:pt>
                <c:pt idx="71">
                  <c:v>0.33107038171564401</c:v>
                </c:pt>
                <c:pt idx="72">
                  <c:v>0.35559940814840901</c:v>
                </c:pt>
                <c:pt idx="73">
                  <c:v>0.38255455354451101</c:v>
                </c:pt>
                <c:pt idx="74">
                  <c:v>0.347467455069005</c:v>
                </c:pt>
                <c:pt idx="75">
                  <c:v>0.31050529658090398</c:v>
                </c:pt>
                <c:pt idx="76">
                  <c:v>0.32632735581621902</c:v>
                </c:pt>
                <c:pt idx="77">
                  <c:v>0.35098526306906602</c:v>
                </c:pt>
                <c:pt idx="78">
                  <c:v>0.31591772903488402</c:v>
                </c:pt>
                <c:pt idx="79">
                  <c:v>0.39340099616549601</c:v>
                </c:pt>
                <c:pt idx="80">
                  <c:v>0.35261911435691701</c:v>
                </c:pt>
                <c:pt idx="81">
                  <c:v>0.41793605654621402</c:v>
                </c:pt>
                <c:pt idx="82">
                  <c:v>0.27556756995792198</c:v>
                </c:pt>
                <c:pt idx="83">
                  <c:v>0.35083809349439299</c:v>
                </c:pt>
                <c:pt idx="84">
                  <c:v>0.37260135523862298</c:v>
                </c:pt>
                <c:pt idx="85">
                  <c:v>0.33405594630609398</c:v>
                </c:pt>
                <c:pt idx="86">
                  <c:v>0.342000520952911</c:v>
                </c:pt>
                <c:pt idx="87">
                  <c:v>0.353381895815988</c:v>
                </c:pt>
                <c:pt idx="88">
                  <c:v>0.37717980120542799</c:v>
                </c:pt>
                <c:pt idx="89">
                  <c:v>0.35052741641888202</c:v>
                </c:pt>
                <c:pt idx="90">
                  <c:v>0.31181147909858498</c:v>
                </c:pt>
                <c:pt idx="91">
                  <c:v>0.32348881705519</c:v>
                </c:pt>
                <c:pt idx="92">
                  <c:v>0.33758314217030699</c:v>
                </c:pt>
                <c:pt idx="93">
                  <c:v>0.362549549784839</c:v>
                </c:pt>
                <c:pt idx="94">
                  <c:v>0.32795796340653199</c:v>
                </c:pt>
                <c:pt idx="95">
                  <c:v>0.34775367994551998</c:v>
                </c:pt>
                <c:pt idx="96">
                  <c:v>0.41379169735467097</c:v>
                </c:pt>
                <c:pt idx="97">
                  <c:v>0.31764664035745699</c:v>
                </c:pt>
                <c:pt idx="98">
                  <c:v>0.34067692388646098</c:v>
                </c:pt>
                <c:pt idx="99">
                  <c:v>0.30877782229177497</c:v>
                </c:pt>
                <c:pt idx="100">
                  <c:v>0.32647403129277902</c:v>
                </c:pt>
                <c:pt idx="101">
                  <c:v>0.39180725483211998</c:v>
                </c:pt>
                <c:pt idx="102">
                  <c:v>0.34841901930568298</c:v>
                </c:pt>
                <c:pt idx="103">
                  <c:v>0.373776966357944</c:v>
                </c:pt>
                <c:pt idx="104">
                  <c:v>0.341297959953964</c:v>
                </c:pt>
                <c:pt idx="105">
                  <c:v>0.35899394013599401</c:v>
                </c:pt>
                <c:pt idx="106">
                  <c:v>0.36482913995044403</c:v>
                </c:pt>
                <c:pt idx="107">
                  <c:v>0.328519768886466</c:v>
                </c:pt>
                <c:pt idx="108">
                  <c:v>0.35377921272326002</c:v>
                </c:pt>
                <c:pt idx="109">
                  <c:v>0.37842823333446801</c:v>
                </c:pt>
                <c:pt idx="110">
                  <c:v>0.33211058648331199</c:v>
                </c:pt>
                <c:pt idx="111">
                  <c:v>0.39711374284408402</c:v>
                </c:pt>
                <c:pt idx="112">
                  <c:v>0.30506851921301498</c:v>
                </c:pt>
                <c:pt idx="113">
                  <c:v>0.38407031119246299</c:v>
                </c:pt>
                <c:pt idx="114">
                  <c:v>0.28675084332783302</c:v>
                </c:pt>
                <c:pt idx="115">
                  <c:v>0.35647291871290598</c:v>
                </c:pt>
                <c:pt idx="116">
                  <c:v>0.36833880601823699</c:v>
                </c:pt>
                <c:pt idx="117">
                  <c:v>0.34382384231345198</c:v>
                </c:pt>
                <c:pt idx="118">
                  <c:v>0.34542623602142303</c:v>
                </c:pt>
                <c:pt idx="119">
                  <c:v>0.35135633829562601</c:v>
                </c:pt>
                <c:pt idx="120">
                  <c:v>0.35841574224918799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AD-4BCD-8D20-414B0393F7EC}"/>
            </c:ext>
          </c:extLst>
        </c:ser>
        <c:ser>
          <c:idx val="2"/>
          <c:order val="2"/>
          <c:tx>
            <c:strRef>
              <c:f>jvm.heap.usage!$D$1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jvm.heap.usage!$D$2:$D$132</c:f>
              <c:numCache>
                <c:formatCode>General</c:formatCode>
                <c:ptCount val="131"/>
                <c:pt idx="0">
                  <c:v>8.1314505996431703E-3</c:v>
                </c:pt>
                <c:pt idx="1">
                  <c:v>8.8776946493440596E-3</c:v>
                </c:pt>
                <c:pt idx="2">
                  <c:v>1.3709170816364399E-2</c:v>
                </c:pt>
                <c:pt idx="3">
                  <c:v>1.01907761009863E-2</c:v>
                </c:pt>
                <c:pt idx="4">
                  <c:v>1.29909985800818E-2</c:v>
                </c:pt>
                <c:pt idx="5">
                  <c:v>1.3847004493099399E-2</c:v>
                </c:pt>
                <c:pt idx="6">
                  <c:v>1.4507563380676399E-2</c:v>
                </c:pt>
                <c:pt idx="7">
                  <c:v>1.9398356466232999E-2</c:v>
                </c:pt>
                <c:pt idx="8">
                  <c:v>1.76959353402171E-2</c:v>
                </c:pt>
                <c:pt idx="9">
                  <c:v>2.27211947756722E-2</c:v>
                </c:pt>
                <c:pt idx="10">
                  <c:v>2.7341949203059501E-2</c:v>
                </c:pt>
                <c:pt idx="11">
                  <c:v>4.9157514941459798E-2</c:v>
                </c:pt>
                <c:pt idx="12">
                  <c:v>3.8298438663372597E-2</c:v>
                </c:pt>
                <c:pt idx="13">
                  <c:v>9.3718720530127794E-2</c:v>
                </c:pt>
                <c:pt idx="14">
                  <c:v>0.101131927230403</c:v>
                </c:pt>
                <c:pt idx="15">
                  <c:v>0.19422797308096401</c:v>
                </c:pt>
                <c:pt idx="16">
                  <c:v>0.170862186455982</c:v>
                </c:pt>
                <c:pt idx="17">
                  <c:v>0.19670157868663701</c:v>
                </c:pt>
                <c:pt idx="18">
                  <c:v>0.227272437267727</c:v>
                </c:pt>
                <c:pt idx="19">
                  <c:v>0.23444790356894499</c:v>
                </c:pt>
                <c:pt idx="20">
                  <c:v>0.30057558909905702</c:v>
                </c:pt>
                <c:pt idx="21">
                  <c:v>0.19513396965347399</c:v>
                </c:pt>
                <c:pt idx="22">
                  <c:v>0.28667925693477297</c:v>
                </c:pt>
                <c:pt idx="23">
                  <c:v>0.38045946355378002</c:v>
                </c:pt>
                <c:pt idx="24">
                  <c:v>0.28052855473041399</c:v>
                </c:pt>
                <c:pt idx="25">
                  <c:v>0.23061259918506199</c:v>
                </c:pt>
                <c:pt idx="26">
                  <c:v>0.292402596540485</c:v>
                </c:pt>
                <c:pt idx="27">
                  <c:v>0.34670266620538498</c:v>
                </c:pt>
                <c:pt idx="28">
                  <c:v>0.37621665604656002</c:v>
                </c:pt>
                <c:pt idx="29">
                  <c:v>0.39728650200730298</c:v>
                </c:pt>
                <c:pt idx="30">
                  <c:v>0.306290708404096</c:v>
                </c:pt>
                <c:pt idx="31">
                  <c:v>0.38843597562978999</c:v>
                </c:pt>
                <c:pt idx="32">
                  <c:v>0.36985339484546098</c:v>
                </c:pt>
                <c:pt idx="33">
                  <c:v>0.33460499072788602</c:v>
                </c:pt>
                <c:pt idx="34">
                  <c:v>0.32722585877688498</c:v>
                </c:pt>
                <c:pt idx="35">
                  <c:v>0.37740438074176302</c:v>
                </c:pt>
                <c:pt idx="36">
                  <c:v>0.339212782518512</c:v>
                </c:pt>
                <c:pt idx="37">
                  <c:v>0.34379558149388501</c:v>
                </c:pt>
                <c:pt idx="38">
                  <c:v>0.34587015572631402</c:v>
                </c:pt>
                <c:pt idx="39">
                  <c:v>0.37667135077824598</c:v>
                </c:pt>
                <c:pt idx="40">
                  <c:v>0.34711828569696601</c:v>
                </c:pt>
                <c:pt idx="41">
                  <c:v>0.35510388054516301</c:v>
                </c:pt>
                <c:pt idx="42">
                  <c:v>0.36962216656733798</c:v>
                </c:pt>
                <c:pt idx="43">
                  <c:v>0.32875202265914599</c:v>
                </c:pt>
                <c:pt idx="44">
                  <c:v>0.40483511966913799</c:v>
                </c:pt>
                <c:pt idx="45">
                  <c:v>0.35656489094873201</c:v>
                </c:pt>
                <c:pt idx="46">
                  <c:v>0.32154371790164299</c:v>
                </c:pt>
                <c:pt idx="47">
                  <c:v>0.422555463204702</c:v>
                </c:pt>
                <c:pt idx="48">
                  <c:v>0.31854600159881602</c:v>
                </c:pt>
                <c:pt idx="49">
                  <c:v>0.35060873809537801</c:v>
                </c:pt>
                <c:pt idx="50">
                  <c:v>0.40335193771282601</c:v>
                </c:pt>
                <c:pt idx="51">
                  <c:v>0.368535897941977</c:v>
                </c:pt>
                <c:pt idx="52">
                  <c:v>0.36782261388244802</c:v>
                </c:pt>
                <c:pt idx="53">
                  <c:v>0.35360274384290802</c:v>
                </c:pt>
                <c:pt idx="54">
                  <c:v>0.344876041218527</c:v>
                </c:pt>
                <c:pt idx="55">
                  <c:v>0.39765205414731902</c:v>
                </c:pt>
                <c:pt idx="56">
                  <c:v>0.34977183772849002</c:v>
                </c:pt>
                <c:pt idx="57">
                  <c:v>0.38609646758153099</c:v>
                </c:pt>
                <c:pt idx="58">
                  <c:v>0.31734136902542698</c:v>
                </c:pt>
                <c:pt idx="59">
                  <c:v>0.33380269650671701</c:v>
                </c:pt>
                <c:pt idx="60">
                  <c:v>0.38753281959757802</c:v>
                </c:pt>
                <c:pt idx="61">
                  <c:v>0.32409953824833998</c:v>
                </c:pt>
                <c:pt idx="62">
                  <c:v>0.36302438351977601</c:v>
                </c:pt>
                <c:pt idx="63">
                  <c:v>0.36591998369803103</c:v>
                </c:pt>
                <c:pt idx="64">
                  <c:v>0.36139510064883301</c:v>
                </c:pt>
                <c:pt idx="65">
                  <c:v>0.350706800855276</c:v>
                </c:pt>
                <c:pt idx="66">
                  <c:v>0.38320303238279602</c:v>
                </c:pt>
                <c:pt idx="67">
                  <c:v>0.382288824310344</c:v>
                </c:pt>
                <c:pt idx="68">
                  <c:v>0.38882961550835399</c:v>
                </c:pt>
                <c:pt idx="69">
                  <c:v>0.36959468691730701</c:v>
                </c:pt>
                <c:pt idx="70">
                  <c:v>0.39997230871337203</c:v>
                </c:pt>
                <c:pt idx="71">
                  <c:v>0.29736538001450402</c:v>
                </c:pt>
                <c:pt idx="72">
                  <c:v>0.39974478847605199</c:v>
                </c:pt>
                <c:pt idx="73">
                  <c:v>0.38893858530599301</c:v>
                </c:pt>
                <c:pt idx="74">
                  <c:v>0.31713106385366902</c:v>
                </c:pt>
                <c:pt idx="75">
                  <c:v>0.36718518540807399</c:v>
                </c:pt>
                <c:pt idx="76">
                  <c:v>0.47227535357811801</c:v>
                </c:pt>
                <c:pt idx="77">
                  <c:v>0.35543459185333298</c:v>
                </c:pt>
                <c:pt idx="78">
                  <c:v>0.38087040650520398</c:v>
                </c:pt>
                <c:pt idx="79">
                  <c:v>0.38037716541536498</c:v>
                </c:pt>
                <c:pt idx="80">
                  <c:v>0.33270297785179798</c:v>
                </c:pt>
                <c:pt idx="81">
                  <c:v>0.36583487477416399</c:v>
                </c:pt>
                <c:pt idx="82">
                  <c:v>0.393742898230171</c:v>
                </c:pt>
                <c:pt idx="83">
                  <c:v>0.349366433369658</c:v>
                </c:pt>
                <c:pt idx="84">
                  <c:v>0.34392643870641998</c:v>
                </c:pt>
                <c:pt idx="85">
                  <c:v>0.37296115086321502</c:v>
                </c:pt>
                <c:pt idx="86">
                  <c:v>0.416993809767851</c:v>
                </c:pt>
                <c:pt idx="87">
                  <c:v>0.36549009068003702</c:v>
                </c:pt>
                <c:pt idx="88">
                  <c:v>0.354425265912792</c:v>
                </c:pt>
                <c:pt idx="89">
                  <c:v>0.384624350657013</c:v>
                </c:pt>
                <c:pt idx="90">
                  <c:v>0.381913780792831</c:v>
                </c:pt>
                <c:pt idx="91">
                  <c:v>0.37308698076364899</c:v>
                </c:pt>
                <c:pt idx="92">
                  <c:v>0.418348104617845</c:v>
                </c:pt>
                <c:pt idx="93">
                  <c:v>0.335676956071987</c:v>
                </c:pt>
                <c:pt idx="94">
                  <c:v>0.43264889150031199</c:v>
                </c:pt>
                <c:pt idx="95">
                  <c:v>0.33016574506542201</c:v>
                </c:pt>
                <c:pt idx="96">
                  <c:v>0.36915870882331298</c:v>
                </c:pt>
                <c:pt idx="97">
                  <c:v>0.39400045368180903</c:v>
                </c:pt>
                <c:pt idx="98">
                  <c:v>0.34990660497952902</c:v>
                </c:pt>
                <c:pt idx="99">
                  <c:v>0.39497346194423599</c:v>
                </c:pt>
                <c:pt idx="100">
                  <c:v>0.42071375167163499</c:v>
                </c:pt>
                <c:pt idx="101">
                  <c:v>0.35133504933035298</c:v>
                </c:pt>
                <c:pt idx="102">
                  <c:v>0.40268691475985302</c:v>
                </c:pt>
                <c:pt idx="103">
                  <c:v>0.39529289867942702</c:v>
                </c:pt>
                <c:pt idx="104">
                  <c:v>0.37261145009473201</c:v>
                </c:pt>
                <c:pt idx="105">
                  <c:v>0.35928892215769598</c:v>
                </c:pt>
                <c:pt idx="106">
                  <c:v>0.41170577437168399</c:v>
                </c:pt>
                <c:pt idx="107">
                  <c:v>0.345436055959498</c:v>
                </c:pt>
                <c:pt idx="108">
                  <c:v>0.42385779603173901</c:v>
                </c:pt>
                <c:pt idx="109">
                  <c:v>0.36561927910657799</c:v>
                </c:pt>
                <c:pt idx="110">
                  <c:v>0.36884138719683901</c:v>
                </c:pt>
                <c:pt idx="111">
                  <c:v>0.39169705921855102</c:v>
                </c:pt>
                <c:pt idx="112">
                  <c:v>0.37575660334678501</c:v>
                </c:pt>
                <c:pt idx="113">
                  <c:v>0.32608228063753603</c:v>
                </c:pt>
                <c:pt idx="114">
                  <c:v>0.38298477135134101</c:v>
                </c:pt>
                <c:pt idx="115">
                  <c:v>0.39442053807695199</c:v>
                </c:pt>
                <c:pt idx="116">
                  <c:v>0.36710949158871498</c:v>
                </c:pt>
                <c:pt idx="117">
                  <c:v>0.48595863264754902</c:v>
                </c:pt>
                <c:pt idx="118">
                  <c:v>0.489273717514075</c:v>
                </c:pt>
                <c:pt idx="119">
                  <c:v>0.45490799599772902</c:v>
                </c:pt>
                <c:pt idx="120">
                  <c:v>0.46328808229986501</c:v>
                </c:pt>
                <c:pt idx="121">
                  <c:v>0.46971420166552003</c:v>
                </c:pt>
                <c:pt idx="122">
                  <c:v>0.41450725954595802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6AD-4BCD-8D20-414B0393F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366287"/>
        <c:axId val="1633366703"/>
      </c:scatterChart>
      <c:valAx>
        <c:axId val="1633366287"/>
        <c:scaling>
          <c:orientation val="minMax"/>
          <c:max val="1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66703"/>
        <c:crosses val="autoZero"/>
        <c:crossBetween val="midCat"/>
        <c:majorUnit val="10"/>
      </c:valAx>
      <c:valAx>
        <c:axId val="1633366703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JVM</a:t>
                </a:r>
                <a:r>
                  <a:rPr lang="en-US" baseline="0"/>
                  <a:t> Heap Usage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66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32480314960631"/>
          <c:y val="2.8355934674832307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3937007874016"/>
          <c:y val="5.0925925925925923E-2"/>
          <c:w val="0.85473840769903764"/>
          <c:h val="0.912615193934091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Storage!$B$1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Storage!$B$2:$B$132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3.5326004028320302E-3</c:v>
                </c:pt>
                <c:pt idx="12">
                  <c:v>3.5326004028320302E-3</c:v>
                </c:pt>
                <c:pt idx="13">
                  <c:v>0.24844551086425701</c:v>
                </c:pt>
                <c:pt idx="14">
                  <c:v>0.24844551086425701</c:v>
                </c:pt>
                <c:pt idx="15">
                  <c:v>0.49335842132568303</c:v>
                </c:pt>
                <c:pt idx="16">
                  <c:v>0.49335842132568303</c:v>
                </c:pt>
                <c:pt idx="17">
                  <c:v>0.49335842132568303</c:v>
                </c:pt>
                <c:pt idx="18">
                  <c:v>0.49335842132568303</c:v>
                </c:pt>
                <c:pt idx="19">
                  <c:v>63.299312591552699</c:v>
                </c:pt>
                <c:pt idx="20">
                  <c:v>192.55002870559599</c:v>
                </c:pt>
                <c:pt idx="21">
                  <c:v>269.37067918777399</c:v>
                </c:pt>
                <c:pt idx="22">
                  <c:v>269.37067918777399</c:v>
                </c:pt>
                <c:pt idx="23">
                  <c:v>394.29276170730498</c:v>
                </c:pt>
                <c:pt idx="24">
                  <c:v>394.29276170730498</c:v>
                </c:pt>
                <c:pt idx="25">
                  <c:v>490.23055009841897</c:v>
                </c:pt>
                <c:pt idx="26">
                  <c:v>490.23055009841897</c:v>
                </c:pt>
                <c:pt idx="27">
                  <c:v>490.23055009841897</c:v>
                </c:pt>
                <c:pt idx="28">
                  <c:v>490.23055009841897</c:v>
                </c:pt>
                <c:pt idx="29">
                  <c:v>552.614245510101</c:v>
                </c:pt>
                <c:pt idx="30">
                  <c:v>611.114880084991</c:v>
                </c:pt>
                <c:pt idx="31">
                  <c:v>628.17831478118899</c:v>
                </c:pt>
                <c:pt idx="32">
                  <c:v>628.17831478118899</c:v>
                </c:pt>
                <c:pt idx="33">
                  <c:v>628.18353042602496</c:v>
                </c:pt>
                <c:pt idx="34">
                  <c:v>628.18353042602496</c:v>
                </c:pt>
                <c:pt idx="35">
                  <c:v>625.90086622238096</c:v>
                </c:pt>
                <c:pt idx="36">
                  <c:v>625.90086622238096</c:v>
                </c:pt>
                <c:pt idx="37">
                  <c:v>625.90086622238096</c:v>
                </c:pt>
                <c:pt idx="38">
                  <c:v>625.90086622238096</c:v>
                </c:pt>
                <c:pt idx="39">
                  <c:v>625.91493139266902</c:v>
                </c:pt>
                <c:pt idx="40">
                  <c:v>625.90176401138297</c:v>
                </c:pt>
                <c:pt idx="41">
                  <c:v>625.90626688003499</c:v>
                </c:pt>
                <c:pt idx="42">
                  <c:v>625.90626688003499</c:v>
                </c:pt>
                <c:pt idx="43">
                  <c:v>625.91569814681998</c:v>
                </c:pt>
                <c:pt idx="44">
                  <c:v>625.91569814681998</c:v>
                </c:pt>
                <c:pt idx="45">
                  <c:v>625.93028440475405</c:v>
                </c:pt>
                <c:pt idx="46">
                  <c:v>625.93028440475405</c:v>
                </c:pt>
                <c:pt idx="47">
                  <c:v>625.93028440475405</c:v>
                </c:pt>
                <c:pt idx="48">
                  <c:v>625.93028440475405</c:v>
                </c:pt>
                <c:pt idx="49">
                  <c:v>625.89411087036103</c:v>
                </c:pt>
                <c:pt idx="50">
                  <c:v>625.88901052474898</c:v>
                </c:pt>
                <c:pt idx="51">
                  <c:v>625.89741230010895</c:v>
                </c:pt>
                <c:pt idx="52">
                  <c:v>625.89741230010895</c:v>
                </c:pt>
                <c:pt idx="53">
                  <c:v>625.90581445693897</c:v>
                </c:pt>
                <c:pt idx="54">
                  <c:v>625.90581445693897</c:v>
                </c:pt>
                <c:pt idx="55">
                  <c:v>625.91013851165701</c:v>
                </c:pt>
                <c:pt idx="56">
                  <c:v>625.91013851165701</c:v>
                </c:pt>
                <c:pt idx="57">
                  <c:v>625.91013851165701</c:v>
                </c:pt>
                <c:pt idx="58">
                  <c:v>625.91013851165701</c:v>
                </c:pt>
                <c:pt idx="59">
                  <c:v>625.91463832855197</c:v>
                </c:pt>
                <c:pt idx="60">
                  <c:v>625.91913824081405</c:v>
                </c:pt>
                <c:pt idx="61">
                  <c:v>625.92363815307601</c:v>
                </c:pt>
                <c:pt idx="62">
                  <c:v>625.92363815307601</c:v>
                </c:pt>
                <c:pt idx="63">
                  <c:v>625.92813806533798</c:v>
                </c:pt>
                <c:pt idx="64">
                  <c:v>625.92813806533798</c:v>
                </c:pt>
                <c:pt idx="65">
                  <c:v>625.93263854980398</c:v>
                </c:pt>
                <c:pt idx="66">
                  <c:v>625.93263854980398</c:v>
                </c:pt>
                <c:pt idx="67">
                  <c:v>625.93263854980398</c:v>
                </c:pt>
                <c:pt idx="68">
                  <c:v>625.93263854980398</c:v>
                </c:pt>
                <c:pt idx="69">
                  <c:v>625.93263902664103</c:v>
                </c:pt>
                <c:pt idx="70">
                  <c:v>625.93263902664103</c:v>
                </c:pt>
                <c:pt idx="71">
                  <c:v>625.93263864517201</c:v>
                </c:pt>
                <c:pt idx="72">
                  <c:v>625.93263864517201</c:v>
                </c:pt>
                <c:pt idx="73">
                  <c:v>625.93263816833496</c:v>
                </c:pt>
                <c:pt idx="74">
                  <c:v>625.93263816833496</c:v>
                </c:pt>
                <c:pt idx="75">
                  <c:v>625.93671522140505</c:v>
                </c:pt>
                <c:pt idx="76">
                  <c:v>625.93671522140505</c:v>
                </c:pt>
                <c:pt idx="77">
                  <c:v>625.93671522140505</c:v>
                </c:pt>
                <c:pt idx="78">
                  <c:v>625.93671522140505</c:v>
                </c:pt>
                <c:pt idx="79">
                  <c:v>625.93221416473295</c:v>
                </c:pt>
                <c:pt idx="80">
                  <c:v>625.92771320343002</c:v>
                </c:pt>
                <c:pt idx="81">
                  <c:v>625.92321243286096</c:v>
                </c:pt>
                <c:pt idx="82">
                  <c:v>625.92321243286096</c:v>
                </c:pt>
                <c:pt idx="83">
                  <c:v>625.91871166229203</c:v>
                </c:pt>
                <c:pt idx="84">
                  <c:v>625.91871166229203</c:v>
                </c:pt>
                <c:pt idx="85">
                  <c:v>625.91421136856002</c:v>
                </c:pt>
                <c:pt idx="86">
                  <c:v>625.91421136856002</c:v>
                </c:pt>
                <c:pt idx="87">
                  <c:v>625.91421136856002</c:v>
                </c:pt>
                <c:pt idx="88">
                  <c:v>625.91421136856002</c:v>
                </c:pt>
                <c:pt idx="89">
                  <c:v>625.96821966171206</c:v>
                </c:pt>
                <c:pt idx="90">
                  <c:v>626.02222843170102</c:v>
                </c:pt>
                <c:pt idx="91">
                  <c:v>626.009327030181</c:v>
                </c:pt>
                <c:pt idx="92">
                  <c:v>626.009327030181</c:v>
                </c:pt>
                <c:pt idx="93">
                  <c:v>625.99664630889799</c:v>
                </c:pt>
                <c:pt idx="94">
                  <c:v>625.99664630889799</c:v>
                </c:pt>
                <c:pt idx="95">
                  <c:v>625.98374443054195</c:v>
                </c:pt>
                <c:pt idx="96">
                  <c:v>625.98374443054195</c:v>
                </c:pt>
                <c:pt idx="97">
                  <c:v>625.98374443054195</c:v>
                </c:pt>
                <c:pt idx="98">
                  <c:v>625.98374443054195</c:v>
                </c:pt>
                <c:pt idx="99">
                  <c:v>625.97534332275302</c:v>
                </c:pt>
                <c:pt idx="100">
                  <c:v>625.96694231033302</c:v>
                </c:pt>
                <c:pt idx="101">
                  <c:v>626.02545175552302</c:v>
                </c:pt>
                <c:pt idx="102">
                  <c:v>626.02545175552302</c:v>
                </c:pt>
                <c:pt idx="103">
                  <c:v>626.02013111114502</c:v>
                </c:pt>
                <c:pt idx="104">
                  <c:v>626.02013111114502</c:v>
                </c:pt>
                <c:pt idx="105">
                  <c:v>626.01053066253598</c:v>
                </c:pt>
                <c:pt idx="106">
                  <c:v>626.01053066253598</c:v>
                </c:pt>
                <c:pt idx="107">
                  <c:v>626.01053066253598</c:v>
                </c:pt>
                <c:pt idx="108">
                  <c:v>626.01053066253598</c:v>
                </c:pt>
                <c:pt idx="109">
                  <c:v>626.00093002319295</c:v>
                </c:pt>
                <c:pt idx="110">
                  <c:v>625.99132938385003</c:v>
                </c:pt>
                <c:pt idx="111">
                  <c:v>625.98172903060902</c:v>
                </c:pt>
                <c:pt idx="112">
                  <c:v>625.98172903060902</c:v>
                </c:pt>
                <c:pt idx="113">
                  <c:v>626.03573818206701</c:v>
                </c:pt>
                <c:pt idx="114">
                  <c:v>626.03573818206701</c:v>
                </c:pt>
                <c:pt idx="115">
                  <c:v>626.03123683929402</c:v>
                </c:pt>
                <c:pt idx="116">
                  <c:v>626.03123683929402</c:v>
                </c:pt>
                <c:pt idx="117">
                  <c:v>626.03123683929402</c:v>
                </c:pt>
                <c:pt idx="118">
                  <c:v>626.03123683929402</c:v>
                </c:pt>
                <c:pt idx="119">
                  <c:v>557.34834089279104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C7-464E-B798-8536C30A7397}"/>
            </c:ext>
          </c:extLst>
        </c:ser>
        <c:ser>
          <c:idx val="1"/>
          <c:order val="1"/>
          <c:tx>
            <c:strRef>
              <c:f>Storage!$C$1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Storage!$C$2:$C$132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7.0659637451171804E-3</c:v>
                </c:pt>
                <c:pt idx="12">
                  <c:v>1.0598945617675701E-2</c:v>
                </c:pt>
                <c:pt idx="13">
                  <c:v>1.0598945617675701E-2</c:v>
                </c:pt>
                <c:pt idx="14">
                  <c:v>1.0598945617675701E-2</c:v>
                </c:pt>
                <c:pt idx="15">
                  <c:v>1.0598945617675701E-2</c:v>
                </c:pt>
                <c:pt idx="16">
                  <c:v>1.0598945617675701E-2</c:v>
                </c:pt>
                <c:pt idx="17">
                  <c:v>1.0598945617675701E-2</c:v>
                </c:pt>
                <c:pt idx="18">
                  <c:v>15.7733295440673</c:v>
                </c:pt>
                <c:pt idx="19">
                  <c:v>151.163072490692</c:v>
                </c:pt>
                <c:pt idx="20">
                  <c:v>151.163072490692</c:v>
                </c:pt>
                <c:pt idx="21">
                  <c:v>360.57880563735898</c:v>
                </c:pt>
                <c:pt idx="22">
                  <c:v>457.89044380187897</c:v>
                </c:pt>
                <c:pt idx="23">
                  <c:v>457.89044380187897</c:v>
                </c:pt>
                <c:pt idx="24">
                  <c:v>457.89044380187897</c:v>
                </c:pt>
                <c:pt idx="25">
                  <c:v>457.89044380187897</c:v>
                </c:pt>
                <c:pt idx="26">
                  <c:v>457.89044380187897</c:v>
                </c:pt>
                <c:pt idx="27">
                  <c:v>504.752305507659</c:v>
                </c:pt>
                <c:pt idx="28">
                  <c:v>504.752305507659</c:v>
                </c:pt>
                <c:pt idx="29">
                  <c:v>557.09173974990802</c:v>
                </c:pt>
                <c:pt idx="30">
                  <c:v>557.09173974990802</c:v>
                </c:pt>
                <c:pt idx="31">
                  <c:v>598.00586109161304</c:v>
                </c:pt>
                <c:pt idx="32">
                  <c:v>625.862900066375</c:v>
                </c:pt>
                <c:pt idx="33">
                  <c:v>625.862900066375</c:v>
                </c:pt>
                <c:pt idx="34">
                  <c:v>625.862900066375</c:v>
                </c:pt>
                <c:pt idx="35">
                  <c:v>625.862900066375</c:v>
                </c:pt>
                <c:pt idx="36">
                  <c:v>625.862900066375</c:v>
                </c:pt>
                <c:pt idx="37">
                  <c:v>625.87583456039397</c:v>
                </c:pt>
                <c:pt idx="38">
                  <c:v>625.87583456039397</c:v>
                </c:pt>
                <c:pt idx="39">
                  <c:v>625.87583808898898</c:v>
                </c:pt>
                <c:pt idx="40">
                  <c:v>625.87583808898898</c:v>
                </c:pt>
                <c:pt idx="41">
                  <c:v>625.89380474090501</c:v>
                </c:pt>
                <c:pt idx="42">
                  <c:v>625.90324029922397</c:v>
                </c:pt>
                <c:pt idx="43">
                  <c:v>625.90324029922397</c:v>
                </c:pt>
                <c:pt idx="44">
                  <c:v>625.90324029922397</c:v>
                </c:pt>
                <c:pt idx="45">
                  <c:v>625.90324029922397</c:v>
                </c:pt>
                <c:pt idx="46">
                  <c:v>625.90324029922397</c:v>
                </c:pt>
                <c:pt idx="47">
                  <c:v>625.90762910842898</c:v>
                </c:pt>
                <c:pt idx="48">
                  <c:v>625.90762910842898</c:v>
                </c:pt>
                <c:pt idx="49">
                  <c:v>625.91175260543798</c:v>
                </c:pt>
                <c:pt idx="50">
                  <c:v>625.91175260543798</c:v>
                </c:pt>
                <c:pt idx="51">
                  <c:v>625.92796230316105</c:v>
                </c:pt>
                <c:pt idx="52">
                  <c:v>625.93186502456604</c:v>
                </c:pt>
                <c:pt idx="53">
                  <c:v>625.93186502456604</c:v>
                </c:pt>
                <c:pt idx="54">
                  <c:v>625.93186502456604</c:v>
                </c:pt>
                <c:pt idx="55">
                  <c:v>625.93186502456604</c:v>
                </c:pt>
                <c:pt idx="56">
                  <c:v>625.93186502456604</c:v>
                </c:pt>
                <c:pt idx="57">
                  <c:v>625.896447277069</c:v>
                </c:pt>
                <c:pt idx="58">
                  <c:v>625.896447277069</c:v>
                </c:pt>
                <c:pt idx="59">
                  <c:v>625.90072774887005</c:v>
                </c:pt>
                <c:pt idx="60">
                  <c:v>625.90072774887005</c:v>
                </c:pt>
                <c:pt idx="61">
                  <c:v>625.90072641372603</c:v>
                </c:pt>
                <c:pt idx="62">
                  <c:v>625.90522804260195</c:v>
                </c:pt>
                <c:pt idx="63">
                  <c:v>625.90522804260195</c:v>
                </c:pt>
                <c:pt idx="64">
                  <c:v>625.90522804260195</c:v>
                </c:pt>
                <c:pt idx="65">
                  <c:v>625.90522804260195</c:v>
                </c:pt>
                <c:pt idx="66">
                  <c:v>625.90522804260195</c:v>
                </c:pt>
                <c:pt idx="67">
                  <c:v>625.95925636291497</c:v>
                </c:pt>
                <c:pt idx="68">
                  <c:v>625.95925636291497</c:v>
                </c:pt>
                <c:pt idx="69">
                  <c:v>625.95925588607702</c:v>
                </c:pt>
                <c:pt idx="70">
                  <c:v>625.95925588607702</c:v>
                </c:pt>
                <c:pt idx="71">
                  <c:v>625.959254360199</c:v>
                </c:pt>
                <c:pt idx="72">
                  <c:v>625.95925350189202</c:v>
                </c:pt>
                <c:pt idx="73">
                  <c:v>625.95925350189202</c:v>
                </c:pt>
                <c:pt idx="74">
                  <c:v>625.95925350189202</c:v>
                </c:pt>
                <c:pt idx="75">
                  <c:v>625.95925350189202</c:v>
                </c:pt>
                <c:pt idx="76">
                  <c:v>625.95925350189202</c:v>
                </c:pt>
                <c:pt idx="77">
                  <c:v>625.95924949645996</c:v>
                </c:pt>
                <c:pt idx="78">
                  <c:v>625.95924949645996</c:v>
                </c:pt>
                <c:pt idx="79">
                  <c:v>625.954747390747</c:v>
                </c:pt>
                <c:pt idx="80">
                  <c:v>625.954747390747</c:v>
                </c:pt>
                <c:pt idx="81">
                  <c:v>625.94574356079102</c:v>
                </c:pt>
                <c:pt idx="82">
                  <c:v>625.94124164581297</c:v>
                </c:pt>
                <c:pt idx="83">
                  <c:v>625.94124164581297</c:v>
                </c:pt>
                <c:pt idx="84">
                  <c:v>625.94124164581297</c:v>
                </c:pt>
                <c:pt idx="85">
                  <c:v>625.94124164581297</c:v>
                </c:pt>
                <c:pt idx="86">
                  <c:v>625.94124164581297</c:v>
                </c:pt>
                <c:pt idx="87">
                  <c:v>625.93283920288002</c:v>
                </c:pt>
                <c:pt idx="88">
                  <c:v>625.93283920288002</c:v>
                </c:pt>
                <c:pt idx="89">
                  <c:v>625.98686628341602</c:v>
                </c:pt>
                <c:pt idx="90">
                  <c:v>625.98686628341602</c:v>
                </c:pt>
                <c:pt idx="91">
                  <c:v>625.95985479354795</c:v>
                </c:pt>
                <c:pt idx="92">
                  <c:v>625.946348762512</c:v>
                </c:pt>
                <c:pt idx="93">
                  <c:v>625.946348762512</c:v>
                </c:pt>
                <c:pt idx="94">
                  <c:v>625.946348762512</c:v>
                </c:pt>
                <c:pt idx="95">
                  <c:v>625.946348762512</c:v>
                </c:pt>
                <c:pt idx="96">
                  <c:v>625.946348762512</c:v>
                </c:pt>
                <c:pt idx="97">
                  <c:v>625.93266468048</c:v>
                </c:pt>
                <c:pt idx="98">
                  <c:v>625.93266468048</c:v>
                </c:pt>
                <c:pt idx="99">
                  <c:v>625.91915845870903</c:v>
                </c:pt>
                <c:pt idx="100">
                  <c:v>625.91915845870903</c:v>
                </c:pt>
                <c:pt idx="101">
                  <c:v>626.02721185684197</c:v>
                </c:pt>
                <c:pt idx="102">
                  <c:v>626.08123922348</c:v>
                </c:pt>
                <c:pt idx="103">
                  <c:v>626.08123922348</c:v>
                </c:pt>
                <c:pt idx="104">
                  <c:v>626.08123922348</c:v>
                </c:pt>
                <c:pt idx="105">
                  <c:v>626.08123922348</c:v>
                </c:pt>
                <c:pt idx="106">
                  <c:v>626.08123922348</c:v>
                </c:pt>
                <c:pt idx="107">
                  <c:v>626.07631559371896</c:v>
                </c:pt>
                <c:pt idx="108">
                  <c:v>626.07631559371896</c:v>
                </c:pt>
                <c:pt idx="109">
                  <c:v>626.067311954498</c:v>
                </c:pt>
                <c:pt idx="110">
                  <c:v>626.067311954498</c:v>
                </c:pt>
                <c:pt idx="111">
                  <c:v>626.04930582046495</c:v>
                </c:pt>
                <c:pt idx="112">
                  <c:v>626.04030237197799</c:v>
                </c:pt>
                <c:pt idx="113">
                  <c:v>626.04030237197799</c:v>
                </c:pt>
                <c:pt idx="114">
                  <c:v>626.04030237197799</c:v>
                </c:pt>
                <c:pt idx="115">
                  <c:v>626.04030237197799</c:v>
                </c:pt>
                <c:pt idx="116">
                  <c:v>626.04030237197799</c:v>
                </c:pt>
                <c:pt idx="117">
                  <c:v>591.694358539581</c:v>
                </c:pt>
                <c:pt idx="118">
                  <c:v>591.694358539581</c:v>
                </c:pt>
                <c:pt idx="119">
                  <c:v>488.67760915756202</c:v>
                </c:pt>
                <c:pt idx="120">
                  <c:v>488.67760915756202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BC7-464E-B798-8536C30A7397}"/>
            </c:ext>
          </c:extLst>
        </c:ser>
        <c:ser>
          <c:idx val="2"/>
          <c:order val="2"/>
          <c:tx>
            <c:strRef>
              <c:f>Storage!$D$1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Storage!$D$2:$D$132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3.5326957702636699E-3</c:v>
                </c:pt>
                <c:pt idx="12">
                  <c:v>8.7951323509216301</c:v>
                </c:pt>
                <c:pt idx="13">
                  <c:v>9.0400420188903805</c:v>
                </c:pt>
                <c:pt idx="14">
                  <c:v>9.2849516868591309</c:v>
                </c:pt>
                <c:pt idx="15">
                  <c:v>9.2849516868591309</c:v>
                </c:pt>
                <c:pt idx="16">
                  <c:v>9.2849516868591309</c:v>
                </c:pt>
                <c:pt idx="17">
                  <c:v>9.2849516868591309</c:v>
                </c:pt>
                <c:pt idx="18">
                  <c:v>9.2849516868591309</c:v>
                </c:pt>
                <c:pt idx="19">
                  <c:v>9.2849516868591309</c:v>
                </c:pt>
                <c:pt idx="20">
                  <c:v>9.2849516868591309</c:v>
                </c:pt>
                <c:pt idx="21">
                  <c:v>49.3670345306396</c:v>
                </c:pt>
                <c:pt idx="22">
                  <c:v>160.13507404327299</c:v>
                </c:pt>
                <c:pt idx="23">
                  <c:v>204.894851779937</c:v>
                </c:pt>
                <c:pt idx="24">
                  <c:v>263.81688480377198</c:v>
                </c:pt>
                <c:pt idx="25">
                  <c:v>263.81688480377198</c:v>
                </c:pt>
                <c:pt idx="26">
                  <c:v>263.81688480377198</c:v>
                </c:pt>
                <c:pt idx="27">
                  <c:v>263.81688480377198</c:v>
                </c:pt>
                <c:pt idx="28">
                  <c:v>263.81688480377198</c:v>
                </c:pt>
                <c:pt idx="29">
                  <c:v>263.81688480377198</c:v>
                </c:pt>
                <c:pt idx="30">
                  <c:v>263.81688480377198</c:v>
                </c:pt>
                <c:pt idx="31">
                  <c:v>292.46405258178697</c:v>
                </c:pt>
                <c:pt idx="32">
                  <c:v>310.32563419342</c:v>
                </c:pt>
                <c:pt idx="33">
                  <c:v>334.031557178497</c:v>
                </c:pt>
                <c:pt idx="34">
                  <c:v>343.57929887771598</c:v>
                </c:pt>
                <c:pt idx="35">
                  <c:v>343.57929887771598</c:v>
                </c:pt>
                <c:pt idx="36">
                  <c:v>343.57929887771598</c:v>
                </c:pt>
                <c:pt idx="37">
                  <c:v>343.57929887771598</c:v>
                </c:pt>
                <c:pt idx="38">
                  <c:v>343.57929887771598</c:v>
                </c:pt>
                <c:pt idx="39">
                  <c:v>343.57929887771598</c:v>
                </c:pt>
                <c:pt idx="40">
                  <c:v>343.57929887771598</c:v>
                </c:pt>
                <c:pt idx="41">
                  <c:v>343.55652904510498</c:v>
                </c:pt>
                <c:pt idx="42">
                  <c:v>343.56476135253899</c:v>
                </c:pt>
                <c:pt idx="43">
                  <c:v>343.573168087005</c:v>
                </c:pt>
                <c:pt idx="44">
                  <c:v>343.58650465011499</c:v>
                </c:pt>
                <c:pt idx="45">
                  <c:v>343.58650465011499</c:v>
                </c:pt>
                <c:pt idx="46">
                  <c:v>343.58650465011499</c:v>
                </c:pt>
                <c:pt idx="47">
                  <c:v>343.58650465011499</c:v>
                </c:pt>
                <c:pt idx="48">
                  <c:v>343.58650465011499</c:v>
                </c:pt>
                <c:pt idx="49">
                  <c:v>343.58650465011499</c:v>
                </c:pt>
                <c:pt idx="50">
                  <c:v>343.58650465011499</c:v>
                </c:pt>
                <c:pt idx="51">
                  <c:v>343.59100646972598</c:v>
                </c:pt>
                <c:pt idx="52">
                  <c:v>343.60409011840801</c:v>
                </c:pt>
                <c:pt idx="53">
                  <c:v>343.60859241485502</c:v>
                </c:pt>
                <c:pt idx="54">
                  <c:v>343.61309471130301</c:v>
                </c:pt>
                <c:pt idx="55">
                  <c:v>343.61309471130301</c:v>
                </c:pt>
                <c:pt idx="56">
                  <c:v>343.61309471130301</c:v>
                </c:pt>
                <c:pt idx="57">
                  <c:v>343.61309471130301</c:v>
                </c:pt>
                <c:pt idx="58">
                  <c:v>343.61309471130301</c:v>
                </c:pt>
                <c:pt idx="59">
                  <c:v>343.61309471130301</c:v>
                </c:pt>
                <c:pt idx="60">
                  <c:v>343.61309471130301</c:v>
                </c:pt>
                <c:pt idx="61">
                  <c:v>343.61759643554598</c:v>
                </c:pt>
                <c:pt idx="62">
                  <c:v>343.62660007476802</c:v>
                </c:pt>
                <c:pt idx="63">
                  <c:v>343.63560409545897</c:v>
                </c:pt>
                <c:pt idx="64">
                  <c:v>343.64070606231599</c:v>
                </c:pt>
                <c:pt idx="65">
                  <c:v>343.64070606231599</c:v>
                </c:pt>
                <c:pt idx="66">
                  <c:v>343.64070606231599</c:v>
                </c:pt>
                <c:pt idx="67">
                  <c:v>343.64070606231599</c:v>
                </c:pt>
                <c:pt idx="68">
                  <c:v>343.64070606231599</c:v>
                </c:pt>
                <c:pt idx="69">
                  <c:v>343.64070606231599</c:v>
                </c:pt>
                <c:pt idx="70">
                  <c:v>343.64070606231599</c:v>
                </c:pt>
                <c:pt idx="71">
                  <c:v>343.63680391311601</c:v>
                </c:pt>
                <c:pt idx="72">
                  <c:v>343.62492008209199</c:v>
                </c:pt>
                <c:pt idx="73">
                  <c:v>343.61651573181098</c:v>
                </c:pt>
                <c:pt idx="74">
                  <c:v>343.612013339996</c:v>
                </c:pt>
                <c:pt idx="75">
                  <c:v>343.612013339996</c:v>
                </c:pt>
                <c:pt idx="76">
                  <c:v>343.612013339996</c:v>
                </c:pt>
                <c:pt idx="77">
                  <c:v>343.612013339996</c:v>
                </c:pt>
                <c:pt idx="78">
                  <c:v>343.612013339996</c:v>
                </c:pt>
                <c:pt idx="79">
                  <c:v>343.612013339996</c:v>
                </c:pt>
                <c:pt idx="80">
                  <c:v>343.612013339996</c:v>
                </c:pt>
                <c:pt idx="81">
                  <c:v>343.60691165923998</c:v>
                </c:pt>
                <c:pt idx="82">
                  <c:v>343.600786972045</c:v>
                </c:pt>
                <c:pt idx="83">
                  <c:v>343.60018663406299</c:v>
                </c:pt>
                <c:pt idx="84">
                  <c:v>343.59657907485899</c:v>
                </c:pt>
                <c:pt idx="85">
                  <c:v>343.59657907485899</c:v>
                </c:pt>
                <c:pt idx="86">
                  <c:v>343.59657907485899</c:v>
                </c:pt>
                <c:pt idx="87">
                  <c:v>343.59657907485899</c:v>
                </c:pt>
                <c:pt idx="88">
                  <c:v>343.59657907485899</c:v>
                </c:pt>
                <c:pt idx="89">
                  <c:v>343.59657907485899</c:v>
                </c:pt>
                <c:pt idx="90">
                  <c:v>343.59657907485899</c:v>
                </c:pt>
                <c:pt idx="91">
                  <c:v>343.65510568618703</c:v>
                </c:pt>
                <c:pt idx="92">
                  <c:v>343.65510673522903</c:v>
                </c:pt>
                <c:pt idx="93">
                  <c:v>343.65060548782299</c:v>
                </c:pt>
                <c:pt idx="94">
                  <c:v>343.64911184310898</c:v>
                </c:pt>
                <c:pt idx="95">
                  <c:v>343.64911184310898</c:v>
                </c:pt>
                <c:pt idx="96">
                  <c:v>343.64911184310898</c:v>
                </c:pt>
                <c:pt idx="97">
                  <c:v>343.64911184310898</c:v>
                </c:pt>
                <c:pt idx="98">
                  <c:v>343.64911184310898</c:v>
                </c:pt>
                <c:pt idx="99">
                  <c:v>343.64911184310898</c:v>
                </c:pt>
                <c:pt idx="100">
                  <c:v>343.64911184310898</c:v>
                </c:pt>
                <c:pt idx="101">
                  <c:v>343.64911298751798</c:v>
                </c:pt>
                <c:pt idx="102">
                  <c:v>343.63680677413902</c:v>
                </c:pt>
                <c:pt idx="103">
                  <c:v>343.63290452957102</c:v>
                </c:pt>
                <c:pt idx="104">
                  <c:v>343.62900228500303</c:v>
                </c:pt>
                <c:pt idx="105">
                  <c:v>343.62900228500303</c:v>
                </c:pt>
                <c:pt idx="106">
                  <c:v>343.62900228500303</c:v>
                </c:pt>
                <c:pt idx="107">
                  <c:v>343.62900228500303</c:v>
                </c:pt>
                <c:pt idx="108">
                  <c:v>343.62900228500303</c:v>
                </c:pt>
                <c:pt idx="109">
                  <c:v>343.62900228500303</c:v>
                </c:pt>
                <c:pt idx="110">
                  <c:v>343.62900228500303</c:v>
                </c:pt>
                <c:pt idx="111">
                  <c:v>343.621020793914</c:v>
                </c:pt>
                <c:pt idx="112">
                  <c:v>343.674446487426</c:v>
                </c:pt>
                <c:pt idx="113">
                  <c:v>343.67444610595697</c:v>
                </c:pt>
                <c:pt idx="114">
                  <c:v>275.009729766845</c:v>
                </c:pt>
                <c:pt idx="115">
                  <c:v>275.009729766845</c:v>
                </c:pt>
                <c:pt idx="116">
                  <c:v>275.009729766845</c:v>
                </c:pt>
                <c:pt idx="117">
                  <c:v>275.009729766845</c:v>
                </c:pt>
                <c:pt idx="118">
                  <c:v>275.009729766845</c:v>
                </c:pt>
                <c:pt idx="119">
                  <c:v>275.009729766845</c:v>
                </c:pt>
                <c:pt idx="120">
                  <c:v>275.009729766845</c:v>
                </c:pt>
                <c:pt idx="121">
                  <c:v>206.308395957946</c:v>
                </c:pt>
                <c:pt idx="122">
                  <c:v>120.43744316100999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BC7-464E-B798-8536C30A7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6390671"/>
        <c:axId val="1956391503"/>
      </c:scatterChart>
      <c:valAx>
        <c:axId val="1956390671"/>
        <c:scaling>
          <c:orientation val="minMax"/>
          <c:max val="1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91503"/>
        <c:crosses val="autoZero"/>
        <c:crossBetween val="midCat"/>
        <c:majorUnit val="10"/>
      </c:valAx>
      <c:valAx>
        <c:axId val="19563915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Storage Memory Usage (MB)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906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547025371828524E-2"/>
          <c:y val="3.2985564304461944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7812773403342E-2"/>
          <c:y val="5.0925925925925923E-2"/>
          <c:w val="0.86177996500437437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GCTime!$A$2:$A$132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GCTime!$B$2:$B$132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9.4000000000000004E-3</c:v>
                </c:pt>
                <c:pt idx="5">
                  <c:v>9.4000000000000004E-3</c:v>
                </c:pt>
                <c:pt idx="6">
                  <c:v>9.4000000000000004E-3</c:v>
                </c:pt>
                <c:pt idx="7">
                  <c:v>9.4000000000000004E-3</c:v>
                </c:pt>
                <c:pt idx="8">
                  <c:v>9.4000000000000004E-3</c:v>
                </c:pt>
                <c:pt idx="9">
                  <c:v>9.4000000000000004E-3</c:v>
                </c:pt>
                <c:pt idx="10">
                  <c:v>9.4000000000000004E-3</c:v>
                </c:pt>
                <c:pt idx="11">
                  <c:v>9.4000000000000004E-3</c:v>
                </c:pt>
                <c:pt idx="12">
                  <c:v>9.4000000000000004E-3</c:v>
                </c:pt>
                <c:pt idx="13">
                  <c:v>9.4000000000000004E-3</c:v>
                </c:pt>
                <c:pt idx="14">
                  <c:v>0.2198</c:v>
                </c:pt>
                <c:pt idx="15">
                  <c:v>0.2198</c:v>
                </c:pt>
                <c:pt idx="16">
                  <c:v>0.2198</c:v>
                </c:pt>
                <c:pt idx="17">
                  <c:v>0.2198</c:v>
                </c:pt>
                <c:pt idx="18">
                  <c:v>0.45579999999999998</c:v>
                </c:pt>
                <c:pt idx="19">
                  <c:v>1.6652</c:v>
                </c:pt>
                <c:pt idx="20">
                  <c:v>1.6652</c:v>
                </c:pt>
                <c:pt idx="21">
                  <c:v>1.6652</c:v>
                </c:pt>
                <c:pt idx="22">
                  <c:v>1.9556</c:v>
                </c:pt>
                <c:pt idx="23">
                  <c:v>2.2715999999999998</c:v>
                </c:pt>
                <c:pt idx="24">
                  <c:v>2.4973999999999998</c:v>
                </c:pt>
                <c:pt idx="25">
                  <c:v>2.7056</c:v>
                </c:pt>
                <c:pt idx="26">
                  <c:v>2.9318</c:v>
                </c:pt>
                <c:pt idx="27">
                  <c:v>2.9645999999999999</c:v>
                </c:pt>
                <c:pt idx="28">
                  <c:v>3.3331999999999899</c:v>
                </c:pt>
                <c:pt idx="29">
                  <c:v>3.3331999999999899</c:v>
                </c:pt>
                <c:pt idx="30">
                  <c:v>3.3395999999999999</c:v>
                </c:pt>
                <c:pt idx="31">
                  <c:v>3.3395999999999999</c:v>
                </c:pt>
                <c:pt idx="32">
                  <c:v>3.3428</c:v>
                </c:pt>
                <c:pt idx="33">
                  <c:v>3.3479999999999999</c:v>
                </c:pt>
                <c:pt idx="34">
                  <c:v>3.3504</c:v>
                </c:pt>
                <c:pt idx="35">
                  <c:v>3.3527999999999998</c:v>
                </c:pt>
                <c:pt idx="36">
                  <c:v>3.3561999999999999</c:v>
                </c:pt>
                <c:pt idx="37">
                  <c:v>3.3605999999999998</c:v>
                </c:pt>
                <c:pt idx="38">
                  <c:v>3.3621999999999899</c:v>
                </c:pt>
                <c:pt idx="39">
                  <c:v>3.3621999999999899</c:v>
                </c:pt>
                <c:pt idx="40">
                  <c:v>3.367</c:v>
                </c:pt>
                <c:pt idx="41">
                  <c:v>3.367</c:v>
                </c:pt>
                <c:pt idx="42">
                  <c:v>3.3714</c:v>
                </c:pt>
                <c:pt idx="43">
                  <c:v>3.3734000000000002</c:v>
                </c:pt>
                <c:pt idx="44">
                  <c:v>3.3765999999999998</c:v>
                </c:pt>
                <c:pt idx="45">
                  <c:v>3.3765999999999998</c:v>
                </c:pt>
                <c:pt idx="46">
                  <c:v>3.3803999999999998</c:v>
                </c:pt>
                <c:pt idx="47">
                  <c:v>3.3837999999999999</c:v>
                </c:pt>
                <c:pt idx="48">
                  <c:v>3.3861999999999899</c:v>
                </c:pt>
                <c:pt idx="49">
                  <c:v>3.391</c:v>
                </c:pt>
                <c:pt idx="50">
                  <c:v>3.3938000000000001</c:v>
                </c:pt>
                <c:pt idx="51">
                  <c:v>3.3965999999999998</c:v>
                </c:pt>
                <c:pt idx="52">
                  <c:v>3.39759999999999</c:v>
                </c:pt>
                <c:pt idx="53">
                  <c:v>3.4005999999999998</c:v>
                </c:pt>
                <c:pt idx="54">
                  <c:v>3.4039999999999999</c:v>
                </c:pt>
                <c:pt idx="55">
                  <c:v>3.4039999999999999</c:v>
                </c:pt>
                <c:pt idx="56">
                  <c:v>3.4077999999999999</c:v>
                </c:pt>
                <c:pt idx="57">
                  <c:v>3.4116</c:v>
                </c:pt>
                <c:pt idx="58">
                  <c:v>3.4140000000000001</c:v>
                </c:pt>
                <c:pt idx="59">
                  <c:v>3.4167999999999998</c:v>
                </c:pt>
                <c:pt idx="60">
                  <c:v>3.4188000000000001</c:v>
                </c:pt>
                <c:pt idx="61">
                  <c:v>3.4226000000000001</c:v>
                </c:pt>
                <c:pt idx="62">
                  <c:v>3.4249999999999998</c:v>
                </c:pt>
                <c:pt idx="63">
                  <c:v>3.4301999999999899</c:v>
                </c:pt>
                <c:pt idx="64">
                  <c:v>3.4316</c:v>
                </c:pt>
                <c:pt idx="65">
                  <c:v>3.4338000000000002</c:v>
                </c:pt>
                <c:pt idx="66">
                  <c:v>3.4381999999999899</c:v>
                </c:pt>
                <c:pt idx="67">
                  <c:v>3.4426000000000001</c:v>
                </c:pt>
                <c:pt idx="68">
                  <c:v>3.4453999999999998</c:v>
                </c:pt>
                <c:pt idx="69">
                  <c:v>3.4453999999999998</c:v>
                </c:pt>
                <c:pt idx="70">
                  <c:v>3.452</c:v>
                </c:pt>
                <c:pt idx="71">
                  <c:v>3.4554</c:v>
                </c:pt>
                <c:pt idx="72">
                  <c:v>3.4573999999999998</c:v>
                </c:pt>
                <c:pt idx="73">
                  <c:v>3.46219999999999</c:v>
                </c:pt>
                <c:pt idx="74">
                  <c:v>3.4645999999999999</c:v>
                </c:pt>
                <c:pt idx="75">
                  <c:v>3.4666000000000001</c:v>
                </c:pt>
                <c:pt idx="76">
                  <c:v>3.4685999999999999</c:v>
                </c:pt>
                <c:pt idx="77">
                  <c:v>3.4745999999999899</c:v>
                </c:pt>
                <c:pt idx="78">
                  <c:v>3.4802</c:v>
                </c:pt>
                <c:pt idx="79">
                  <c:v>3.4802</c:v>
                </c:pt>
                <c:pt idx="80">
                  <c:v>3.4825999999999899</c:v>
                </c:pt>
                <c:pt idx="81">
                  <c:v>3.4889999999999999</c:v>
                </c:pt>
                <c:pt idx="82">
                  <c:v>3.4910000000000001</c:v>
                </c:pt>
                <c:pt idx="83">
                  <c:v>3.492</c:v>
                </c:pt>
                <c:pt idx="84">
                  <c:v>3.4956</c:v>
                </c:pt>
                <c:pt idx="85">
                  <c:v>3.4980000000000002</c:v>
                </c:pt>
                <c:pt idx="86">
                  <c:v>3.5004</c:v>
                </c:pt>
                <c:pt idx="87">
                  <c:v>3.5038</c:v>
                </c:pt>
                <c:pt idx="88">
                  <c:v>3.5089999999999999</c:v>
                </c:pt>
                <c:pt idx="89">
                  <c:v>3.5089999999999999</c:v>
                </c:pt>
                <c:pt idx="90">
                  <c:v>3.5089999999999999</c:v>
                </c:pt>
                <c:pt idx="91">
                  <c:v>3.5110000000000001</c:v>
                </c:pt>
                <c:pt idx="92">
                  <c:v>3.5177999999999998</c:v>
                </c:pt>
                <c:pt idx="93">
                  <c:v>3.5202</c:v>
                </c:pt>
                <c:pt idx="94">
                  <c:v>3.5202</c:v>
                </c:pt>
                <c:pt idx="95">
                  <c:v>3.52219999999999</c:v>
                </c:pt>
                <c:pt idx="96">
                  <c:v>3.52659999999999</c:v>
                </c:pt>
                <c:pt idx="97">
                  <c:v>3.5301999999999998</c:v>
                </c:pt>
                <c:pt idx="98">
                  <c:v>3.5314000000000001</c:v>
                </c:pt>
                <c:pt idx="99">
                  <c:v>3.5369999999999999</c:v>
                </c:pt>
                <c:pt idx="100">
                  <c:v>3.5369999999999999</c:v>
                </c:pt>
                <c:pt idx="101">
                  <c:v>3.5390000000000001</c:v>
                </c:pt>
                <c:pt idx="102">
                  <c:v>3.5431999999999899</c:v>
                </c:pt>
                <c:pt idx="103">
                  <c:v>3.5474000000000001</c:v>
                </c:pt>
                <c:pt idx="104">
                  <c:v>3.5474000000000001</c:v>
                </c:pt>
                <c:pt idx="105">
                  <c:v>3.5474000000000001</c:v>
                </c:pt>
                <c:pt idx="106">
                  <c:v>3.5537999999999998</c:v>
                </c:pt>
                <c:pt idx="107">
                  <c:v>3.5537999999999998</c:v>
                </c:pt>
                <c:pt idx="108">
                  <c:v>3.5598000000000001</c:v>
                </c:pt>
                <c:pt idx="109">
                  <c:v>3.5598000000000001</c:v>
                </c:pt>
                <c:pt idx="110">
                  <c:v>3.5642</c:v>
                </c:pt>
                <c:pt idx="111">
                  <c:v>3.5661999999999998</c:v>
                </c:pt>
                <c:pt idx="112">
                  <c:v>3.5661999999999998</c:v>
                </c:pt>
                <c:pt idx="113">
                  <c:v>3.5682</c:v>
                </c:pt>
                <c:pt idx="114">
                  <c:v>3.5766</c:v>
                </c:pt>
                <c:pt idx="115">
                  <c:v>3.5766</c:v>
                </c:pt>
                <c:pt idx="116">
                  <c:v>3.5825999999999998</c:v>
                </c:pt>
                <c:pt idx="117">
                  <c:v>3.5825999999999998</c:v>
                </c:pt>
                <c:pt idx="118">
                  <c:v>3.5825999999999998</c:v>
                </c:pt>
                <c:pt idx="119">
                  <c:v>3.5825999999999998</c:v>
                </c:pt>
                <c:pt idx="120">
                  <c:v>3.5825999999999998</c:v>
                </c:pt>
                <c:pt idx="121">
                  <c:v>3.5825999999999998</c:v>
                </c:pt>
                <c:pt idx="122">
                  <c:v>3.5825999999999998</c:v>
                </c:pt>
                <c:pt idx="123">
                  <c:v>3.5825999999999998</c:v>
                </c:pt>
                <c:pt idx="124">
                  <c:v>3.5825999999999998</c:v>
                </c:pt>
                <c:pt idx="125">
                  <c:v>3.5825999999999998</c:v>
                </c:pt>
                <c:pt idx="126">
                  <c:v>3.5825999999999998</c:v>
                </c:pt>
                <c:pt idx="127">
                  <c:v>3.5825999999999998</c:v>
                </c:pt>
                <c:pt idx="128">
                  <c:v>3.5825999999999998</c:v>
                </c:pt>
                <c:pt idx="129">
                  <c:v>3.5825999999999998</c:v>
                </c:pt>
                <c:pt idx="130">
                  <c:v>3.5825999999999998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38-4DAF-B06C-158058CB6B44}"/>
            </c:ext>
          </c:extLst>
        </c:ser>
        <c:ser>
          <c:idx val="1"/>
          <c:order val="1"/>
          <c:tx>
            <c:strRef>
              <c:f>GCTime!$C$1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GCTime!$A$2:$A$132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GCTime!$C$2:$C$132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9.4000000000000004E-3</c:v>
                </c:pt>
                <c:pt idx="5">
                  <c:v>9.4000000000000004E-3</c:v>
                </c:pt>
                <c:pt idx="6">
                  <c:v>9.4000000000000004E-3</c:v>
                </c:pt>
                <c:pt idx="7">
                  <c:v>9.4000000000000004E-3</c:v>
                </c:pt>
                <c:pt idx="8">
                  <c:v>9.4000000000000004E-3</c:v>
                </c:pt>
                <c:pt idx="9">
                  <c:v>9.4000000000000004E-3</c:v>
                </c:pt>
                <c:pt idx="10">
                  <c:v>9.4000000000000004E-3</c:v>
                </c:pt>
                <c:pt idx="11">
                  <c:v>9.4000000000000004E-3</c:v>
                </c:pt>
                <c:pt idx="12">
                  <c:v>9.4000000000000004E-3</c:v>
                </c:pt>
                <c:pt idx="13">
                  <c:v>9.4000000000000004E-3</c:v>
                </c:pt>
                <c:pt idx="14">
                  <c:v>0.31180000000000002</c:v>
                </c:pt>
                <c:pt idx="15">
                  <c:v>0.31180000000000002</c:v>
                </c:pt>
                <c:pt idx="16">
                  <c:v>0.31180000000000002</c:v>
                </c:pt>
                <c:pt idx="17">
                  <c:v>0.60060000000000002</c:v>
                </c:pt>
                <c:pt idx="18">
                  <c:v>1.5249999999999999</c:v>
                </c:pt>
                <c:pt idx="19">
                  <c:v>1.8077999999999901</c:v>
                </c:pt>
                <c:pt idx="20">
                  <c:v>1.8077999999999901</c:v>
                </c:pt>
                <c:pt idx="21">
                  <c:v>2.2041999999999899</c:v>
                </c:pt>
                <c:pt idx="22">
                  <c:v>2.6978</c:v>
                </c:pt>
                <c:pt idx="23">
                  <c:v>3.0751999999999899</c:v>
                </c:pt>
                <c:pt idx="24">
                  <c:v>3.1781999999999999</c:v>
                </c:pt>
                <c:pt idx="25">
                  <c:v>3.593</c:v>
                </c:pt>
                <c:pt idx="26">
                  <c:v>3.6547999999999998</c:v>
                </c:pt>
                <c:pt idx="27">
                  <c:v>3.6576</c:v>
                </c:pt>
                <c:pt idx="28">
                  <c:v>3.6576</c:v>
                </c:pt>
                <c:pt idx="29">
                  <c:v>3.6608000000000001</c:v>
                </c:pt>
                <c:pt idx="30">
                  <c:v>3.6659999999999999</c:v>
                </c:pt>
                <c:pt idx="31">
                  <c:v>3.6659999999999999</c:v>
                </c:pt>
                <c:pt idx="32">
                  <c:v>3.6659999999999999</c:v>
                </c:pt>
                <c:pt idx="33">
                  <c:v>3.6732</c:v>
                </c:pt>
                <c:pt idx="34">
                  <c:v>3.6751999999999998</c:v>
                </c:pt>
                <c:pt idx="35">
                  <c:v>3.6772</c:v>
                </c:pt>
                <c:pt idx="36">
                  <c:v>3.6791999999999998</c:v>
                </c:pt>
                <c:pt idx="37">
                  <c:v>3.68359999999999</c:v>
                </c:pt>
                <c:pt idx="38">
                  <c:v>3.6856</c:v>
                </c:pt>
                <c:pt idx="39">
                  <c:v>3.6880000000000002</c:v>
                </c:pt>
                <c:pt idx="40">
                  <c:v>3.6903999999999999</c:v>
                </c:pt>
                <c:pt idx="41">
                  <c:v>3.6976</c:v>
                </c:pt>
                <c:pt idx="42">
                  <c:v>3.69959999999999</c:v>
                </c:pt>
                <c:pt idx="43">
                  <c:v>3.702</c:v>
                </c:pt>
                <c:pt idx="44">
                  <c:v>3.7067999999999999</c:v>
                </c:pt>
                <c:pt idx="45">
                  <c:v>3.7088000000000001</c:v>
                </c:pt>
                <c:pt idx="46">
                  <c:v>3.7111999999999998</c:v>
                </c:pt>
                <c:pt idx="47">
                  <c:v>3.7136</c:v>
                </c:pt>
                <c:pt idx="48">
                  <c:v>3.7204000000000002</c:v>
                </c:pt>
                <c:pt idx="49">
                  <c:v>3.7227999999999999</c:v>
                </c:pt>
                <c:pt idx="50">
                  <c:v>3.7251999999999899</c:v>
                </c:pt>
                <c:pt idx="51">
                  <c:v>3.7275999999999998</c:v>
                </c:pt>
                <c:pt idx="52">
                  <c:v>3.7307999999999999</c:v>
                </c:pt>
                <c:pt idx="53">
                  <c:v>3.7336</c:v>
                </c:pt>
                <c:pt idx="54">
                  <c:v>3.7376</c:v>
                </c:pt>
                <c:pt idx="55">
                  <c:v>3.7376</c:v>
                </c:pt>
                <c:pt idx="56">
                  <c:v>3.7423999999999999</c:v>
                </c:pt>
                <c:pt idx="57">
                  <c:v>3.7423999999999999</c:v>
                </c:pt>
                <c:pt idx="58">
                  <c:v>3.7465999999999999</c:v>
                </c:pt>
                <c:pt idx="59">
                  <c:v>3.7490000000000001</c:v>
                </c:pt>
                <c:pt idx="60">
                  <c:v>3.7509999999999999</c:v>
                </c:pt>
                <c:pt idx="61">
                  <c:v>3.7553999999999998</c:v>
                </c:pt>
                <c:pt idx="62">
                  <c:v>3.7574000000000001</c:v>
                </c:pt>
                <c:pt idx="63">
                  <c:v>3.7631999999999999</c:v>
                </c:pt>
                <c:pt idx="64">
                  <c:v>3.7631999999999999</c:v>
                </c:pt>
                <c:pt idx="65">
                  <c:v>3.7679999999999998</c:v>
                </c:pt>
                <c:pt idx="66">
                  <c:v>3.7679999999999998</c:v>
                </c:pt>
                <c:pt idx="67">
                  <c:v>3.7728000000000002</c:v>
                </c:pt>
                <c:pt idx="68">
                  <c:v>3.7771999999999899</c:v>
                </c:pt>
                <c:pt idx="69">
                  <c:v>3.78</c:v>
                </c:pt>
                <c:pt idx="70">
                  <c:v>3.782</c:v>
                </c:pt>
                <c:pt idx="71">
                  <c:v>3.7871999999999999</c:v>
                </c:pt>
                <c:pt idx="72">
                  <c:v>3.7871999999999999</c:v>
                </c:pt>
                <c:pt idx="73">
                  <c:v>3.7906</c:v>
                </c:pt>
                <c:pt idx="74">
                  <c:v>3.7930000000000001</c:v>
                </c:pt>
                <c:pt idx="75">
                  <c:v>3.8001999999999998</c:v>
                </c:pt>
                <c:pt idx="76">
                  <c:v>3.8026</c:v>
                </c:pt>
                <c:pt idx="77">
                  <c:v>3.8031999999999999</c:v>
                </c:pt>
                <c:pt idx="78">
                  <c:v>3.8048000000000002</c:v>
                </c:pt>
                <c:pt idx="79">
                  <c:v>3.8058000000000001</c:v>
                </c:pt>
                <c:pt idx="80">
                  <c:v>3.8109999999999999</c:v>
                </c:pt>
                <c:pt idx="81">
                  <c:v>3.8109999999999999</c:v>
                </c:pt>
                <c:pt idx="82">
                  <c:v>3.8153999999999999</c:v>
                </c:pt>
                <c:pt idx="83">
                  <c:v>3.8197999999999999</c:v>
                </c:pt>
                <c:pt idx="84">
                  <c:v>3.8226</c:v>
                </c:pt>
                <c:pt idx="85">
                  <c:v>3.8266</c:v>
                </c:pt>
                <c:pt idx="86">
                  <c:v>3.8294000000000001</c:v>
                </c:pt>
                <c:pt idx="87">
                  <c:v>3.8304</c:v>
                </c:pt>
                <c:pt idx="88">
                  <c:v>3.8331999999999899</c:v>
                </c:pt>
                <c:pt idx="89">
                  <c:v>3.8355999999999999</c:v>
                </c:pt>
                <c:pt idx="90">
                  <c:v>3.84</c:v>
                </c:pt>
                <c:pt idx="91">
                  <c:v>3.8443999999999998</c:v>
                </c:pt>
                <c:pt idx="92">
                  <c:v>3.8468</c:v>
                </c:pt>
                <c:pt idx="93">
                  <c:v>3.84919999999999</c:v>
                </c:pt>
                <c:pt idx="94">
                  <c:v>3.8512</c:v>
                </c:pt>
                <c:pt idx="95">
                  <c:v>3.8555999999999999</c:v>
                </c:pt>
                <c:pt idx="96">
                  <c:v>3.8555999999999999</c:v>
                </c:pt>
                <c:pt idx="97">
                  <c:v>3.8584000000000001</c:v>
                </c:pt>
                <c:pt idx="98">
                  <c:v>3.8603999999999998</c:v>
                </c:pt>
                <c:pt idx="99">
                  <c:v>3.8664000000000001</c:v>
                </c:pt>
                <c:pt idx="100">
                  <c:v>3.8673999999999999</c:v>
                </c:pt>
                <c:pt idx="101">
                  <c:v>3.8673999999999999</c:v>
                </c:pt>
                <c:pt idx="102">
                  <c:v>3.8717999999999999</c:v>
                </c:pt>
                <c:pt idx="103">
                  <c:v>3.8741999999999899</c:v>
                </c:pt>
                <c:pt idx="104">
                  <c:v>3.8767999999999998</c:v>
                </c:pt>
                <c:pt idx="105">
                  <c:v>3.8792</c:v>
                </c:pt>
                <c:pt idx="106">
                  <c:v>3.8815999999999899</c:v>
                </c:pt>
                <c:pt idx="107">
                  <c:v>3.88559999999999</c:v>
                </c:pt>
                <c:pt idx="108">
                  <c:v>3.8875999999999999</c:v>
                </c:pt>
                <c:pt idx="109">
                  <c:v>3.88959999999999</c:v>
                </c:pt>
                <c:pt idx="110">
                  <c:v>3.89319999999999</c:v>
                </c:pt>
                <c:pt idx="111">
                  <c:v>3.89319999999999</c:v>
                </c:pt>
                <c:pt idx="112">
                  <c:v>3.89719999999999</c:v>
                </c:pt>
                <c:pt idx="113">
                  <c:v>3.9</c:v>
                </c:pt>
                <c:pt idx="114">
                  <c:v>3.9039999999999999</c:v>
                </c:pt>
                <c:pt idx="115">
                  <c:v>3.90559999999999</c:v>
                </c:pt>
                <c:pt idx="116">
                  <c:v>3.9079999999999999</c:v>
                </c:pt>
                <c:pt idx="117">
                  <c:v>3.9140000000000001</c:v>
                </c:pt>
                <c:pt idx="118">
                  <c:v>3.9140000000000001</c:v>
                </c:pt>
                <c:pt idx="119">
                  <c:v>3.9140000000000001</c:v>
                </c:pt>
                <c:pt idx="120">
                  <c:v>3.9140000000000001</c:v>
                </c:pt>
                <c:pt idx="121">
                  <c:v>3.9140000000000001</c:v>
                </c:pt>
                <c:pt idx="122">
                  <c:v>3.9140000000000001</c:v>
                </c:pt>
                <c:pt idx="123">
                  <c:v>3.9140000000000001</c:v>
                </c:pt>
                <c:pt idx="124">
                  <c:v>3.9140000000000001</c:v>
                </c:pt>
                <c:pt idx="125">
                  <c:v>3.9140000000000001</c:v>
                </c:pt>
                <c:pt idx="126">
                  <c:v>3.9140000000000001</c:v>
                </c:pt>
                <c:pt idx="127">
                  <c:v>3.9140000000000001</c:v>
                </c:pt>
                <c:pt idx="128">
                  <c:v>3.9140000000000001</c:v>
                </c:pt>
                <c:pt idx="129">
                  <c:v>3.9140000000000001</c:v>
                </c:pt>
                <c:pt idx="130">
                  <c:v>3.9140000000000001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38-4DAF-B06C-158058CB6B44}"/>
            </c:ext>
          </c:extLst>
        </c:ser>
        <c:ser>
          <c:idx val="2"/>
          <c:order val="2"/>
          <c:tx>
            <c:strRef>
              <c:f>GCTime!$D$1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GCTime!$A$2:$A$132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GCTime!$D$2:$D$132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9.4000000000000004E-3</c:v>
                </c:pt>
                <c:pt idx="5">
                  <c:v>9.4000000000000004E-3</c:v>
                </c:pt>
                <c:pt idx="6">
                  <c:v>9.4000000000000004E-3</c:v>
                </c:pt>
                <c:pt idx="7">
                  <c:v>9.4000000000000004E-3</c:v>
                </c:pt>
                <c:pt idx="8">
                  <c:v>9.4000000000000004E-3</c:v>
                </c:pt>
                <c:pt idx="9">
                  <c:v>9.4000000000000004E-3</c:v>
                </c:pt>
                <c:pt idx="10">
                  <c:v>9.4000000000000004E-3</c:v>
                </c:pt>
                <c:pt idx="11">
                  <c:v>9.4000000000000004E-3</c:v>
                </c:pt>
                <c:pt idx="12">
                  <c:v>9.4000000000000004E-3</c:v>
                </c:pt>
                <c:pt idx="13">
                  <c:v>9.4000000000000004E-3</c:v>
                </c:pt>
                <c:pt idx="14">
                  <c:v>9.4000000000000004E-3</c:v>
                </c:pt>
                <c:pt idx="15">
                  <c:v>9.4000000000000004E-3</c:v>
                </c:pt>
                <c:pt idx="16">
                  <c:v>0.32600000000000001</c:v>
                </c:pt>
                <c:pt idx="17">
                  <c:v>0.32600000000000001</c:v>
                </c:pt>
                <c:pt idx="18">
                  <c:v>0.32600000000000001</c:v>
                </c:pt>
                <c:pt idx="19">
                  <c:v>0.62639999999999996</c:v>
                </c:pt>
                <c:pt idx="20">
                  <c:v>1.1905999999999901</c:v>
                </c:pt>
                <c:pt idx="21">
                  <c:v>1.8206</c:v>
                </c:pt>
                <c:pt idx="22">
                  <c:v>2.2961999999999998</c:v>
                </c:pt>
                <c:pt idx="23">
                  <c:v>2.2961999999999998</c:v>
                </c:pt>
                <c:pt idx="24">
                  <c:v>2.4464000000000001</c:v>
                </c:pt>
                <c:pt idx="25">
                  <c:v>2.7038000000000002</c:v>
                </c:pt>
                <c:pt idx="26">
                  <c:v>3.64719999999999</c:v>
                </c:pt>
                <c:pt idx="27">
                  <c:v>4.1378000000000004</c:v>
                </c:pt>
                <c:pt idx="28">
                  <c:v>4.1825999999999999</c:v>
                </c:pt>
                <c:pt idx="29">
                  <c:v>4.2088000000000001</c:v>
                </c:pt>
                <c:pt idx="30">
                  <c:v>4.21</c:v>
                </c:pt>
                <c:pt idx="31">
                  <c:v>4.2183999999999999</c:v>
                </c:pt>
                <c:pt idx="32">
                  <c:v>4.2218</c:v>
                </c:pt>
                <c:pt idx="33">
                  <c:v>4.2231999999999896</c:v>
                </c:pt>
                <c:pt idx="34">
                  <c:v>4.2309999999999999</c:v>
                </c:pt>
                <c:pt idx="35">
                  <c:v>4.2329999999999997</c:v>
                </c:pt>
                <c:pt idx="36">
                  <c:v>4.2397999999999998</c:v>
                </c:pt>
                <c:pt idx="37">
                  <c:v>4.2477999999999998</c:v>
                </c:pt>
                <c:pt idx="38">
                  <c:v>4.2513999999999896</c:v>
                </c:pt>
                <c:pt idx="39">
                  <c:v>4.2538</c:v>
                </c:pt>
                <c:pt idx="40">
                  <c:v>4.2661999999999898</c:v>
                </c:pt>
                <c:pt idx="41">
                  <c:v>4.2690000000000001</c:v>
                </c:pt>
                <c:pt idx="42">
                  <c:v>4.2746000000000004</c:v>
                </c:pt>
                <c:pt idx="43">
                  <c:v>4.2846000000000002</c:v>
                </c:pt>
                <c:pt idx="44">
                  <c:v>4.2846000000000002</c:v>
                </c:pt>
                <c:pt idx="45">
                  <c:v>4.2901999999999996</c:v>
                </c:pt>
                <c:pt idx="46">
                  <c:v>4.3006000000000002</c:v>
                </c:pt>
                <c:pt idx="47">
                  <c:v>4.3022</c:v>
                </c:pt>
                <c:pt idx="48">
                  <c:v>4.3103999999999996</c:v>
                </c:pt>
                <c:pt idx="49">
                  <c:v>4.3183999999999996</c:v>
                </c:pt>
                <c:pt idx="50">
                  <c:v>4.3193999999999999</c:v>
                </c:pt>
                <c:pt idx="51">
                  <c:v>4.3258000000000001</c:v>
                </c:pt>
                <c:pt idx="52">
                  <c:v>4.3338000000000001</c:v>
                </c:pt>
                <c:pt idx="53">
                  <c:v>4.3372000000000002</c:v>
                </c:pt>
                <c:pt idx="54">
                  <c:v>4.3419999999999996</c:v>
                </c:pt>
                <c:pt idx="55">
                  <c:v>4.3483999999999998</c:v>
                </c:pt>
                <c:pt idx="56">
                  <c:v>4.3517999999999999</c:v>
                </c:pt>
                <c:pt idx="57">
                  <c:v>4.3566000000000003</c:v>
                </c:pt>
                <c:pt idx="58">
                  <c:v>4.3683999999999896</c:v>
                </c:pt>
                <c:pt idx="59">
                  <c:v>4.3683999999999896</c:v>
                </c:pt>
                <c:pt idx="60">
                  <c:v>4.3731999999999998</c:v>
                </c:pt>
                <c:pt idx="61">
                  <c:v>4.3836000000000004</c:v>
                </c:pt>
                <c:pt idx="62">
                  <c:v>4.3856000000000002</c:v>
                </c:pt>
                <c:pt idx="63">
                  <c:v>4.3887999999999998</c:v>
                </c:pt>
                <c:pt idx="64">
                  <c:v>4.3932000000000002</c:v>
                </c:pt>
                <c:pt idx="65">
                  <c:v>4.3979999999999997</c:v>
                </c:pt>
                <c:pt idx="66">
                  <c:v>4.4003999999999897</c:v>
                </c:pt>
                <c:pt idx="67">
                  <c:v>4.4036</c:v>
                </c:pt>
                <c:pt idx="68">
                  <c:v>4.4089999999999998</c:v>
                </c:pt>
                <c:pt idx="69">
                  <c:v>4.4130000000000003</c:v>
                </c:pt>
                <c:pt idx="70">
                  <c:v>4.4157999999999999</c:v>
                </c:pt>
                <c:pt idx="71">
                  <c:v>4.4269999999999996</c:v>
                </c:pt>
                <c:pt idx="72">
                  <c:v>4.4290000000000003</c:v>
                </c:pt>
                <c:pt idx="73">
                  <c:v>4.4333999999999998</c:v>
                </c:pt>
                <c:pt idx="74">
                  <c:v>4.4386000000000001</c:v>
                </c:pt>
                <c:pt idx="75">
                  <c:v>4.4405999999999999</c:v>
                </c:pt>
                <c:pt idx="76">
                  <c:v>4.4405999999999999</c:v>
                </c:pt>
                <c:pt idx="77">
                  <c:v>4.4488000000000003</c:v>
                </c:pt>
                <c:pt idx="78">
                  <c:v>4.4512</c:v>
                </c:pt>
                <c:pt idx="79">
                  <c:v>4.4527999999999999</c:v>
                </c:pt>
                <c:pt idx="80">
                  <c:v>4.4592000000000001</c:v>
                </c:pt>
                <c:pt idx="81">
                  <c:v>4.4619999999999997</c:v>
                </c:pt>
                <c:pt idx="82">
                  <c:v>4.4643999999999897</c:v>
                </c:pt>
                <c:pt idx="83">
                  <c:v>4.468</c:v>
                </c:pt>
                <c:pt idx="84">
                  <c:v>4.4707999999999997</c:v>
                </c:pt>
                <c:pt idx="85">
                  <c:v>4.4740000000000002</c:v>
                </c:pt>
                <c:pt idx="86">
                  <c:v>4.4740000000000002</c:v>
                </c:pt>
                <c:pt idx="87">
                  <c:v>4.4800000000000004</c:v>
                </c:pt>
                <c:pt idx="88">
                  <c:v>4.4832000000000001</c:v>
                </c:pt>
                <c:pt idx="89">
                  <c:v>4.4855999999999998</c:v>
                </c:pt>
                <c:pt idx="90">
                  <c:v>4.49</c:v>
                </c:pt>
                <c:pt idx="91">
                  <c:v>4.4931999999999999</c:v>
                </c:pt>
                <c:pt idx="92">
                  <c:v>4.4951999999999996</c:v>
                </c:pt>
                <c:pt idx="93">
                  <c:v>4.5</c:v>
                </c:pt>
                <c:pt idx="94">
                  <c:v>4.5</c:v>
                </c:pt>
                <c:pt idx="95">
                  <c:v>4.5060000000000002</c:v>
                </c:pt>
                <c:pt idx="96">
                  <c:v>4.5076000000000001</c:v>
                </c:pt>
                <c:pt idx="97">
                  <c:v>4.5091999999999999</c:v>
                </c:pt>
                <c:pt idx="98">
                  <c:v>4.5123999999999898</c:v>
                </c:pt>
                <c:pt idx="99">
                  <c:v>4.5131999999999897</c:v>
                </c:pt>
                <c:pt idx="100">
                  <c:v>4.5156000000000001</c:v>
                </c:pt>
                <c:pt idx="101">
                  <c:v>4.5216000000000003</c:v>
                </c:pt>
                <c:pt idx="102">
                  <c:v>4.5232000000000001</c:v>
                </c:pt>
                <c:pt idx="103">
                  <c:v>4.5267999999999997</c:v>
                </c:pt>
                <c:pt idx="104">
                  <c:v>4.5291999999999897</c:v>
                </c:pt>
                <c:pt idx="105">
                  <c:v>4.5324</c:v>
                </c:pt>
                <c:pt idx="106">
                  <c:v>4.5339999999999998</c:v>
                </c:pt>
                <c:pt idx="107">
                  <c:v>4.5392000000000001</c:v>
                </c:pt>
                <c:pt idx="108">
                  <c:v>4.5392000000000001</c:v>
                </c:pt>
                <c:pt idx="109">
                  <c:v>4.5430000000000001</c:v>
                </c:pt>
                <c:pt idx="110">
                  <c:v>4.5449999999999999</c:v>
                </c:pt>
                <c:pt idx="111">
                  <c:v>4.5465999999999998</c:v>
                </c:pt>
                <c:pt idx="112">
                  <c:v>4.5495999999999999</c:v>
                </c:pt>
                <c:pt idx="113">
                  <c:v>4.5564</c:v>
                </c:pt>
                <c:pt idx="114">
                  <c:v>4.5564</c:v>
                </c:pt>
                <c:pt idx="115">
                  <c:v>4.5564</c:v>
                </c:pt>
                <c:pt idx="116">
                  <c:v>4.6167999999999996</c:v>
                </c:pt>
                <c:pt idx="117">
                  <c:v>4.6520000000000001</c:v>
                </c:pt>
                <c:pt idx="118">
                  <c:v>4.681</c:v>
                </c:pt>
                <c:pt idx="119">
                  <c:v>4.7298</c:v>
                </c:pt>
                <c:pt idx="120">
                  <c:v>4.7370000000000001</c:v>
                </c:pt>
                <c:pt idx="121">
                  <c:v>4.7370000000000001</c:v>
                </c:pt>
                <c:pt idx="122">
                  <c:v>4.7370000000000001</c:v>
                </c:pt>
                <c:pt idx="123">
                  <c:v>4.7370000000000001</c:v>
                </c:pt>
                <c:pt idx="124">
                  <c:v>4.7370000000000001</c:v>
                </c:pt>
                <c:pt idx="125">
                  <c:v>4.7370000000000001</c:v>
                </c:pt>
                <c:pt idx="126">
                  <c:v>4.7370000000000001</c:v>
                </c:pt>
                <c:pt idx="127">
                  <c:v>4.7370000000000001</c:v>
                </c:pt>
                <c:pt idx="128">
                  <c:v>4.7370000000000001</c:v>
                </c:pt>
                <c:pt idx="129">
                  <c:v>4.7370000000000001</c:v>
                </c:pt>
                <c:pt idx="130">
                  <c:v>4.7370000000000001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638-4DAF-B06C-158058CB6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7294479"/>
        <c:axId val="1617289071"/>
      </c:scatterChart>
      <c:valAx>
        <c:axId val="1617294479"/>
        <c:scaling>
          <c:orientation val="minMax"/>
          <c:max val="1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289071"/>
        <c:crosses val="autoZero"/>
        <c:crossBetween val="midCat"/>
        <c:majorUnit val="10"/>
      </c:valAx>
      <c:valAx>
        <c:axId val="16172890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GC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2944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769247594050742E-2"/>
          <c:y val="3.298556430446193E-2"/>
          <c:w val="0.4179505686789151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50481189851266E-2"/>
          <c:y val="5.0925925925925923E-2"/>
          <c:w val="0.86462729658792659"/>
          <c:h val="0.8648228346456693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Runtime!$B$1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Runtime!$B$2:$B$132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0.28320000000000001</c:v>
                </c:pt>
                <c:pt idx="5">
                  <c:v>0.28320000000000001</c:v>
                </c:pt>
                <c:pt idx="6">
                  <c:v>0.28320000000000001</c:v>
                </c:pt>
                <c:pt idx="7">
                  <c:v>0.28320000000000001</c:v>
                </c:pt>
                <c:pt idx="8">
                  <c:v>0.28320000000000001</c:v>
                </c:pt>
                <c:pt idx="9">
                  <c:v>0.28320000000000001</c:v>
                </c:pt>
                <c:pt idx="10">
                  <c:v>0.28320000000000001</c:v>
                </c:pt>
                <c:pt idx="11">
                  <c:v>0.28320000000000001</c:v>
                </c:pt>
                <c:pt idx="12">
                  <c:v>0.28320000000000001</c:v>
                </c:pt>
                <c:pt idx="13">
                  <c:v>0.28320000000000001</c:v>
                </c:pt>
                <c:pt idx="14">
                  <c:v>2.536</c:v>
                </c:pt>
                <c:pt idx="15">
                  <c:v>2.536</c:v>
                </c:pt>
                <c:pt idx="16">
                  <c:v>2.536</c:v>
                </c:pt>
                <c:pt idx="17">
                  <c:v>2.536</c:v>
                </c:pt>
                <c:pt idx="18">
                  <c:v>4.9913999999999996</c:v>
                </c:pt>
                <c:pt idx="19">
                  <c:v>14.8566</c:v>
                </c:pt>
                <c:pt idx="20">
                  <c:v>14.8566</c:v>
                </c:pt>
                <c:pt idx="21">
                  <c:v>14.8566</c:v>
                </c:pt>
                <c:pt idx="22">
                  <c:v>17.675599999999999</c:v>
                </c:pt>
                <c:pt idx="23">
                  <c:v>20.235599999999899</c:v>
                </c:pt>
                <c:pt idx="24">
                  <c:v>21.867999999999999</c:v>
                </c:pt>
                <c:pt idx="25">
                  <c:v>22.302599999999899</c:v>
                </c:pt>
                <c:pt idx="26">
                  <c:v>22.985799999999902</c:v>
                </c:pt>
                <c:pt idx="27">
                  <c:v>24.338200000000001</c:v>
                </c:pt>
                <c:pt idx="28">
                  <c:v>25.194400000000002</c:v>
                </c:pt>
                <c:pt idx="29">
                  <c:v>25.194400000000002</c:v>
                </c:pt>
                <c:pt idx="30">
                  <c:v>27.8932</c:v>
                </c:pt>
                <c:pt idx="31">
                  <c:v>29.337199999999999</c:v>
                </c:pt>
                <c:pt idx="32">
                  <c:v>29.919799999999999</c:v>
                </c:pt>
                <c:pt idx="33">
                  <c:v>31.087399999999999</c:v>
                </c:pt>
                <c:pt idx="34">
                  <c:v>32.182200000000002</c:v>
                </c:pt>
                <c:pt idx="35">
                  <c:v>33.554600000000001</c:v>
                </c:pt>
                <c:pt idx="36">
                  <c:v>34.7986</c:v>
                </c:pt>
                <c:pt idx="37">
                  <c:v>36.112000000000002</c:v>
                </c:pt>
                <c:pt idx="38">
                  <c:v>37.3294</c:v>
                </c:pt>
                <c:pt idx="39">
                  <c:v>38.344199999999901</c:v>
                </c:pt>
                <c:pt idx="40">
                  <c:v>39.541199999999897</c:v>
                </c:pt>
                <c:pt idx="41">
                  <c:v>40.599800000000002</c:v>
                </c:pt>
                <c:pt idx="42">
                  <c:v>41.889000000000003</c:v>
                </c:pt>
                <c:pt idx="43">
                  <c:v>43.233800000000002</c:v>
                </c:pt>
                <c:pt idx="44">
                  <c:v>44.358199999999997</c:v>
                </c:pt>
                <c:pt idx="45">
                  <c:v>45.645600000000002</c:v>
                </c:pt>
                <c:pt idx="46">
                  <c:v>46.7988</c:v>
                </c:pt>
                <c:pt idx="47">
                  <c:v>47.824399999999997</c:v>
                </c:pt>
                <c:pt idx="48">
                  <c:v>49.0002</c:v>
                </c:pt>
                <c:pt idx="49">
                  <c:v>50.4816</c:v>
                </c:pt>
                <c:pt idx="50">
                  <c:v>51.801199999999902</c:v>
                </c:pt>
                <c:pt idx="51">
                  <c:v>52.853400000000001</c:v>
                </c:pt>
                <c:pt idx="52">
                  <c:v>53.968400000000003</c:v>
                </c:pt>
                <c:pt idx="53">
                  <c:v>55.163400000000003</c:v>
                </c:pt>
                <c:pt idx="54">
                  <c:v>56.555199999999999</c:v>
                </c:pt>
                <c:pt idx="55">
                  <c:v>57.8262</c:v>
                </c:pt>
                <c:pt idx="56">
                  <c:v>59.011199999999903</c:v>
                </c:pt>
                <c:pt idx="57">
                  <c:v>60.162999999999997</c:v>
                </c:pt>
                <c:pt idx="58">
                  <c:v>61.212800000000001</c:v>
                </c:pt>
                <c:pt idx="59">
                  <c:v>62.739400000000003</c:v>
                </c:pt>
                <c:pt idx="60">
                  <c:v>63.8598</c:v>
                </c:pt>
                <c:pt idx="61">
                  <c:v>65.162400000000005</c:v>
                </c:pt>
                <c:pt idx="62">
                  <c:v>66.272000000000006</c:v>
                </c:pt>
                <c:pt idx="63">
                  <c:v>67.278399999999905</c:v>
                </c:pt>
                <c:pt idx="64">
                  <c:v>68.830600000000004</c:v>
                </c:pt>
                <c:pt idx="65">
                  <c:v>70.162399999999906</c:v>
                </c:pt>
                <c:pt idx="66">
                  <c:v>71.272800000000004</c:v>
                </c:pt>
                <c:pt idx="67">
                  <c:v>72.412199999999999</c:v>
                </c:pt>
                <c:pt idx="68">
                  <c:v>73.417599999999993</c:v>
                </c:pt>
                <c:pt idx="69">
                  <c:v>74.959999999999994</c:v>
                </c:pt>
                <c:pt idx="70">
                  <c:v>76.3048</c:v>
                </c:pt>
                <c:pt idx="71">
                  <c:v>77.402199999999993</c:v>
                </c:pt>
                <c:pt idx="72">
                  <c:v>78.471399999999903</c:v>
                </c:pt>
                <c:pt idx="73">
                  <c:v>79.981800000000007</c:v>
                </c:pt>
                <c:pt idx="74">
                  <c:v>81.152000000000001</c:v>
                </c:pt>
                <c:pt idx="75">
                  <c:v>82.403800000000004</c:v>
                </c:pt>
                <c:pt idx="76">
                  <c:v>83.512</c:v>
                </c:pt>
                <c:pt idx="77">
                  <c:v>84.558199999999999</c:v>
                </c:pt>
                <c:pt idx="78">
                  <c:v>86.105399999999904</c:v>
                </c:pt>
                <c:pt idx="79">
                  <c:v>87.279399999999995</c:v>
                </c:pt>
                <c:pt idx="80">
                  <c:v>88.525399999999905</c:v>
                </c:pt>
                <c:pt idx="81">
                  <c:v>89.637799999999999</c:v>
                </c:pt>
                <c:pt idx="82">
                  <c:v>90.632000000000005</c:v>
                </c:pt>
                <c:pt idx="83">
                  <c:v>92.177399999999906</c:v>
                </c:pt>
                <c:pt idx="84">
                  <c:v>93.333199999999906</c:v>
                </c:pt>
                <c:pt idx="85">
                  <c:v>94.591200000000001</c:v>
                </c:pt>
                <c:pt idx="86">
                  <c:v>95.720600000000005</c:v>
                </c:pt>
                <c:pt idx="87">
                  <c:v>96.733199999999997</c:v>
                </c:pt>
                <c:pt idx="88">
                  <c:v>98.267799999999994</c:v>
                </c:pt>
                <c:pt idx="89">
                  <c:v>99.6434</c:v>
                </c:pt>
                <c:pt idx="90">
                  <c:v>100.6588</c:v>
                </c:pt>
                <c:pt idx="91">
                  <c:v>101.782</c:v>
                </c:pt>
                <c:pt idx="92">
                  <c:v>102.9602</c:v>
                </c:pt>
                <c:pt idx="93">
                  <c:v>104.3282</c:v>
                </c:pt>
                <c:pt idx="94">
                  <c:v>105.726</c:v>
                </c:pt>
                <c:pt idx="95">
                  <c:v>106.8222</c:v>
                </c:pt>
                <c:pt idx="96">
                  <c:v>107.84139999999999</c:v>
                </c:pt>
                <c:pt idx="97">
                  <c:v>109.37260000000001</c:v>
                </c:pt>
                <c:pt idx="98">
                  <c:v>110.7542</c:v>
                </c:pt>
                <c:pt idx="99">
                  <c:v>111.759199999999</c:v>
                </c:pt>
                <c:pt idx="100">
                  <c:v>112.861</c:v>
                </c:pt>
                <c:pt idx="101">
                  <c:v>114.35039999999999</c:v>
                </c:pt>
                <c:pt idx="102">
                  <c:v>115.65179999999999</c:v>
                </c:pt>
                <c:pt idx="103">
                  <c:v>116.80759999999999</c:v>
                </c:pt>
                <c:pt idx="104">
                  <c:v>117.8642</c:v>
                </c:pt>
                <c:pt idx="105">
                  <c:v>119.07239999999901</c:v>
                </c:pt>
                <c:pt idx="106">
                  <c:v>120.3912</c:v>
                </c:pt>
                <c:pt idx="107">
                  <c:v>121.7696</c:v>
                </c:pt>
                <c:pt idx="108">
                  <c:v>122.8956</c:v>
                </c:pt>
                <c:pt idx="109">
                  <c:v>123.9002</c:v>
                </c:pt>
                <c:pt idx="110">
                  <c:v>125.43219999999999</c:v>
                </c:pt>
                <c:pt idx="111">
                  <c:v>126.81619999999999</c:v>
                </c:pt>
                <c:pt idx="112">
                  <c:v>127.803</c:v>
                </c:pt>
                <c:pt idx="113">
                  <c:v>128.91639999999899</c:v>
                </c:pt>
                <c:pt idx="114">
                  <c:v>130.32</c:v>
                </c:pt>
                <c:pt idx="115">
                  <c:v>131.53819999999999</c:v>
                </c:pt>
                <c:pt idx="116">
                  <c:v>133.0052</c:v>
                </c:pt>
                <c:pt idx="117">
                  <c:v>133.11179999999999</c:v>
                </c:pt>
                <c:pt idx="118">
                  <c:v>133.11179999999999</c:v>
                </c:pt>
                <c:pt idx="119">
                  <c:v>133.32939999999999</c:v>
                </c:pt>
                <c:pt idx="120">
                  <c:v>133.32939999999999</c:v>
                </c:pt>
                <c:pt idx="121">
                  <c:v>133.32939999999999</c:v>
                </c:pt>
                <c:pt idx="122">
                  <c:v>133.32939999999999</c:v>
                </c:pt>
                <c:pt idx="123">
                  <c:v>133.32939999999999</c:v>
                </c:pt>
                <c:pt idx="124">
                  <c:v>133.32939999999999</c:v>
                </c:pt>
                <c:pt idx="125">
                  <c:v>133.32939999999999</c:v>
                </c:pt>
                <c:pt idx="126">
                  <c:v>133.32939999999999</c:v>
                </c:pt>
                <c:pt idx="127">
                  <c:v>133.32939999999999</c:v>
                </c:pt>
                <c:pt idx="128">
                  <c:v>133.32939999999999</c:v>
                </c:pt>
                <c:pt idx="129">
                  <c:v>133.32939999999999</c:v>
                </c:pt>
                <c:pt idx="130">
                  <c:v>133.32939999999999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1CA-417D-A850-F406EF6B6F32}"/>
            </c:ext>
          </c:extLst>
        </c:ser>
        <c:ser>
          <c:idx val="1"/>
          <c:order val="1"/>
          <c:tx>
            <c:strRef>
              <c:f>Runtime!$C$1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Runtime!$C$2:$C$132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0.2828</c:v>
                </c:pt>
                <c:pt idx="5">
                  <c:v>0.2828</c:v>
                </c:pt>
                <c:pt idx="6">
                  <c:v>0.2828</c:v>
                </c:pt>
                <c:pt idx="7">
                  <c:v>0.2828</c:v>
                </c:pt>
                <c:pt idx="8">
                  <c:v>0.2828</c:v>
                </c:pt>
                <c:pt idx="9">
                  <c:v>0.2828</c:v>
                </c:pt>
                <c:pt idx="10">
                  <c:v>0.2828</c:v>
                </c:pt>
                <c:pt idx="11">
                  <c:v>0.2828</c:v>
                </c:pt>
                <c:pt idx="12">
                  <c:v>0.2828</c:v>
                </c:pt>
                <c:pt idx="13">
                  <c:v>0.2828</c:v>
                </c:pt>
                <c:pt idx="14">
                  <c:v>2.4788000000000001</c:v>
                </c:pt>
                <c:pt idx="15">
                  <c:v>2.4788000000000001</c:v>
                </c:pt>
                <c:pt idx="16">
                  <c:v>2.4788000000000001</c:v>
                </c:pt>
                <c:pt idx="17">
                  <c:v>4.7421999999999898</c:v>
                </c:pt>
                <c:pt idx="18">
                  <c:v>11.121</c:v>
                </c:pt>
                <c:pt idx="19">
                  <c:v>13.882199999999999</c:v>
                </c:pt>
                <c:pt idx="20">
                  <c:v>13.882199999999999</c:v>
                </c:pt>
                <c:pt idx="21">
                  <c:v>15.5792</c:v>
                </c:pt>
                <c:pt idx="22">
                  <c:v>18.9268</c:v>
                </c:pt>
                <c:pt idx="23">
                  <c:v>20.898</c:v>
                </c:pt>
                <c:pt idx="24">
                  <c:v>22.186799999999899</c:v>
                </c:pt>
                <c:pt idx="25">
                  <c:v>22.623000000000001</c:v>
                </c:pt>
                <c:pt idx="26">
                  <c:v>23.976800000000001</c:v>
                </c:pt>
                <c:pt idx="27">
                  <c:v>24.525599999999901</c:v>
                </c:pt>
                <c:pt idx="28">
                  <c:v>24.525599999999901</c:v>
                </c:pt>
                <c:pt idx="29">
                  <c:v>27.131399999999999</c:v>
                </c:pt>
                <c:pt idx="30">
                  <c:v>28.560599999999901</c:v>
                </c:pt>
                <c:pt idx="31">
                  <c:v>29.599399999999999</c:v>
                </c:pt>
                <c:pt idx="32">
                  <c:v>30.9084</c:v>
                </c:pt>
                <c:pt idx="33">
                  <c:v>32.093200000000003</c:v>
                </c:pt>
                <c:pt idx="34">
                  <c:v>33.365199999999902</c:v>
                </c:pt>
                <c:pt idx="35">
                  <c:v>34.762999999999998</c:v>
                </c:pt>
                <c:pt idx="36">
                  <c:v>35.8568</c:v>
                </c:pt>
                <c:pt idx="37">
                  <c:v>37.017199999999903</c:v>
                </c:pt>
                <c:pt idx="38">
                  <c:v>38.084400000000002</c:v>
                </c:pt>
                <c:pt idx="39">
                  <c:v>39.1768</c:v>
                </c:pt>
                <c:pt idx="40">
                  <c:v>40.258400000000002</c:v>
                </c:pt>
                <c:pt idx="41">
                  <c:v>41.773600000000002</c:v>
                </c:pt>
                <c:pt idx="42">
                  <c:v>42.957799999999999</c:v>
                </c:pt>
                <c:pt idx="43">
                  <c:v>44.204599999999999</c:v>
                </c:pt>
                <c:pt idx="44">
                  <c:v>45.439799999999998</c:v>
                </c:pt>
                <c:pt idx="45">
                  <c:v>46.591999999999999</c:v>
                </c:pt>
                <c:pt idx="46">
                  <c:v>47.642000000000003</c:v>
                </c:pt>
                <c:pt idx="47">
                  <c:v>48.6708</c:v>
                </c:pt>
                <c:pt idx="48">
                  <c:v>50.063400000000001</c:v>
                </c:pt>
                <c:pt idx="49">
                  <c:v>51.244399999999999</c:v>
                </c:pt>
                <c:pt idx="50">
                  <c:v>52.398000000000003</c:v>
                </c:pt>
                <c:pt idx="51">
                  <c:v>53.662599999999998</c:v>
                </c:pt>
                <c:pt idx="52">
                  <c:v>54.906799999999997</c:v>
                </c:pt>
                <c:pt idx="53">
                  <c:v>56.051400000000001</c:v>
                </c:pt>
                <c:pt idx="54">
                  <c:v>57.080399999999997</c:v>
                </c:pt>
                <c:pt idx="55">
                  <c:v>58.113799999999998</c:v>
                </c:pt>
                <c:pt idx="56">
                  <c:v>59.704599999999999</c:v>
                </c:pt>
                <c:pt idx="57">
                  <c:v>60.799799999999998</c:v>
                </c:pt>
                <c:pt idx="58">
                  <c:v>61.995599999999897</c:v>
                </c:pt>
                <c:pt idx="59">
                  <c:v>63.223199999999999</c:v>
                </c:pt>
                <c:pt idx="60">
                  <c:v>64.363399999999999</c:v>
                </c:pt>
                <c:pt idx="61">
                  <c:v>65.41</c:v>
                </c:pt>
                <c:pt idx="62">
                  <c:v>66.777600000000007</c:v>
                </c:pt>
                <c:pt idx="63">
                  <c:v>68.021199999999993</c:v>
                </c:pt>
                <c:pt idx="64">
                  <c:v>69.416799999999995</c:v>
                </c:pt>
                <c:pt idx="65">
                  <c:v>70.602399999999903</c:v>
                </c:pt>
                <c:pt idx="66">
                  <c:v>71.653199999999998</c:v>
                </c:pt>
                <c:pt idx="67">
                  <c:v>72.689599999999999</c:v>
                </c:pt>
                <c:pt idx="68">
                  <c:v>74.204599999999999</c:v>
                </c:pt>
                <c:pt idx="69">
                  <c:v>75.508799999999994</c:v>
                </c:pt>
                <c:pt idx="70">
                  <c:v>76.725200000000001</c:v>
                </c:pt>
                <c:pt idx="71">
                  <c:v>77.875399999999999</c:v>
                </c:pt>
                <c:pt idx="72">
                  <c:v>78.9054</c:v>
                </c:pt>
                <c:pt idx="73">
                  <c:v>80.455600000000004</c:v>
                </c:pt>
                <c:pt idx="74">
                  <c:v>81.676400000000001</c:v>
                </c:pt>
                <c:pt idx="75">
                  <c:v>82.995999999999995</c:v>
                </c:pt>
                <c:pt idx="76">
                  <c:v>84.031399999999906</c:v>
                </c:pt>
                <c:pt idx="77">
                  <c:v>85.310399999999902</c:v>
                </c:pt>
                <c:pt idx="78">
                  <c:v>86.591399999999993</c:v>
                </c:pt>
                <c:pt idx="79">
                  <c:v>87.828199999999995</c:v>
                </c:pt>
                <c:pt idx="80">
                  <c:v>89.048000000000002</c:v>
                </c:pt>
                <c:pt idx="81">
                  <c:v>90.186599999999999</c:v>
                </c:pt>
                <c:pt idx="82">
                  <c:v>91.204999999999998</c:v>
                </c:pt>
                <c:pt idx="83">
                  <c:v>92.572199999999995</c:v>
                </c:pt>
                <c:pt idx="84">
                  <c:v>94.020799999999994</c:v>
                </c:pt>
                <c:pt idx="85">
                  <c:v>95.25</c:v>
                </c:pt>
                <c:pt idx="86">
                  <c:v>96.385399999999905</c:v>
                </c:pt>
                <c:pt idx="87">
                  <c:v>97.400999999999996</c:v>
                </c:pt>
                <c:pt idx="88">
                  <c:v>98.522199999999998</c:v>
                </c:pt>
                <c:pt idx="89">
                  <c:v>99.955399999999997</c:v>
                </c:pt>
                <c:pt idx="90">
                  <c:v>101.27460000000001</c:v>
                </c:pt>
                <c:pt idx="91">
                  <c:v>102.432</c:v>
                </c:pt>
                <c:pt idx="92">
                  <c:v>103.5882</c:v>
                </c:pt>
                <c:pt idx="93">
                  <c:v>104.7774</c:v>
                </c:pt>
                <c:pt idx="94">
                  <c:v>106.1816</c:v>
                </c:pt>
                <c:pt idx="95">
                  <c:v>107.3984</c:v>
                </c:pt>
                <c:pt idx="96">
                  <c:v>108.72239999999999</c:v>
                </c:pt>
                <c:pt idx="97">
                  <c:v>109.7582</c:v>
                </c:pt>
                <c:pt idx="98">
                  <c:v>111.077</c:v>
                </c:pt>
                <c:pt idx="99">
                  <c:v>112.2996</c:v>
                </c:pt>
                <c:pt idx="100">
                  <c:v>113.70659999999999</c:v>
                </c:pt>
                <c:pt idx="101">
                  <c:v>114.79219999999999</c:v>
                </c:pt>
                <c:pt idx="102">
                  <c:v>115.8762</c:v>
                </c:pt>
                <c:pt idx="103">
                  <c:v>117.232199999999</c:v>
                </c:pt>
                <c:pt idx="104">
                  <c:v>118.46080000000001</c:v>
                </c:pt>
                <c:pt idx="105">
                  <c:v>119.824</c:v>
                </c:pt>
                <c:pt idx="106">
                  <c:v>120.99239999999899</c:v>
                </c:pt>
                <c:pt idx="107">
                  <c:v>122.0158</c:v>
                </c:pt>
                <c:pt idx="108">
                  <c:v>123.3186</c:v>
                </c:pt>
                <c:pt idx="109">
                  <c:v>124.687</c:v>
                </c:pt>
                <c:pt idx="110">
                  <c:v>125.9592</c:v>
                </c:pt>
                <c:pt idx="111">
                  <c:v>127.085399999999</c:v>
                </c:pt>
                <c:pt idx="112">
                  <c:v>128.12439999999901</c:v>
                </c:pt>
                <c:pt idx="113">
                  <c:v>129.5976</c:v>
                </c:pt>
                <c:pt idx="114">
                  <c:v>130.72479999999999</c:v>
                </c:pt>
                <c:pt idx="115">
                  <c:v>131.93860000000001</c:v>
                </c:pt>
                <c:pt idx="116">
                  <c:v>133.2586</c:v>
                </c:pt>
                <c:pt idx="117">
                  <c:v>134.38679999999999</c:v>
                </c:pt>
                <c:pt idx="118">
                  <c:v>134.38679999999999</c:v>
                </c:pt>
                <c:pt idx="119">
                  <c:v>134.5924</c:v>
                </c:pt>
                <c:pt idx="120">
                  <c:v>134.5924</c:v>
                </c:pt>
                <c:pt idx="121">
                  <c:v>134.5924</c:v>
                </c:pt>
                <c:pt idx="122">
                  <c:v>134.5924</c:v>
                </c:pt>
                <c:pt idx="123">
                  <c:v>134.5924</c:v>
                </c:pt>
                <c:pt idx="124">
                  <c:v>134.5924</c:v>
                </c:pt>
                <c:pt idx="125">
                  <c:v>134.5924</c:v>
                </c:pt>
                <c:pt idx="126">
                  <c:v>134.5924</c:v>
                </c:pt>
                <c:pt idx="127">
                  <c:v>134.5924</c:v>
                </c:pt>
                <c:pt idx="128">
                  <c:v>134.5924</c:v>
                </c:pt>
                <c:pt idx="129">
                  <c:v>134.5924</c:v>
                </c:pt>
                <c:pt idx="130">
                  <c:v>134.5924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1CA-417D-A850-F406EF6B6F32}"/>
            </c:ext>
          </c:extLst>
        </c:ser>
        <c:ser>
          <c:idx val="2"/>
          <c:order val="2"/>
          <c:tx>
            <c:strRef>
              <c:f>Runtime!$D$1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Runtime!$A$2:$A$132</c:f>
              <c:numCache>
                <c:formatCode>General</c:formatCode>
                <c:ptCount val="1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</c:numCache>
            </c:numRef>
          </c:xVal>
          <c:yVal>
            <c:numRef>
              <c:f>Runtime!$D$2:$D$132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0.28839999999999999</c:v>
                </c:pt>
                <c:pt idx="5">
                  <c:v>0.28839999999999999</c:v>
                </c:pt>
                <c:pt idx="6">
                  <c:v>0.28839999999999999</c:v>
                </c:pt>
                <c:pt idx="7">
                  <c:v>0.28839999999999999</c:v>
                </c:pt>
                <c:pt idx="8">
                  <c:v>0.28839999999999999</c:v>
                </c:pt>
                <c:pt idx="9">
                  <c:v>0.28839999999999999</c:v>
                </c:pt>
                <c:pt idx="10">
                  <c:v>0.28839999999999999</c:v>
                </c:pt>
                <c:pt idx="11">
                  <c:v>0.28839999999999999</c:v>
                </c:pt>
                <c:pt idx="12">
                  <c:v>0.28839999999999999</c:v>
                </c:pt>
                <c:pt idx="13">
                  <c:v>0.28839999999999999</c:v>
                </c:pt>
                <c:pt idx="14">
                  <c:v>0.28839999999999999</c:v>
                </c:pt>
                <c:pt idx="15">
                  <c:v>0.28839999999999999</c:v>
                </c:pt>
                <c:pt idx="16">
                  <c:v>3.6095999999999999</c:v>
                </c:pt>
                <c:pt idx="17">
                  <c:v>3.6095999999999999</c:v>
                </c:pt>
                <c:pt idx="18">
                  <c:v>3.6095999999999999</c:v>
                </c:pt>
                <c:pt idx="19">
                  <c:v>6.6941999999999897</c:v>
                </c:pt>
                <c:pt idx="20">
                  <c:v>11.851000000000001</c:v>
                </c:pt>
                <c:pt idx="21">
                  <c:v>16.580400000000001</c:v>
                </c:pt>
                <c:pt idx="22">
                  <c:v>19.822800000000001</c:v>
                </c:pt>
                <c:pt idx="23">
                  <c:v>19.822800000000001</c:v>
                </c:pt>
                <c:pt idx="24">
                  <c:v>20.840199999999999</c:v>
                </c:pt>
                <c:pt idx="25">
                  <c:v>22.100200000000001</c:v>
                </c:pt>
                <c:pt idx="26">
                  <c:v>27.018000000000001</c:v>
                </c:pt>
                <c:pt idx="27">
                  <c:v>29.640999999999998</c:v>
                </c:pt>
                <c:pt idx="28">
                  <c:v>30.846799999999899</c:v>
                </c:pt>
                <c:pt idx="29">
                  <c:v>32.512799999999999</c:v>
                </c:pt>
                <c:pt idx="30">
                  <c:v>32.535800000000002</c:v>
                </c:pt>
                <c:pt idx="31">
                  <c:v>35.050599999999903</c:v>
                </c:pt>
                <c:pt idx="32">
                  <c:v>36.582799999999999</c:v>
                </c:pt>
                <c:pt idx="33">
                  <c:v>37.096199999999897</c:v>
                </c:pt>
                <c:pt idx="34">
                  <c:v>38.368000000000002</c:v>
                </c:pt>
                <c:pt idx="35">
                  <c:v>39.366</c:v>
                </c:pt>
                <c:pt idx="36">
                  <c:v>40.766800000000003</c:v>
                </c:pt>
                <c:pt idx="37">
                  <c:v>42.044599999999903</c:v>
                </c:pt>
                <c:pt idx="38">
                  <c:v>43.442599999999999</c:v>
                </c:pt>
                <c:pt idx="39">
                  <c:v>44.500799999999998</c:v>
                </c:pt>
                <c:pt idx="40">
                  <c:v>45.621000000000002</c:v>
                </c:pt>
                <c:pt idx="41">
                  <c:v>46.725199999999901</c:v>
                </c:pt>
                <c:pt idx="42">
                  <c:v>48.334800000000001</c:v>
                </c:pt>
                <c:pt idx="43">
                  <c:v>49.748599999999897</c:v>
                </c:pt>
                <c:pt idx="44">
                  <c:v>50.835000000000001</c:v>
                </c:pt>
                <c:pt idx="45">
                  <c:v>51.893999999999998</c:v>
                </c:pt>
                <c:pt idx="46">
                  <c:v>53.262599999999999</c:v>
                </c:pt>
                <c:pt idx="47">
                  <c:v>54.392600000000002</c:v>
                </c:pt>
                <c:pt idx="48">
                  <c:v>55.8874</c:v>
                </c:pt>
                <c:pt idx="49">
                  <c:v>56.911799999999999</c:v>
                </c:pt>
                <c:pt idx="50">
                  <c:v>57.9572</c:v>
                </c:pt>
                <c:pt idx="51">
                  <c:v>59.479399999999998</c:v>
                </c:pt>
                <c:pt idx="52">
                  <c:v>60.646599999999999</c:v>
                </c:pt>
                <c:pt idx="53">
                  <c:v>61.950800000000001</c:v>
                </c:pt>
                <c:pt idx="54">
                  <c:v>63.009799999999998</c:v>
                </c:pt>
                <c:pt idx="55">
                  <c:v>64.419799999999995</c:v>
                </c:pt>
                <c:pt idx="56">
                  <c:v>65.646600000000007</c:v>
                </c:pt>
                <c:pt idx="57">
                  <c:v>67.1036</c:v>
                </c:pt>
                <c:pt idx="58">
                  <c:v>68.194399999999902</c:v>
                </c:pt>
                <c:pt idx="59">
                  <c:v>69.217799999999997</c:v>
                </c:pt>
                <c:pt idx="60">
                  <c:v>70.745000000000005</c:v>
                </c:pt>
                <c:pt idx="61">
                  <c:v>72.208199999999906</c:v>
                </c:pt>
                <c:pt idx="62">
                  <c:v>73.246399999999994</c:v>
                </c:pt>
                <c:pt idx="63">
                  <c:v>74.613399999999999</c:v>
                </c:pt>
                <c:pt idx="64">
                  <c:v>75.824399999999997</c:v>
                </c:pt>
                <c:pt idx="65">
                  <c:v>77.264200000000002</c:v>
                </c:pt>
                <c:pt idx="66">
                  <c:v>78.299599999999998</c:v>
                </c:pt>
                <c:pt idx="67">
                  <c:v>79.354799999999997</c:v>
                </c:pt>
                <c:pt idx="68">
                  <c:v>80.839600000000004</c:v>
                </c:pt>
                <c:pt idx="69">
                  <c:v>82.262199999999893</c:v>
                </c:pt>
                <c:pt idx="70">
                  <c:v>83.344800000000006</c:v>
                </c:pt>
                <c:pt idx="71">
                  <c:v>84.3596</c:v>
                </c:pt>
                <c:pt idx="72">
                  <c:v>85.848399999999998</c:v>
                </c:pt>
                <c:pt idx="73">
                  <c:v>87.280799999999999</c:v>
                </c:pt>
                <c:pt idx="74">
                  <c:v>88.332599999999999</c:v>
                </c:pt>
                <c:pt idx="75">
                  <c:v>89.320800000000006</c:v>
                </c:pt>
                <c:pt idx="76">
                  <c:v>90.817599999999999</c:v>
                </c:pt>
                <c:pt idx="77">
                  <c:v>92.250399999999999</c:v>
                </c:pt>
                <c:pt idx="78">
                  <c:v>93.287599999999998</c:v>
                </c:pt>
                <c:pt idx="79">
                  <c:v>94.312799999999996</c:v>
                </c:pt>
                <c:pt idx="80">
                  <c:v>95.808399999999907</c:v>
                </c:pt>
                <c:pt idx="81">
                  <c:v>97.238799999999998</c:v>
                </c:pt>
                <c:pt idx="82">
                  <c:v>98.303799999999995</c:v>
                </c:pt>
                <c:pt idx="83">
                  <c:v>99.459599999999995</c:v>
                </c:pt>
                <c:pt idx="84">
                  <c:v>100.8222</c:v>
                </c:pt>
                <c:pt idx="85">
                  <c:v>102.267</c:v>
                </c:pt>
                <c:pt idx="86">
                  <c:v>103.2852</c:v>
                </c:pt>
                <c:pt idx="87">
                  <c:v>104.7984</c:v>
                </c:pt>
                <c:pt idx="88">
                  <c:v>106.2196</c:v>
                </c:pt>
                <c:pt idx="89">
                  <c:v>107.2316</c:v>
                </c:pt>
                <c:pt idx="90">
                  <c:v>108.2436</c:v>
                </c:pt>
                <c:pt idx="91">
                  <c:v>109.7736</c:v>
                </c:pt>
                <c:pt idx="92">
                  <c:v>111.13</c:v>
                </c:pt>
                <c:pt idx="93">
                  <c:v>112.2972</c:v>
                </c:pt>
                <c:pt idx="94">
                  <c:v>113.2924</c:v>
                </c:pt>
                <c:pt idx="95">
                  <c:v>114.816</c:v>
                </c:pt>
                <c:pt idx="96">
                  <c:v>116.2518</c:v>
                </c:pt>
                <c:pt idx="97">
                  <c:v>117.291</c:v>
                </c:pt>
                <c:pt idx="98">
                  <c:v>118.7016</c:v>
                </c:pt>
                <c:pt idx="99">
                  <c:v>119.91200000000001</c:v>
                </c:pt>
                <c:pt idx="100">
                  <c:v>121.253199999999</c:v>
                </c:pt>
                <c:pt idx="101">
                  <c:v>122.301</c:v>
                </c:pt>
                <c:pt idx="102">
                  <c:v>123.6688</c:v>
                </c:pt>
                <c:pt idx="103">
                  <c:v>125.1122</c:v>
                </c:pt>
                <c:pt idx="104">
                  <c:v>126.2406</c:v>
                </c:pt>
                <c:pt idx="105">
                  <c:v>127.23099999999999</c:v>
                </c:pt>
                <c:pt idx="106">
                  <c:v>128.708</c:v>
                </c:pt>
                <c:pt idx="107">
                  <c:v>130.11080000000001</c:v>
                </c:pt>
                <c:pt idx="108">
                  <c:v>131.13900000000001</c:v>
                </c:pt>
                <c:pt idx="109">
                  <c:v>132.3776</c:v>
                </c:pt>
                <c:pt idx="110">
                  <c:v>133.69999999999999</c:v>
                </c:pt>
                <c:pt idx="111">
                  <c:v>135.06559999999999</c:v>
                </c:pt>
                <c:pt idx="112">
                  <c:v>136.10939999999999</c:v>
                </c:pt>
                <c:pt idx="113">
                  <c:v>137.60599999999999</c:v>
                </c:pt>
                <c:pt idx="114">
                  <c:v>138.0968</c:v>
                </c:pt>
                <c:pt idx="115">
                  <c:v>138.0968</c:v>
                </c:pt>
                <c:pt idx="116">
                  <c:v>141.30019999999999</c:v>
                </c:pt>
                <c:pt idx="117">
                  <c:v>143.06720000000001</c:v>
                </c:pt>
                <c:pt idx="118">
                  <c:v>144.4658</c:v>
                </c:pt>
                <c:pt idx="119">
                  <c:v>147.56399999999999</c:v>
                </c:pt>
                <c:pt idx="120">
                  <c:v>148.18879999999999</c:v>
                </c:pt>
                <c:pt idx="121">
                  <c:v>148.18879999999999</c:v>
                </c:pt>
                <c:pt idx="122">
                  <c:v>148.405</c:v>
                </c:pt>
                <c:pt idx="123">
                  <c:v>148.405</c:v>
                </c:pt>
                <c:pt idx="124">
                  <c:v>148.405</c:v>
                </c:pt>
                <c:pt idx="125">
                  <c:v>148.405</c:v>
                </c:pt>
                <c:pt idx="126">
                  <c:v>148.405</c:v>
                </c:pt>
                <c:pt idx="127">
                  <c:v>148.405</c:v>
                </c:pt>
                <c:pt idx="128">
                  <c:v>148.405</c:v>
                </c:pt>
                <c:pt idx="129">
                  <c:v>148.405</c:v>
                </c:pt>
                <c:pt idx="130">
                  <c:v>148.405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1CA-417D-A850-F406EF6B6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0600975"/>
        <c:axId val="1630597647"/>
      </c:scatterChart>
      <c:valAx>
        <c:axId val="1630600975"/>
        <c:scaling>
          <c:orientation val="minMax"/>
          <c:max val="1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597647"/>
        <c:crosses val="autoZero"/>
        <c:crossBetween val="midCat"/>
        <c:majorUnit val="10"/>
      </c:valAx>
      <c:valAx>
        <c:axId val="1630597647"/>
        <c:scaling>
          <c:orientation val="minMax"/>
          <c:max val="1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Runtime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6009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213692038495206E-2"/>
          <c:y val="6.076334208223972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01159230096238"/>
          <c:y val="5.0925925925925923E-2"/>
          <c:w val="0.84643285214348207"/>
          <c:h val="0.8648228346456693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jvm.heap.usage!$B$1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jvm.heap.usage!$B$2:$B$602</c:f>
              <c:numCache>
                <c:formatCode>General</c:formatCode>
                <c:ptCount val="601"/>
                <c:pt idx="0">
                  <c:v>1.10206560000257E-2</c:v>
                </c:pt>
                <c:pt idx="1">
                  <c:v>1.16378048690129E-2</c:v>
                </c:pt>
                <c:pt idx="2">
                  <c:v>1.5912645146664E-2</c:v>
                </c:pt>
                <c:pt idx="3">
                  <c:v>1.4009762884201299E-2</c:v>
                </c:pt>
                <c:pt idx="4">
                  <c:v>1.4818802236102799E-2</c:v>
                </c:pt>
                <c:pt idx="5">
                  <c:v>1.5867125048345299E-2</c:v>
                </c:pt>
                <c:pt idx="6">
                  <c:v>1.2358989888447599E-2</c:v>
                </c:pt>
                <c:pt idx="7">
                  <c:v>1.2492643009008699E-2</c:v>
                </c:pt>
                <c:pt idx="8">
                  <c:v>1.5313610484461899E-2</c:v>
                </c:pt>
                <c:pt idx="9">
                  <c:v>1.6081739644105801E-2</c:v>
                </c:pt>
                <c:pt idx="10">
                  <c:v>1.7145711620637698E-2</c:v>
                </c:pt>
                <c:pt idx="11">
                  <c:v>2.0133125202500601E-2</c:v>
                </c:pt>
                <c:pt idx="12">
                  <c:v>2.19824973517346E-2</c:v>
                </c:pt>
                <c:pt idx="13">
                  <c:v>1.99649155974813E-2</c:v>
                </c:pt>
                <c:pt idx="14">
                  <c:v>2.5442458574210701E-2</c:v>
                </c:pt>
                <c:pt idx="15">
                  <c:v>2.94897968446249E-2</c:v>
                </c:pt>
                <c:pt idx="16">
                  <c:v>5.2447597982463699E-2</c:v>
                </c:pt>
                <c:pt idx="17">
                  <c:v>6.6093919015919406E-2</c:v>
                </c:pt>
                <c:pt idx="18">
                  <c:v>7.5697425773136498E-2</c:v>
                </c:pt>
                <c:pt idx="19">
                  <c:v>0.107985122751908</c:v>
                </c:pt>
                <c:pt idx="20">
                  <c:v>0.146009992616774</c:v>
                </c:pt>
                <c:pt idx="21">
                  <c:v>0.18606725963581</c:v>
                </c:pt>
                <c:pt idx="22">
                  <c:v>0.20515440448697</c:v>
                </c:pt>
                <c:pt idx="23">
                  <c:v>0.26477284105359</c:v>
                </c:pt>
                <c:pt idx="24">
                  <c:v>0.33082711571554801</c:v>
                </c:pt>
                <c:pt idx="25">
                  <c:v>0.276811319679652</c:v>
                </c:pt>
                <c:pt idx="26">
                  <c:v>0.29607208344151198</c:v>
                </c:pt>
                <c:pt idx="27">
                  <c:v>0.318544287132843</c:v>
                </c:pt>
                <c:pt idx="28">
                  <c:v>0.31379232576868399</c:v>
                </c:pt>
                <c:pt idx="29">
                  <c:v>0.30755083900793201</c:v>
                </c:pt>
                <c:pt idx="30">
                  <c:v>0.30687603362475502</c:v>
                </c:pt>
                <c:pt idx="31">
                  <c:v>0.330194570808022</c:v>
                </c:pt>
                <c:pt idx="32">
                  <c:v>0.29611716559875501</c:v>
                </c:pt>
                <c:pt idx="33">
                  <c:v>0.350405056310924</c:v>
                </c:pt>
                <c:pt idx="34">
                  <c:v>0.33952221869112698</c:v>
                </c:pt>
                <c:pt idx="35">
                  <c:v>0.30920629063925498</c:v>
                </c:pt>
                <c:pt idx="36">
                  <c:v>0.31257688212741702</c:v>
                </c:pt>
                <c:pt idx="37">
                  <c:v>0.31075621334873199</c:v>
                </c:pt>
                <c:pt idx="38">
                  <c:v>0.343451237645787</c:v>
                </c:pt>
                <c:pt idx="39">
                  <c:v>0.312264188427546</c:v>
                </c:pt>
                <c:pt idx="40">
                  <c:v>0.35609840994449599</c:v>
                </c:pt>
                <c:pt idx="41">
                  <c:v>0.36788193247731399</c:v>
                </c:pt>
                <c:pt idx="42">
                  <c:v>0.362390132947008</c:v>
                </c:pt>
                <c:pt idx="43">
                  <c:v>0.37049579258902698</c:v>
                </c:pt>
                <c:pt idx="44">
                  <c:v>0.378108780255065</c:v>
                </c:pt>
                <c:pt idx="45">
                  <c:v>0.386965390032249</c:v>
                </c:pt>
                <c:pt idx="46">
                  <c:v>0.38003296405527098</c:v>
                </c:pt>
                <c:pt idx="47">
                  <c:v>0.40283894087056199</c:v>
                </c:pt>
                <c:pt idx="48">
                  <c:v>0.41993706841221201</c:v>
                </c:pt>
                <c:pt idx="49">
                  <c:v>0.43510907012595801</c:v>
                </c:pt>
                <c:pt idx="50">
                  <c:v>0.476451501843694</c:v>
                </c:pt>
                <c:pt idx="51">
                  <c:v>0.50779619392409603</c:v>
                </c:pt>
                <c:pt idx="52">
                  <c:v>0.47716802373360601</c:v>
                </c:pt>
                <c:pt idx="53">
                  <c:v>0.49227576503318798</c:v>
                </c:pt>
                <c:pt idx="54">
                  <c:v>0.491279720022468</c:v>
                </c:pt>
                <c:pt idx="55">
                  <c:v>0.49720216398545503</c:v>
                </c:pt>
                <c:pt idx="56">
                  <c:v>0.490595667377273</c:v>
                </c:pt>
                <c:pt idx="57">
                  <c:v>0.47661310796782203</c:v>
                </c:pt>
                <c:pt idx="58">
                  <c:v>0.50695929628124403</c:v>
                </c:pt>
                <c:pt idx="59">
                  <c:v>0.51785062555754702</c:v>
                </c:pt>
                <c:pt idx="60">
                  <c:v>0.49487982595140401</c:v>
                </c:pt>
                <c:pt idx="61">
                  <c:v>0.50245221166026599</c:v>
                </c:pt>
                <c:pt idx="62">
                  <c:v>0.55026338928775798</c:v>
                </c:pt>
                <c:pt idx="63">
                  <c:v>0.49230762597984801</c:v>
                </c:pt>
                <c:pt idx="64">
                  <c:v>0.54247915786034895</c:v>
                </c:pt>
                <c:pt idx="65">
                  <c:v>0.55095802250552695</c:v>
                </c:pt>
                <c:pt idx="66">
                  <c:v>0.51007293076739102</c:v>
                </c:pt>
                <c:pt idx="67">
                  <c:v>0.51184869067939298</c:v>
                </c:pt>
                <c:pt idx="68">
                  <c:v>0.52626175266214503</c:v>
                </c:pt>
                <c:pt idx="69">
                  <c:v>0.52270873126601203</c:v>
                </c:pt>
                <c:pt idx="70">
                  <c:v>0.52894986054950299</c:v>
                </c:pt>
                <c:pt idx="71">
                  <c:v>0.53531685263139395</c:v>
                </c:pt>
                <c:pt idx="72">
                  <c:v>0.53095360797566704</c:v>
                </c:pt>
                <c:pt idx="73">
                  <c:v>0.56267785792886404</c:v>
                </c:pt>
                <c:pt idx="74">
                  <c:v>0.497858643315709</c:v>
                </c:pt>
                <c:pt idx="75">
                  <c:v>0.52623536870296805</c:v>
                </c:pt>
                <c:pt idx="76">
                  <c:v>0.53322074196555302</c:v>
                </c:pt>
                <c:pt idx="77">
                  <c:v>0.51148128116631697</c:v>
                </c:pt>
                <c:pt idx="78">
                  <c:v>0.56545266222410295</c:v>
                </c:pt>
                <c:pt idx="79">
                  <c:v>0.53406284565913797</c:v>
                </c:pt>
                <c:pt idx="80">
                  <c:v>0.51702716034279095</c:v>
                </c:pt>
                <c:pt idx="81">
                  <c:v>0.55456937870066403</c:v>
                </c:pt>
                <c:pt idx="82">
                  <c:v>0.61293323918117004</c:v>
                </c:pt>
                <c:pt idx="83">
                  <c:v>0.57742330817788601</c:v>
                </c:pt>
                <c:pt idx="84">
                  <c:v>0.47613889091259098</c:v>
                </c:pt>
                <c:pt idx="85">
                  <c:v>0.484991206771821</c:v>
                </c:pt>
                <c:pt idx="86">
                  <c:v>0.53815804104070197</c:v>
                </c:pt>
                <c:pt idx="87">
                  <c:v>0.51546492766256002</c:v>
                </c:pt>
                <c:pt idx="88">
                  <c:v>0.56641493109615304</c:v>
                </c:pt>
                <c:pt idx="89">
                  <c:v>0.55500013055261899</c:v>
                </c:pt>
                <c:pt idx="90">
                  <c:v>0.55134404834367801</c:v>
                </c:pt>
                <c:pt idx="91">
                  <c:v>0.55639246127036701</c:v>
                </c:pt>
                <c:pt idx="92">
                  <c:v>0.57560425297416995</c:v>
                </c:pt>
                <c:pt idx="93">
                  <c:v>0.52805368775473505</c:v>
                </c:pt>
                <c:pt idx="94">
                  <c:v>0.53071495062438501</c:v>
                </c:pt>
                <c:pt idx="95">
                  <c:v>0.56896596068833005</c:v>
                </c:pt>
                <c:pt idx="96">
                  <c:v>0.49601758235414301</c:v>
                </c:pt>
                <c:pt idx="97">
                  <c:v>0.55427653180833902</c:v>
                </c:pt>
                <c:pt idx="98">
                  <c:v>0.54862073706061298</c:v>
                </c:pt>
                <c:pt idx="99">
                  <c:v>0.56755828836467703</c:v>
                </c:pt>
                <c:pt idx="100">
                  <c:v>0.57655858032259999</c:v>
                </c:pt>
                <c:pt idx="101">
                  <c:v>0.56510066142946203</c:v>
                </c:pt>
                <c:pt idx="102">
                  <c:v>0.568611932684844</c:v>
                </c:pt>
                <c:pt idx="103">
                  <c:v>0.57382978547024099</c:v>
                </c:pt>
                <c:pt idx="104">
                  <c:v>0.60275710254409798</c:v>
                </c:pt>
                <c:pt idx="105">
                  <c:v>0.605510416100834</c:v>
                </c:pt>
                <c:pt idx="106">
                  <c:v>0.57188038844641398</c:v>
                </c:pt>
                <c:pt idx="107">
                  <c:v>0.667219423904586</c:v>
                </c:pt>
                <c:pt idx="108">
                  <c:v>0.62584097725891097</c:v>
                </c:pt>
                <c:pt idx="109">
                  <c:v>0.60572876885840299</c:v>
                </c:pt>
                <c:pt idx="110">
                  <c:v>0.61540469045538004</c:v>
                </c:pt>
                <c:pt idx="111">
                  <c:v>0.61000106697394296</c:v>
                </c:pt>
                <c:pt idx="112">
                  <c:v>0.62844578960200903</c:v>
                </c:pt>
                <c:pt idx="113">
                  <c:v>0.64339985703566405</c:v>
                </c:pt>
                <c:pt idx="114">
                  <c:v>0.67005434389622198</c:v>
                </c:pt>
                <c:pt idx="115">
                  <c:v>0.64327478469863197</c:v>
                </c:pt>
                <c:pt idx="116">
                  <c:v>0.67961887650408803</c:v>
                </c:pt>
                <c:pt idx="117">
                  <c:v>0.64392838168347299</c:v>
                </c:pt>
                <c:pt idx="118">
                  <c:v>0.65895239377834303</c:v>
                </c:pt>
                <c:pt idx="119">
                  <c:v>0.63621837199800502</c:v>
                </c:pt>
                <c:pt idx="120">
                  <c:v>0.65643243294004905</c:v>
                </c:pt>
                <c:pt idx="121">
                  <c:v>0.67145874933203098</c:v>
                </c:pt>
                <c:pt idx="122">
                  <c:v>0.61134654929986698</c:v>
                </c:pt>
                <c:pt idx="123">
                  <c:v>0.62209412303178802</c:v>
                </c:pt>
                <c:pt idx="124">
                  <c:v>0.66714241372632399</c:v>
                </c:pt>
                <c:pt idx="125">
                  <c:v>0.68283627195002605</c:v>
                </c:pt>
                <c:pt idx="126">
                  <c:v>0.67708256085885299</c:v>
                </c:pt>
                <c:pt idx="127">
                  <c:v>0.65064632570304004</c:v>
                </c:pt>
                <c:pt idx="128">
                  <c:v>0.67680404014894802</c:v>
                </c:pt>
                <c:pt idx="129">
                  <c:v>0.68420933136614304</c:v>
                </c:pt>
                <c:pt idx="130">
                  <c:v>0.64057474403139203</c:v>
                </c:pt>
                <c:pt idx="131">
                  <c:v>0.65206962905023702</c:v>
                </c:pt>
                <c:pt idx="132">
                  <c:v>0.66409364449694996</c:v>
                </c:pt>
                <c:pt idx="133">
                  <c:v>0.67076777363617601</c:v>
                </c:pt>
                <c:pt idx="134">
                  <c:v>0.67839029254574601</c:v>
                </c:pt>
                <c:pt idx="135">
                  <c:v>0.65855654214012804</c:v>
                </c:pt>
                <c:pt idx="136">
                  <c:v>0.66937961503781696</c:v>
                </c:pt>
                <c:pt idx="137">
                  <c:v>0.71425503991431805</c:v>
                </c:pt>
                <c:pt idx="138">
                  <c:v>0.72381585731849296</c:v>
                </c:pt>
                <c:pt idx="139">
                  <c:v>0.64952539333932302</c:v>
                </c:pt>
                <c:pt idx="140">
                  <c:v>0.66677909827876403</c:v>
                </c:pt>
                <c:pt idx="141">
                  <c:v>0.68750807344214104</c:v>
                </c:pt>
                <c:pt idx="142">
                  <c:v>0.67045637000870395</c:v>
                </c:pt>
                <c:pt idx="143">
                  <c:v>0.69033831443386795</c:v>
                </c:pt>
                <c:pt idx="144">
                  <c:v>0.664268070631304</c:v>
                </c:pt>
                <c:pt idx="145">
                  <c:v>0.66412612838524099</c:v>
                </c:pt>
                <c:pt idx="146">
                  <c:v>0.64808340039103596</c:v>
                </c:pt>
                <c:pt idx="147">
                  <c:v>0.64152185373990001</c:v>
                </c:pt>
                <c:pt idx="148">
                  <c:v>0.66380909521333498</c:v>
                </c:pt>
                <c:pt idx="149">
                  <c:v>0.67563013782253001</c:v>
                </c:pt>
                <c:pt idx="150">
                  <c:v>0.643506130499373</c:v>
                </c:pt>
                <c:pt idx="151">
                  <c:v>0.62549282958036301</c:v>
                </c:pt>
                <c:pt idx="152">
                  <c:v>0.67837963719257699</c:v>
                </c:pt>
                <c:pt idx="153">
                  <c:v>0.69042333507768405</c:v>
                </c:pt>
                <c:pt idx="154">
                  <c:v>0.74207174658563901</c:v>
                </c:pt>
                <c:pt idx="155">
                  <c:v>0.74748096723782398</c:v>
                </c:pt>
                <c:pt idx="156">
                  <c:v>0.71532973092085494</c:v>
                </c:pt>
                <c:pt idx="157">
                  <c:v>0.74948104812485505</c:v>
                </c:pt>
                <c:pt idx="158">
                  <c:v>0.69238552551543198</c:v>
                </c:pt>
                <c:pt idx="159">
                  <c:v>0.72855096350705095</c:v>
                </c:pt>
                <c:pt idx="160">
                  <c:v>0.72284281370487402</c:v>
                </c:pt>
                <c:pt idx="161">
                  <c:v>0.72823369683579897</c:v>
                </c:pt>
                <c:pt idx="162">
                  <c:v>0.68624951441833704</c:v>
                </c:pt>
                <c:pt idx="163">
                  <c:v>0.66478204599570101</c:v>
                </c:pt>
                <c:pt idx="164">
                  <c:v>0.63408320543894403</c:v>
                </c:pt>
                <c:pt idx="165">
                  <c:v>0.685429868755288</c:v>
                </c:pt>
                <c:pt idx="166">
                  <c:v>0.67713592936904698</c:v>
                </c:pt>
                <c:pt idx="167">
                  <c:v>0.69894732144361205</c:v>
                </c:pt>
                <c:pt idx="168">
                  <c:v>0.70130748259047504</c:v>
                </c:pt>
                <c:pt idx="169">
                  <c:v>0.677997469395347</c:v>
                </c:pt>
                <c:pt idx="170">
                  <c:v>0.71842397014668902</c:v>
                </c:pt>
                <c:pt idx="171">
                  <c:v>0.75237866635347395</c:v>
                </c:pt>
                <c:pt idx="172">
                  <c:v>0.68921598318155297</c:v>
                </c:pt>
                <c:pt idx="173">
                  <c:v>0.70915844883412205</c:v>
                </c:pt>
                <c:pt idx="174">
                  <c:v>0.70120661067168599</c:v>
                </c:pt>
                <c:pt idx="175">
                  <c:v>0.70381618906077803</c:v>
                </c:pt>
                <c:pt idx="176">
                  <c:v>0.76034341240397496</c:v>
                </c:pt>
                <c:pt idx="177">
                  <c:v>0.73951514637270399</c:v>
                </c:pt>
                <c:pt idx="178">
                  <c:v>0.72322810928024395</c:v>
                </c:pt>
                <c:pt idx="179">
                  <c:v>0.70486308670164</c:v>
                </c:pt>
                <c:pt idx="180">
                  <c:v>0.69018470401960996</c:v>
                </c:pt>
                <c:pt idx="181">
                  <c:v>0.67797083818522497</c:v>
                </c:pt>
                <c:pt idx="182">
                  <c:v>0.73070010175868105</c:v>
                </c:pt>
                <c:pt idx="183">
                  <c:v>0.72931996530375798</c:v>
                </c:pt>
                <c:pt idx="184">
                  <c:v>0.73301688376547103</c:v>
                </c:pt>
                <c:pt idx="185">
                  <c:v>0.69570848291844001</c:v>
                </c:pt>
                <c:pt idx="186">
                  <c:v>0.73517505413033901</c:v>
                </c:pt>
                <c:pt idx="187">
                  <c:v>0.75036002551062997</c:v>
                </c:pt>
                <c:pt idx="188">
                  <c:v>0.76753952655663904</c:v>
                </c:pt>
                <c:pt idx="189">
                  <c:v>0.65875991103354303</c:v>
                </c:pt>
                <c:pt idx="190">
                  <c:v>0.78074471711658899</c:v>
                </c:pt>
                <c:pt idx="191">
                  <c:v>0.69167126572318405</c:v>
                </c:pt>
                <c:pt idx="192">
                  <c:v>0.69882376347103903</c:v>
                </c:pt>
                <c:pt idx="193">
                  <c:v>0.72548096162618803</c:v>
                </c:pt>
                <c:pt idx="194">
                  <c:v>0.73096739009214196</c:v>
                </c:pt>
                <c:pt idx="195">
                  <c:v>0.60030247178232798</c:v>
                </c:pt>
                <c:pt idx="196">
                  <c:v>0.67771636409755798</c:v>
                </c:pt>
                <c:pt idx="197">
                  <c:v>0.69196336018735305</c:v>
                </c:pt>
                <c:pt idx="198">
                  <c:v>0.67769898400985895</c:v>
                </c:pt>
                <c:pt idx="199">
                  <c:v>0.72922998895766</c:v>
                </c:pt>
                <c:pt idx="200">
                  <c:v>0.67602154900264799</c:v>
                </c:pt>
                <c:pt idx="201">
                  <c:v>0.67969248771228796</c:v>
                </c:pt>
                <c:pt idx="202">
                  <c:v>0.65083888331008699</c:v>
                </c:pt>
                <c:pt idx="203">
                  <c:v>0.65931847773805696</c:v>
                </c:pt>
                <c:pt idx="204">
                  <c:v>0.65370747456834899</c:v>
                </c:pt>
                <c:pt idx="205">
                  <c:v>0.72393467440285697</c:v>
                </c:pt>
                <c:pt idx="206">
                  <c:v>0.68363188284792098</c:v>
                </c:pt>
                <c:pt idx="207">
                  <c:v>0.71215474528053901</c:v>
                </c:pt>
                <c:pt idx="208">
                  <c:v>0.75942759458903797</c:v>
                </c:pt>
                <c:pt idx="209">
                  <c:v>0.75413545364149004</c:v>
                </c:pt>
                <c:pt idx="210">
                  <c:v>0.75397695551431898</c:v>
                </c:pt>
                <c:pt idx="211">
                  <c:v>0.69761554890398403</c:v>
                </c:pt>
                <c:pt idx="212">
                  <c:v>0.68117971608780004</c:v>
                </c:pt>
                <c:pt idx="213">
                  <c:v>0.72614936501785499</c:v>
                </c:pt>
                <c:pt idx="214">
                  <c:v>0.72152088934419301</c:v>
                </c:pt>
                <c:pt idx="215">
                  <c:v>0.73481942335591699</c:v>
                </c:pt>
                <c:pt idx="216">
                  <c:v>0.70476714661575701</c:v>
                </c:pt>
                <c:pt idx="217">
                  <c:v>0.73277050644906405</c:v>
                </c:pt>
                <c:pt idx="218">
                  <c:v>0.70794384850474801</c:v>
                </c:pt>
                <c:pt idx="219">
                  <c:v>0.63396522282187695</c:v>
                </c:pt>
                <c:pt idx="220">
                  <c:v>0.69392325586683201</c:v>
                </c:pt>
                <c:pt idx="221">
                  <c:v>0.69046233342993002</c:v>
                </c:pt>
                <c:pt idx="222">
                  <c:v>0.70818347601588505</c:v>
                </c:pt>
                <c:pt idx="223">
                  <c:v>0.73578018308555104</c:v>
                </c:pt>
                <c:pt idx="224">
                  <c:v>0.72550424700925797</c:v>
                </c:pt>
                <c:pt idx="225">
                  <c:v>0.71936624961969797</c:v>
                </c:pt>
                <c:pt idx="226">
                  <c:v>0.69875826311910505</c:v>
                </c:pt>
                <c:pt idx="227">
                  <c:v>0.75550047410239995</c:v>
                </c:pt>
                <c:pt idx="228">
                  <c:v>0.72595405552664805</c:v>
                </c:pt>
                <c:pt idx="229">
                  <c:v>0.74946342360931395</c:v>
                </c:pt>
                <c:pt idx="230">
                  <c:v>0.76592657558227295</c:v>
                </c:pt>
                <c:pt idx="231">
                  <c:v>0.72972033876007503</c:v>
                </c:pt>
                <c:pt idx="232">
                  <c:v>0.71073063618666799</c:v>
                </c:pt>
                <c:pt idx="233">
                  <c:v>0.72576292181093105</c:v>
                </c:pt>
                <c:pt idx="234">
                  <c:v>0.756431231481554</c:v>
                </c:pt>
                <c:pt idx="235">
                  <c:v>0.70409254724124903</c:v>
                </c:pt>
                <c:pt idx="236">
                  <c:v>0.76586499871648706</c:v>
                </c:pt>
                <c:pt idx="237">
                  <c:v>0.751512760247529</c:v>
                </c:pt>
                <c:pt idx="238">
                  <c:v>0.72202472435304998</c:v>
                </c:pt>
                <c:pt idx="239">
                  <c:v>0.73733393012389103</c:v>
                </c:pt>
                <c:pt idx="240">
                  <c:v>0.74493058152138303</c:v>
                </c:pt>
                <c:pt idx="241">
                  <c:v>0.70287244001910198</c:v>
                </c:pt>
                <c:pt idx="242">
                  <c:v>0.74101052268321899</c:v>
                </c:pt>
                <c:pt idx="243">
                  <c:v>0.74959093393157805</c:v>
                </c:pt>
                <c:pt idx="244">
                  <c:v>0.74317482814230895</c:v>
                </c:pt>
                <c:pt idx="245">
                  <c:v>0.70426980162911101</c:v>
                </c:pt>
                <c:pt idx="246">
                  <c:v>0.70803992403550098</c:v>
                </c:pt>
                <c:pt idx="247">
                  <c:v>0.66930349634821695</c:v>
                </c:pt>
                <c:pt idx="248">
                  <c:v>0.66463092747514796</c:v>
                </c:pt>
                <c:pt idx="249">
                  <c:v>0.66126402338781198</c:v>
                </c:pt>
                <c:pt idx="250">
                  <c:v>0.66592784367193802</c:v>
                </c:pt>
                <c:pt idx="251">
                  <c:v>0.737166005306085</c:v>
                </c:pt>
                <c:pt idx="252">
                  <c:v>0.71412193295017101</c:v>
                </c:pt>
                <c:pt idx="253">
                  <c:v>0.71960327077435804</c:v>
                </c:pt>
                <c:pt idx="254">
                  <c:v>0.72494512093241403</c:v>
                </c:pt>
                <c:pt idx="255">
                  <c:v>0.71894195222933199</c:v>
                </c:pt>
                <c:pt idx="256">
                  <c:v>0.74346241470637897</c:v>
                </c:pt>
                <c:pt idx="257">
                  <c:v>0.72855324645612296</c:v>
                </c:pt>
                <c:pt idx="258">
                  <c:v>0.68878049635643002</c:v>
                </c:pt>
                <c:pt idx="259">
                  <c:v>0.74203832454894103</c:v>
                </c:pt>
                <c:pt idx="260">
                  <c:v>0.71855328950731001</c:v>
                </c:pt>
                <c:pt idx="261">
                  <c:v>0.75490583597271199</c:v>
                </c:pt>
                <c:pt idx="262">
                  <c:v>0.70590369649540496</c:v>
                </c:pt>
                <c:pt idx="263">
                  <c:v>0.71935963601491304</c:v>
                </c:pt>
                <c:pt idx="264">
                  <c:v>0.71835750617892802</c:v>
                </c:pt>
                <c:pt idx="265">
                  <c:v>0.69818412824868403</c:v>
                </c:pt>
                <c:pt idx="266">
                  <c:v>0.68937807037841603</c:v>
                </c:pt>
                <c:pt idx="267">
                  <c:v>0.684207305218822</c:v>
                </c:pt>
                <c:pt idx="268">
                  <c:v>0.68027790535113297</c:v>
                </c:pt>
                <c:pt idx="269">
                  <c:v>0.72555120778116899</c:v>
                </c:pt>
                <c:pt idx="270">
                  <c:v>0.63160163099719102</c:v>
                </c:pt>
                <c:pt idx="271">
                  <c:v>0.62165342586728001</c:v>
                </c:pt>
                <c:pt idx="272">
                  <c:v>0.70797622433079299</c:v>
                </c:pt>
                <c:pt idx="273">
                  <c:v>0.70459115088268398</c:v>
                </c:pt>
                <c:pt idx="274">
                  <c:v>0.75252080891958395</c:v>
                </c:pt>
                <c:pt idx="275">
                  <c:v>0.73431662795130004</c:v>
                </c:pt>
                <c:pt idx="276">
                  <c:v>0.72184117401987002</c:v>
                </c:pt>
                <c:pt idx="277">
                  <c:v>0.71357835383075696</c:v>
                </c:pt>
                <c:pt idx="278">
                  <c:v>0.76951140032635401</c:v>
                </c:pt>
                <c:pt idx="279">
                  <c:v>0.70566001672779</c:v>
                </c:pt>
                <c:pt idx="280">
                  <c:v>0.68217212618086598</c:v>
                </c:pt>
                <c:pt idx="281">
                  <c:v>0.70246692088553997</c:v>
                </c:pt>
                <c:pt idx="282">
                  <c:v>0.70942258461680396</c:v>
                </c:pt>
                <c:pt idx="283">
                  <c:v>0.72525735225247701</c:v>
                </c:pt>
                <c:pt idx="284">
                  <c:v>0.665754988087914</c:v>
                </c:pt>
                <c:pt idx="285">
                  <c:v>0.708484793029446</c:v>
                </c:pt>
                <c:pt idx="286">
                  <c:v>0.70233628161544104</c:v>
                </c:pt>
                <c:pt idx="287">
                  <c:v>0.77890544215284196</c:v>
                </c:pt>
                <c:pt idx="288">
                  <c:v>0.68404436977596295</c:v>
                </c:pt>
                <c:pt idx="289">
                  <c:v>0.70700017913677904</c:v>
                </c:pt>
                <c:pt idx="290">
                  <c:v>0.74690893025342897</c:v>
                </c:pt>
                <c:pt idx="291">
                  <c:v>0.74818716201431801</c:v>
                </c:pt>
                <c:pt idx="292">
                  <c:v>0.70771740452781495</c:v>
                </c:pt>
                <c:pt idx="293">
                  <c:v>0.71896813903255397</c:v>
                </c:pt>
                <c:pt idx="294">
                  <c:v>0.75506137595804101</c:v>
                </c:pt>
                <c:pt idx="295">
                  <c:v>0.73432856817772796</c:v>
                </c:pt>
                <c:pt idx="296">
                  <c:v>0.68944495800522898</c:v>
                </c:pt>
                <c:pt idx="297">
                  <c:v>0.71616077484863705</c:v>
                </c:pt>
                <c:pt idx="298">
                  <c:v>0.73914960216571601</c:v>
                </c:pt>
                <c:pt idx="299">
                  <c:v>0.62305328965247597</c:v>
                </c:pt>
                <c:pt idx="300">
                  <c:v>0.65264411996078298</c:v>
                </c:pt>
                <c:pt idx="301">
                  <c:v>0.70295630449860202</c:v>
                </c:pt>
                <c:pt idx="302">
                  <c:v>0.69351926572476896</c:v>
                </c:pt>
                <c:pt idx="303">
                  <c:v>0.684703522071893</c:v>
                </c:pt>
                <c:pt idx="304">
                  <c:v>0.67625395449592196</c:v>
                </c:pt>
                <c:pt idx="305">
                  <c:v>0.69354863708053105</c:v>
                </c:pt>
                <c:pt idx="306">
                  <c:v>0.69093191023174405</c:v>
                </c:pt>
                <c:pt idx="307">
                  <c:v>0.67516310034847205</c:v>
                </c:pt>
                <c:pt idx="308">
                  <c:v>0.68052644739120705</c:v>
                </c:pt>
                <c:pt idx="309">
                  <c:v>0.69175035048191202</c:v>
                </c:pt>
                <c:pt idx="310">
                  <c:v>0.69651524563606004</c:v>
                </c:pt>
                <c:pt idx="311">
                  <c:v>0.72356491312825499</c:v>
                </c:pt>
                <c:pt idx="312">
                  <c:v>0.75562244069378404</c:v>
                </c:pt>
                <c:pt idx="313">
                  <c:v>0.72709951960816999</c:v>
                </c:pt>
                <c:pt idx="314">
                  <c:v>0.72535518503191498</c:v>
                </c:pt>
                <c:pt idx="315">
                  <c:v>0.71802974622427196</c:v>
                </c:pt>
                <c:pt idx="316">
                  <c:v>0.71924716839311598</c:v>
                </c:pt>
                <c:pt idx="317">
                  <c:v>0.67015580289787902</c:v>
                </c:pt>
                <c:pt idx="318">
                  <c:v>0.70767237506338798</c:v>
                </c:pt>
                <c:pt idx="319">
                  <c:v>0.67782357260589299</c:v>
                </c:pt>
                <c:pt idx="320">
                  <c:v>0.70371832405476897</c:v>
                </c:pt>
                <c:pt idx="321">
                  <c:v>0.703582732703532</c:v>
                </c:pt>
                <c:pt idx="322">
                  <c:v>0.63384444959548203</c:v>
                </c:pt>
                <c:pt idx="323">
                  <c:v>0.67302141412647198</c:v>
                </c:pt>
                <c:pt idx="324">
                  <c:v>0.688108654602963</c:v>
                </c:pt>
                <c:pt idx="325">
                  <c:v>0.70081005757190096</c:v>
                </c:pt>
                <c:pt idx="326">
                  <c:v>0.66157494158823205</c:v>
                </c:pt>
                <c:pt idx="327">
                  <c:v>0.69441981638327599</c:v>
                </c:pt>
                <c:pt idx="328">
                  <c:v>0.72377810191830005</c:v>
                </c:pt>
                <c:pt idx="329">
                  <c:v>0.66150240871460897</c:v>
                </c:pt>
                <c:pt idx="330">
                  <c:v>0.72307722332250901</c:v>
                </c:pt>
                <c:pt idx="331">
                  <c:v>0.69050003417829597</c:v>
                </c:pt>
                <c:pt idx="332">
                  <c:v>0.72365027607703603</c:v>
                </c:pt>
                <c:pt idx="333">
                  <c:v>0.67500734983803401</c:v>
                </c:pt>
                <c:pt idx="334">
                  <c:v>0.71567599721446196</c:v>
                </c:pt>
                <c:pt idx="335">
                  <c:v>0.73014316711318805</c:v>
                </c:pt>
                <c:pt idx="336">
                  <c:v>0.71489131972184194</c:v>
                </c:pt>
                <c:pt idx="337">
                  <c:v>0.71619492344023195</c:v>
                </c:pt>
                <c:pt idx="338">
                  <c:v>0.69209635361497301</c:v>
                </c:pt>
                <c:pt idx="339">
                  <c:v>0.63566274152499402</c:v>
                </c:pt>
                <c:pt idx="340">
                  <c:v>0.69413488705753301</c:v>
                </c:pt>
                <c:pt idx="341">
                  <c:v>0.70939561305426502</c:v>
                </c:pt>
                <c:pt idx="342">
                  <c:v>0.71570510860188696</c:v>
                </c:pt>
                <c:pt idx="343">
                  <c:v>0.69275235284052905</c:v>
                </c:pt>
                <c:pt idx="344">
                  <c:v>0.71872925080475403</c:v>
                </c:pt>
                <c:pt idx="345">
                  <c:v>0.69232507285490896</c:v>
                </c:pt>
                <c:pt idx="346">
                  <c:v>0.66141672480940905</c:v>
                </c:pt>
                <c:pt idx="347">
                  <c:v>0.760781336852273</c:v>
                </c:pt>
                <c:pt idx="348">
                  <c:v>0.70750813772866095</c:v>
                </c:pt>
                <c:pt idx="349">
                  <c:v>0.71123511189629496</c:v>
                </c:pt>
                <c:pt idx="350">
                  <c:v>0.73786262192672503</c:v>
                </c:pt>
                <c:pt idx="351">
                  <c:v>0.77555978765209299</c:v>
                </c:pt>
                <c:pt idx="352">
                  <c:v>0.734393521933695</c:v>
                </c:pt>
                <c:pt idx="353">
                  <c:v>0.625597879194835</c:v>
                </c:pt>
                <c:pt idx="354">
                  <c:v>0.64337846857610004</c:v>
                </c:pt>
                <c:pt idx="355">
                  <c:v>0.68951766132652204</c:v>
                </c:pt>
                <c:pt idx="356">
                  <c:v>0.66295223081033094</c:v>
                </c:pt>
                <c:pt idx="357">
                  <c:v>0.71311812340270997</c:v>
                </c:pt>
                <c:pt idx="358">
                  <c:v>0.68524718876814905</c:v>
                </c:pt>
                <c:pt idx="359">
                  <c:v>0.69791751779636402</c:v>
                </c:pt>
                <c:pt idx="360">
                  <c:v>0.711765628014287</c:v>
                </c:pt>
                <c:pt idx="361">
                  <c:v>0.71787574320483905</c:v>
                </c:pt>
                <c:pt idx="362">
                  <c:v>0.69754346777647602</c:v>
                </c:pt>
                <c:pt idx="363">
                  <c:v>0.67217330010033305</c:v>
                </c:pt>
                <c:pt idx="364">
                  <c:v>0.71345834750336301</c:v>
                </c:pt>
                <c:pt idx="365">
                  <c:v>0.68138257684367498</c:v>
                </c:pt>
                <c:pt idx="366">
                  <c:v>0.74751585577618396</c:v>
                </c:pt>
                <c:pt idx="367">
                  <c:v>0.71507895220719297</c:v>
                </c:pt>
                <c:pt idx="368">
                  <c:v>0.72628414625258797</c:v>
                </c:pt>
                <c:pt idx="369">
                  <c:v>0.75494602709120695</c:v>
                </c:pt>
                <c:pt idx="370">
                  <c:v>0.65953211041132997</c:v>
                </c:pt>
                <c:pt idx="371">
                  <c:v>0.69771009245225502</c:v>
                </c:pt>
                <c:pt idx="372">
                  <c:v>0.68591683793293701</c:v>
                </c:pt>
                <c:pt idx="373">
                  <c:v>0.68183716495664903</c:v>
                </c:pt>
                <c:pt idx="374">
                  <c:v>0.711513996225979</c:v>
                </c:pt>
                <c:pt idx="375">
                  <c:v>0.69922886370035497</c:v>
                </c:pt>
                <c:pt idx="376">
                  <c:v>0.62875935890175105</c:v>
                </c:pt>
                <c:pt idx="377">
                  <c:v>0.67648944529863597</c:v>
                </c:pt>
                <c:pt idx="378">
                  <c:v>0.68257357546021502</c:v>
                </c:pt>
                <c:pt idx="379">
                  <c:v>0.68983040900673298</c:v>
                </c:pt>
                <c:pt idx="380">
                  <c:v>0.68554742173393601</c:v>
                </c:pt>
                <c:pt idx="381">
                  <c:v>0.65535232865957804</c:v>
                </c:pt>
                <c:pt idx="382">
                  <c:v>0.67992605427423702</c:v>
                </c:pt>
                <c:pt idx="383">
                  <c:v>0.689451802232386</c:v>
                </c:pt>
                <c:pt idx="384">
                  <c:v>0.72126544599644005</c:v>
                </c:pt>
                <c:pt idx="385">
                  <c:v>0.71513587747410101</c:v>
                </c:pt>
                <c:pt idx="386">
                  <c:v>0.65911508491946902</c:v>
                </c:pt>
                <c:pt idx="387">
                  <c:v>0.68867484193562301</c:v>
                </c:pt>
                <c:pt idx="388">
                  <c:v>0.70081014893499705</c:v>
                </c:pt>
                <c:pt idx="389">
                  <c:v>0.659197421384216</c:v>
                </c:pt>
                <c:pt idx="390">
                  <c:v>0.70496634443641704</c:v>
                </c:pt>
                <c:pt idx="391">
                  <c:v>0.72160975097257896</c:v>
                </c:pt>
                <c:pt idx="392">
                  <c:v>0.66924131197135495</c:v>
                </c:pt>
                <c:pt idx="393">
                  <c:v>0.76136528653404301</c:v>
                </c:pt>
                <c:pt idx="394">
                  <c:v>0.72014257676000204</c:v>
                </c:pt>
                <c:pt idx="395">
                  <c:v>0.74568073924261202</c:v>
                </c:pt>
                <c:pt idx="396">
                  <c:v>0.71364225723501196</c:v>
                </c:pt>
                <c:pt idx="397">
                  <c:v>0.70461726231827904</c:v>
                </c:pt>
                <c:pt idx="398">
                  <c:v>0.66143651670052195</c:v>
                </c:pt>
                <c:pt idx="399">
                  <c:v>0.70006012599782896</c:v>
                </c:pt>
                <c:pt idx="400">
                  <c:v>0.73126390037463695</c:v>
                </c:pt>
                <c:pt idx="401">
                  <c:v>0.70384103335858805</c:v>
                </c:pt>
                <c:pt idx="402">
                  <c:v>0.69914792448144902</c:v>
                </c:pt>
                <c:pt idx="403">
                  <c:v>0.69997712576665905</c:v>
                </c:pt>
                <c:pt idx="404">
                  <c:v>0.67833552432890298</c:v>
                </c:pt>
                <c:pt idx="405">
                  <c:v>0.67388661096463698</c:v>
                </c:pt>
                <c:pt idx="406">
                  <c:v>0.66426958959961602</c:v>
                </c:pt>
                <c:pt idx="407">
                  <c:v>0.67629893632869997</c:v>
                </c:pt>
                <c:pt idx="408">
                  <c:v>0.72625341353670203</c:v>
                </c:pt>
                <c:pt idx="409">
                  <c:v>0.72990659357379195</c:v>
                </c:pt>
                <c:pt idx="410">
                  <c:v>0.69039821931410905</c:v>
                </c:pt>
                <c:pt idx="411">
                  <c:v>0.69197823138129499</c:v>
                </c:pt>
                <c:pt idx="412">
                  <c:v>0.72998194575839603</c:v>
                </c:pt>
                <c:pt idx="413">
                  <c:v>0.72398114179640705</c:v>
                </c:pt>
                <c:pt idx="414">
                  <c:v>0.72690573480903198</c:v>
                </c:pt>
                <c:pt idx="415">
                  <c:v>0.69600546250816198</c:v>
                </c:pt>
                <c:pt idx="416">
                  <c:v>0.74327585557161402</c:v>
                </c:pt>
                <c:pt idx="417">
                  <c:v>0.73736712228858803</c:v>
                </c:pt>
                <c:pt idx="418">
                  <c:v>0.76807529441078204</c:v>
                </c:pt>
                <c:pt idx="419">
                  <c:v>0.71533811516524104</c:v>
                </c:pt>
                <c:pt idx="420">
                  <c:v>0.703164144836947</c:v>
                </c:pt>
                <c:pt idx="421">
                  <c:v>0.731145826220851</c:v>
                </c:pt>
                <c:pt idx="422">
                  <c:v>0.710924673584171</c:v>
                </c:pt>
                <c:pt idx="423">
                  <c:v>0.69983777267548597</c:v>
                </c:pt>
                <c:pt idx="424">
                  <c:v>0.66639950171942297</c:v>
                </c:pt>
                <c:pt idx="425">
                  <c:v>0.66927199420206696</c:v>
                </c:pt>
                <c:pt idx="426">
                  <c:v>0.73724874742306001</c:v>
                </c:pt>
                <c:pt idx="427">
                  <c:v>0.71284098026764897</c:v>
                </c:pt>
                <c:pt idx="428">
                  <c:v>0.65292611587484595</c:v>
                </c:pt>
                <c:pt idx="429">
                  <c:v>0.67368129272333299</c:v>
                </c:pt>
                <c:pt idx="430">
                  <c:v>0.61469526596005697</c:v>
                </c:pt>
                <c:pt idx="431">
                  <c:v>0.68188649820963898</c:v>
                </c:pt>
                <c:pt idx="432">
                  <c:v>0.63694424708791297</c:v>
                </c:pt>
                <c:pt idx="433">
                  <c:v>0.68234905937126999</c:v>
                </c:pt>
                <c:pt idx="434">
                  <c:v>0.648050593318243</c:v>
                </c:pt>
                <c:pt idx="435">
                  <c:v>0.63656060489516098</c:v>
                </c:pt>
                <c:pt idx="436">
                  <c:v>0.70241315811163696</c:v>
                </c:pt>
                <c:pt idx="437">
                  <c:v>0.68574065580758004</c:v>
                </c:pt>
                <c:pt idx="438">
                  <c:v>0.67203649718486802</c:v>
                </c:pt>
                <c:pt idx="439">
                  <c:v>0.689868651408859</c:v>
                </c:pt>
                <c:pt idx="440">
                  <c:v>0.65198094962161901</c:v>
                </c:pt>
                <c:pt idx="441">
                  <c:v>0.67062803097467105</c:v>
                </c:pt>
                <c:pt idx="442">
                  <c:v>0.67625928587995898</c:v>
                </c:pt>
                <c:pt idx="443">
                  <c:v>0.68450581816490497</c:v>
                </c:pt>
                <c:pt idx="444">
                  <c:v>0.71042281949602504</c:v>
                </c:pt>
                <c:pt idx="445">
                  <c:v>0.69854158979019199</c:v>
                </c:pt>
                <c:pt idx="446">
                  <c:v>0.69899377348268799</c:v>
                </c:pt>
                <c:pt idx="447">
                  <c:v>0.64792013016413097</c:v>
                </c:pt>
                <c:pt idx="448">
                  <c:v>0.69148558997992804</c:v>
                </c:pt>
                <c:pt idx="449">
                  <c:v>0.671299394872934</c:v>
                </c:pt>
                <c:pt idx="450">
                  <c:v>0.64121111889568005</c:v>
                </c:pt>
                <c:pt idx="451">
                  <c:v>0.68890954548212002</c:v>
                </c:pt>
                <c:pt idx="452">
                  <c:v>0.66196174751653702</c:v>
                </c:pt>
                <c:pt idx="453">
                  <c:v>0.65357818302821502</c:v>
                </c:pt>
                <c:pt idx="454">
                  <c:v>0.70595587006197003</c:v>
                </c:pt>
                <c:pt idx="455">
                  <c:v>0.65399365113359498</c:v>
                </c:pt>
                <c:pt idx="456">
                  <c:v>0.70819005866503404</c:v>
                </c:pt>
                <c:pt idx="457">
                  <c:v>0.70336853700021895</c:v>
                </c:pt>
                <c:pt idx="458">
                  <c:v>0.69337755667675705</c:v>
                </c:pt>
                <c:pt idx="459">
                  <c:v>0.75508750398043201</c:v>
                </c:pt>
                <c:pt idx="460">
                  <c:v>0.64467481096364398</c:v>
                </c:pt>
                <c:pt idx="461">
                  <c:v>0.65624758764829805</c:v>
                </c:pt>
                <c:pt idx="462">
                  <c:v>0.65633465760696297</c:v>
                </c:pt>
                <c:pt idx="463">
                  <c:v>0.71343260411301901</c:v>
                </c:pt>
                <c:pt idx="464">
                  <c:v>0.711724390047481</c:v>
                </c:pt>
                <c:pt idx="465">
                  <c:v>0.70610928941238005</c:v>
                </c:pt>
                <c:pt idx="466">
                  <c:v>0.68476403078632997</c:v>
                </c:pt>
                <c:pt idx="467">
                  <c:v>0.686048616757296</c:v>
                </c:pt>
                <c:pt idx="468">
                  <c:v>0.67376360843336303</c:v>
                </c:pt>
                <c:pt idx="469">
                  <c:v>0.66470279723150005</c:v>
                </c:pt>
                <c:pt idx="470">
                  <c:v>0.68592692647748699</c:v>
                </c:pt>
                <c:pt idx="471">
                  <c:v>0.74542723671637301</c:v>
                </c:pt>
                <c:pt idx="472">
                  <c:v>0.72226896030195697</c:v>
                </c:pt>
                <c:pt idx="473">
                  <c:v>0.74645229811567704</c:v>
                </c:pt>
                <c:pt idx="474">
                  <c:v>0.77062581981626899</c:v>
                </c:pt>
                <c:pt idx="475">
                  <c:v>0.69909533962767401</c:v>
                </c:pt>
                <c:pt idx="476">
                  <c:v>0.74888338443654001</c:v>
                </c:pt>
                <c:pt idx="477">
                  <c:v>0.70787016282817194</c:v>
                </c:pt>
                <c:pt idx="478">
                  <c:v>0.71835290828367104</c:v>
                </c:pt>
                <c:pt idx="479">
                  <c:v>0.74584181445882902</c:v>
                </c:pt>
                <c:pt idx="480">
                  <c:v>0.71938865599240998</c:v>
                </c:pt>
                <c:pt idx="481">
                  <c:v>0.67321866531146501</c:v>
                </c:pt>
                <c:pt idx="482">
                  <c:v>0.64914835043227304</c:v>
                </c:pt>
                <c:pt idx="483">
                  <c:v>0.72898726122477098</c:v>
                </c:pt>
                <c:pt idx="484">
                  <c:v>0.69532440507546001</c:v>
                </c:pt>
                <c:pt idx="485">
                  <c:v>0.6924114409605</c:v>
                </c:pt>
                <c:pt idx="486">
                  <c:v>0.67400283944636197</c:v>
                </c:pt>
                <c:pt idx="487">
                  <c:v>0.68304187998807098</c:v>
                </c:pt>
                <c:pt idx="488">
                  <c:v>0.677655826577791</c:v>
                </c:pt>
                <c:pt idx="489">
                  <c:v>0.66942903744961102</c:v>
                </c:pt>
                <c:pt idx="490">
                  <c:v>0.69731809814167101</c:v>
                </c:pt>
                <c:pt idx="491">
                  <c:v>0.70081548651986003</c:v>
                </c:pt>
                <c:pt idx="492">
                  <c:v>0.66335447212016996</c:v>
                </c:pt>
                <c:pt idx="493">
                  <c:v>0.70173874161292105</c:v>
                </c:pt>
                <c:pt idx="494">
                  <c:v>0.67445436028622996</c:v>
                </c:pt>
                <c:pt idx="495">
                  <c:v>0.67587382879246305</c:v>
                </c:pt>
                <c:pt idx="496">
                  <c:v>0.69633447766532797</c:v>
                </c:pt>
                <c:pt idx="497">
                  <c:v>0.70830951905999995</c:v>
                </c:pt>
                <c:pt idx="498">
                  <c:v>0.69918601614535503</c:v>
                </c:pt>
                <c:pt idx="499">
                  <c:v>0.72711938455165803</c:v>
                </c:pt>
                <c:pt idx="500">
                  <c:v>0.74374170607240497</c:v>
                </c:pt>
                <c:pt idx="501">
                  <c:v>0.68736952254541495</c:v>
                </c:pt>
                <c:pt idx="502">
                  <c:v>0.67716257367811905</c:v>
                </c:pt>
                <c:pt idx="503">
                  <c:v>0.69089806825817301</c:v>
                </c:pt>
                <c:pt idx="504">
                  <c:v>0.74426038165226005</c:v>
                </c:pt>
                <c:pt idx="505">
                  <c:v>0.72949782183011103</c:v>
                </c:pt>
                <c:pt idx="506">
                  <c:v>0.71266580819347303</c:v>
                </c:pt>
                <c:pt idx="507">
                  <c:v>0.71482588693090399</c:v>
                </c:pt>
                <c:pt idx="508">
                  <c:v>0.65729496412851396</c:v>
                </c:pt>
                <c:pt idx="509">
                  <c:v>0.72051221624569495</c:v>
                </c:pt>
                <c:pt idx="510">
                  <c:v>0.65985913846182997</c:v>
                </c:pt>
                <c:pt idx="511">
                  <c:v>0.71088262541329095</c:v>
                </c:pt>
                <c:pt idx="512">
                  <c:v>0.72942636936218996</c:v>
                </c:pt>
                <c:pt idx="513">
                  <c:v>0.69518764057799798</c:v>
                </c:pt>
                <c:pt idx="514">
                  <c:v>0.64985867391547203</c:v>
                </c:pt>
                <c:pt idx="515">
                  <c:v>0.69568842398209396</c:v>
                </c:pt>
                <c:pt idx="516">
                  <c:v>0.64880115643910197</c:v>
                </c:pt>
                <c:pt idx="517">
                  <c:v>0.68464224987379196</c:v>
                </c:pt>
                <c:pt idx="518">
                  <c:v>0.72813722175176199</c:v>
                </c:pt>
                <c:pt idx="519">
                  <c:v>0.73797775559770296</c:v>
                </c:pt>
                <c:pt idx="520">
                  <c:v>0.73290650589025297</c:v>
                </c:pt>
                <c:pt idx="521">
                  <c:v>0.74469119493730296</c:v>
                </c:pt>
                <c:pt idx="522">
                  <c:v>0.73290317448969899</c:v>
                </c:pt>
                <c:pt idx="523">
                  <c:v>0.73241520492841505</c:v>
                </c:pt>
                <c:pt idx="524">
                  <c:v>0.67693988298175001</c:v>
                </c:pt>
                <c:pt idx="525">
                  <c:v>0.73756189366047198</c:v>
                </c:pt>
                <c:pt idx="526">
                  <c:v>0.73793463783470303</c:v>
                </c:pt>
                <c:pt idx="527">
                  <c:v>0.77519443507906904</c:v>
                </c:pt>
                <c:pt idx="528">
                  <c:v>0.76068057320955396</c:v>
                </c:pt>
                <c:pt idx="529">
                  <c:v>0.76537677875295596</c:v>
                </c:pt>
                <c:pt idx="530">
                  <c:v>0.71821700972383296</c:v>
                </c:pt>
                <c:pt idx="531">
                  <c:v>0.67478412124227205</c:v>
                </c:pt>
                <c:pt idx="532">
                  <c:v>0.70939782993114398</c:v>
                </c:pt>
                <c:pt idx="533">
                  <c:v>0.70807856552444104</c:v>
                </c:pt>
                <c:pt idx="534">
                  <c:v>0.66343230857003799</c:v>
                </c:pt>
                <c:pt idx="535">
                  <c:v>0.69428657153498896</c:v>
                </c:pt>
                <c:pt idx="536">
                  <c:v>0.73851893014723902</c:v>
                </c:pt>
                <c:pt idx="537">
                  <c:v>0.678857864241592</c:v>
                </c:pt>
                <c:pt idx="538">
                  <c:v>0.65136100344515901</c:v>
                </c:pt>
                <c:pt idx="539">
                  <c:v>0.69969357870839599</c:v>
                </c:pt>
                <c:pt idx="540">
                  <c:v>0.66905461030245605</c:v>
                </c:pt>
                <c:pt idx="541">
                  <c:v>0.67236007505306705</c:v>
                </c:pt>
                <c:pt idx="542">
                  <c:v>0.65933350623870002</c:v>
                </c:pt>
                <c:pt idx="543">
                  <c:v>0.71148211351728496</c:v>
                </c:pt>
                <c:pt idx="544">
                  <c:v>0.70420931975443601</c:v>
                </c:pt>
                <c:pt idx="545">
                  <c:v>0.70741808918182902</c:v>
                </c:pt>
                <c:pt idx="546">
                  <c:v>0.66388421755949001</c:v>
                </c:pt>
                <c:pt idx="547">
                  <c:v>0.74638179369481905</c:v>
                </c:pt>
                <c:pt idx="548">
                  <c:v>0.72573359724971498</c:v>
                </c:pt>
                <c:pt idx="549">
                  <c:v>0.776422894916732</c:v>
                </c:pt>
                <c:pt idx="550">
                  <c:v>0.71667206434333097</c:v>
                </c:pt>
                <c:pt idx="551">
                  <c:v>0.64412210997242403</c:v>
                </c:pt>
                <c:pt idx="552">
                  <c:v>0.74844168902622199</c:v>
                </c:pt>
                <c:pt idx="553">
                  <c:v>0.737256143927979</c:v>
                </c:pt>
                <c:pt idx="554">
                  <c:v>0.67275024168890396</c:v>
                </c:pt>
                <c:pt idx="555">
                  <c:v>0.71475032726779997</c:v>
                </c:pt>
                <c:pt idx="556">
                  <c:v>0.69201973596105604</c:v>
                </c:pt>
                <c:pt idx="557">
                  <c:v>0.72959806988293796</c:v>
                </c:pt>
                <c:pt idx="558">
                  <c:v>0.63061766214163695</c:v>
                </c:pt>
                <c:pt idx="559">
                  <c:v>0.66051518983667101</c:v>
                </c:pt>
                <c:pt idx="560">
                  <c:v>0.75625735322276599</c:v>
                </c:pt>
                <c:pt idx="561">
                  <c:v>0.66651385880682301</c:v>
                </c:pt>
                <c:pt idx="562">
                  <c:v>0.71740179123255599</c:v>
                </c:pt>
                <c:pt idx="563">
                  <c:v>0.73610241163912304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8C-4797-AB5B-7DF8E11E9603}"/>
            </c:ext>
          </c:extLst>
        </c:ser>
        <c:ser>
          <c:idx val="1"/>
          <c:order val="1"/>
          <c:tx>
            <c:strRef>
              <c:f>jvm.heap.usage!$C$1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jvm.heap.usage!$C$2:$C$602</c:f>
              <c:numCache>
                <c:formatCode>General</c:formatCode>
                <c:ptCount val="601"/>
                <c:pt idx="0">
                  <c:v>1.1254488665531699E-2</c:v>
                </c:pt>
                <c:pt idx="1">
                  <c:v>1.18228850538866E-2</c:v>
                </c:pt>
                <c:pt idx="2">
                  <c:v>1.65219496318646E-2</c:v>
                </c:pt>
                <c:pt idx="3">
                  <c:v>1.4313350762354401E-2</c:v>
                </c:pt>
                <c:pt idx="4">
                  <c:v>1.5366732317875499E-2</c:v>
                </c:pt>
                <c:pt idx="5">
                  <c:v>1.6121248634462002E-2</c:v>
                </c:pt>
                <c:pt idx="6">
                  <c:v>1.7893492654927699E-2</c:v>
                </c:pt>
                <c:pt idx="7">
                  <c:v>1.3550712838994E-2</c:v>
                </c:pt>
                <c:pt idx="8">
                  <c:v>1.5135683197465701E-2</c:v>
                </c:pt>
                <c:pt idx="9">
                  <c:v>1.58032204351134E-2</c:v>
                </c:pt>
                <c:pt idx="10">
                  <c:v>1.6381993722012E-2</c:v>
                </c:pt>
                <c:pt idx="11">
                  <c:v>1.69737248262249E-2</c:v>
                </c:pt>
                <c:pt idx="12">
                  <c:v>1.8945133970910698E-2</c:v>
                </c:pt>
                <c:pt idx="13">
                  <c:v>2.4962226010652299E-2</c:v>
                </c:pt>
                <c:pt idx="14">
                  <c:v>2.0661941775578899E-2</c:v>
                </c:pt>
                <c:pt idx="15">
                  <c:v>2.5211979615364099E-2</c:v>
                </c:pt>
                <c:pt idx="16">
                  <c:v>3.5642741349201097E-2</c:v>
                </c:pt>
                <c:pt idx="17">
                  <c:v>3.1236160014298402E-2</c:v>
                </c:pt>
                <c:pt idx="18">
                  <c:v>3.5164107375340002E-2</c:v>
                </c:pt>
                <c:pt idx="19">
                  <c:v>5.3132684503862701E-2</c:v>
                </c:pt>
                <c:pt idx="20">
                  <c:v>7.6096260806290297E-2</c:v>
                </c:pt>
                <c:pt idx="21">
                  <c:v>9.1601641287485394E-2</c:v>
                </c:pt>
                <c:pt idx="22">
                  <c:v>0.15957568765046701</c:v>
                </c:pt>
                <c:pt idx="23">
                  <c:v>0.16039621006882601</c:v>
                </c:pt>
                <c:pt idx="24">
                  <c:v>0.18215660864230901</c:v>
                </c:pt>
                <c:pt idx="25">
                  <c:v>0.21228929376641401</c:v>
                </c:pt>
                <c:pt idx="26">
                  <c:v>0.24128394730632599</c:v>
                </c:pt>
                <c:pt idx="27">
                  <c:v>0.30689240361071901</c:v>
                </c:pt>
                <c:pt idx="28">
                  <c:v>0.31095210753505997</c:v>
                </c:pt>
                <c:pt idx="29">
                  <c:v>0.35741735938747099</c:v>
                </c:pt>
                <c:pt idx="30">
                  <c:v>0.34681497965170699</c:v>
                </c:pt>
                <c:pt idx="31">
                  <c:v>0.34086691760257198</c:v>
                </c:pt>
                <c:pt idx="32">
                  <c:v>0.33945426343725499</c:v>
                </c:pt>
                <c:pt idx="33">
                  <c:v>0.33414291867971402</c:v>
                </c:pt>
                <c:pt idx="34">
                  <c:v>0.30305357809677003</c:v>
                </c:pt>
                <c:pt idx="35">
                  <c:v>0.33459494176129601</c:v>
                </c:pt>
                <c:pt idx="36">
                  <c:v>0.32147274022572497</c:v>
                </c:pt>
                <c:pt idx="37">
                  <c:v>0.32849707809066803</c:v>
                </c:pt>
                <c:pt idx="38">
                  <c:v>0.32607679086804098</c:v>
                </c:pt>
                <c:pt idx="39">
                  <c:v>0.30511697498333001</c:v>
                </c:pt>
                <c:pt idx="40">
                  <c:v>0.25980970911258</c:v>
                </c:pt>
                <c:pt idx="41">
                  <c:v>0.26472676315663801</c:v>
                </c:pt>
                <c:pt idx="42">
                  <c:v>0.32416981396128902</c:v>
                </c:pt>
                <c:pt idx="43">
                  <c:v>0.27528980761168897</c:v>
                </c:pt>
                <c:pt idx="44">
                  <c:v>0.29801520494535899</c:v>
                </c:pt>
                <c:pt idx="45">
                  <c:v>0.31719618003403</c:v>
                </c:pt>
                <c:pt idx="46">
                  <c:v>0.33313758198424498</c:v>
                </c:pt>
                <c:pt idx="47">
                  <c:v>0.39148534634911503</c:v>
                </c:pt>
                <c:pt idx="48">
                  <c:v>0.41975539788149502</c:v>
                </c:pt>
                <c:pt idx="49">
                  <c:v>0.42325422920325501</c:v>
                </c:pt>
                <c:pt idx="50">
                  <c:v>0.41867343595610002</c:v>
                </c:pt>
                <c:pt idx="51">
                  <c:v>0.44132172737236802</c:v>
                </c:pt>
                <c:pt idx="52">
                  <c:v>0.42758480869325599</c:v>
                </c:pt>
                <c:pt idx="53">
                  <c:v>0.42901761191980198</c:v>
                </c:pt>
                <c:pt idx="54">
                  <c:v>0.45304633258168903</c:v>
                </c:pt>
                <c:pt idx="55">
                  <c:v>0.424943003121459</c:v>
                </c:pt>
                <c:pt idx="56">
                  <c:v>0.456894694524491</c:v>
                </c:pt>
                <c:pt idx="57">
                  <c:v>0.42917791867904398</c:v>
                </c:pt>
                <c:pt idx="58">
                  <c:v>0.49490746254778201</c:v>
                </c:pt>
                <c:pt idx="59">
                  <c:v>0.423738339745517</c:v>
                </c:pt>
                <c:pt idx="60">
                  <c:v>0.49591373735913402</c:v>
                </c:pt>
                <c:pt idx="61">
                  <c:v>0.52670961551304796</c:v>
                </c:pt>
                <c:pt idx="62">
                  <c:v>0.48450837275445602</c:v>
                </c:pt>
                <c:pt idx="63">
                  <c:v>0.449100892093934</c:v>
                </c:pt>
                <c:pt idx="64">
                  <c:v>0.47805822341529097</c:v>
                </c:pt>
                <c:pt idx="65">
                  <c:v>0.52729786299506698</c:v>
                </c:pt>
                <c:pt idx="66">
                  <c:v>0.49479375732891201</c:v>
                </c:pt>
                <c:pt idx="67">
                  <c:v>0.50696245553368402</c:v>
                </c:pt>
                <c:pt idx="68">
                  <c:v>0.45303462677295298</c:v>
                </c:pt>
                <c:pt idx="69">
                  <c:v>0.40440253090380401</c:v>
                </c:pt>
                <c:pt idx="70">
                  <c:v>0.40595464164233003</c:v>
                </c:pt>
                <c:pt idx="71">
                  <c:v>0.45510602834230501</c:v>
                </c:pt>
                <c:pt idx="72">
                  <c:v>0.40585926226684199</c:v>
                </c:pt>
                <c:pt idx="73">
                  <c:v>0.41576921231993502</c:v>
                </c:pt>
                <c:pt idx="74">
                  <c:v>0.48182230475053001</c:v>
                </c:pt>
                <c:pt idx="75">
                  <c:v>0.47782578503682799</c:v>
                </c:pt>
                <c:pt idx="76">
                  <c:v>0.45753261646835403</c:v>
                </c:pt>
                <c:pt idx="77">
                  <c:v>0.460047626364398</c:v>
                </c:pt>
                <c:pt idx="78">
                  <c:v>0.39032734528048801</c:v>
                </c:pt>
                <c:pt idx="79">
                  <c:v>0.42840840424262899</c:v>
                </c:pt>
                <c:pt idx="80">
                  <c:v>0.45614972532335701</c:v>
                </c:pt>
                <c:pt idx="81">
                  <c:v>0.42031524058915298</c:v>
                </c:pt>
                <c:pt idx="82">
                  <c:v>0.45503299821048399</c:v>
                </c:pt>
                <c:pt idx="83">
                  <c:v>0.43927074181971298</c:v>
                </c:pt>
                <c:pt idx="84">
                  <c:v>0.47577332117111498</c:v>
                </c:pt>
                <c:pt idx="85">
                  <c:v>0.50757493414874899</c:v>
                </c:pt>
                <c:pt idx="86">
                  <c:v>0.49329700695227402</c:v>
                </c:pt>
                <c:pt idx="87">
                  <c:v>0.47777545869235799</c:v>
                </c:pt>
                <c:pt idx="88">
                  <c:v>0.50136187039243996</c:v>
                </c:pt>
                <c:pt idx="89">
                  <c:v>0.44785123540621002</c:v>
                </c:pt>
                <c:pt idx="90">
                  <c:v>0.49315001024907801</c:v>
                </c:pt>
                <c:pt idx="91">
                  <c:v>0.489914690377587</c:v>
                </c:pt>
                <c:pt idx="92">
                  <c:v>0.45306464061406998</c:v>
                </c:pt>
                <c:pt idx="93">
                  <c:v>0.511167292292384</c:v>
                </c:pt>
                <c:pt idx="94">
                  <c:v>0.44146729605239099</c:v>
                </c:pt>
                <c:pt idx="95">
                  <c:v>0.49613073464770502</c:v>
                </c:pt>
                <c:pt idx="96">
                  <c:v>0.50529420261231095</c:v>
                </c:pt>
                <c:pt idx="97">
                  <c:v>0.50752212704619404</c:v>
                </c:pt>
                <c:pt idx="98">
                  <c:v>0.51540900075609097</c:v>
                </c:pt>
                <c:pt idx="99">
                  <c:v>0.48577325805731097</c:v>
                </c:pt>
                <c:pt idx="100">
                  <c:v>0.43348693219032602</c:v>
                </c:pt>
                <c:pt idx="101">
                  <c:v>0.453159239448645</c:v>
                </c:pt>
                <c:pt idx="102">
                  <c:v>0.43081204237043402</c:v>
                </c:pt>
                <c:pt idx="103">
                  <c:v>0.50076791626579997</c:v>
                </c:pt>
                <c:pt idx="104">
                  <c:v>0.50972344896944599</c:v>
                </c:pt>
                <c:pt idx="105">
                  <c:v>0.54302939708597597</c:v>
                </c:pt>
                <c:pt idx="106">
                  <c:v>0.55562320259762599</c:v>
                </c:pt>
                <c:pt idx="107">
                  <c:v>0.54777925738067701</c:v>
                </c:pt>
                <c:pt idx="108">
                  <c:v>0.53275117104386005</c:v>
                </c:pt>
                <c:pt idx="109">
                  <c:v>0.54622634386693503</c:v>
                </c:pt>
                <c:pt idx="110">
                  <c:v>0.55417891671288799</c:v>
                </c:pt>
                <c:pt idx="111">
                  <c:v>0.53226313456710606</c:v>
                </c:pt>
                <c:pt idx="112">
                  <c:v>0.59287148326524597</c:v>
                </c:pt>
                <c:pt idx="113">
                  <c:v>0.61867735998571105</c:v>
                </c:pt>
                <c:pt idx="114">
                  <c:v>0.56969146541059901</c:v>
                </c:pt>
                <c:pt idx="115">
                  <c:v>0.55826245047327805</c:v>
                </c:pt>
                <c:pt idx="116">
                  <c:v>0.54397199258941398</c:v>
                </c:pt>
                <c:pt idx="117">
                  <c:v>0.571176899850242</c:v>
                </c:pt>
                <c:pt idx="118">
                  <c:v>0.57645406077597805</c:v>
                </c:pt>
                <c:pt idx="119">
                  <c:v>0.67309625470577406</c:v>
                </c:pt>
                <c:pt idx="120">
                  <c:v>0.56752159527632196</c:v>
                </c:pt>
                <c:pt idx="121">
                  <c:v>0.61819237406895999</c:v>
                </c:pt>
                <c:pt idx="122">
                  <c:v>0.62012519889079798</c:v>
                </c:pt>
                <c:pt idx="123">
                  <c:v>0.63877338490109403</c:v>
                </c:pt>
                <c:pt idx="124">
                  <c:v>0.63065639136053198</c:v>
                </c:pt>
                <c:pt idx="125">
                  <c:v>0.60992864466904595</c:v>
                </c:pt>
                <c:pt idx="126">
                  <c:v>0.61655316471495802</c:v>
                </c:pt>
                <c:pt idx="127">
                  <c:v>0.604612138408265</c:v>
                </c:pt>
                <c:pt idx="128">
                  <c:v>0.58529553810025403</c:v>
                </c:pt>
                <c:pt idx="129">
                  <c:v>0.59235224833215705</c:v>
                </c:pt>
                <c:pt idx="130">
                  <c:v>0.63083720993843395</c:v>
                </c:pt>
                <c:pt idx="131">
                  <c:v>0.52903290249981305</c:v>
                </c:pt>
                <c:pt idx="132">
                  <c:v>0.62427194567659705</c:v>
                </c:pt>
                <c:pt idx="133">
                  <c:v>0.60179824448849595</c:v>
                </c:pt>
                <c:pt idx="134">
                  <c:v>0.60845882333717805</c:v>
                </c:pt>
                <c:pt idx="135">
                  <c:v>0.58202749167309697</c:v>
                </c:pt>
                <c:pt idx="136">
                  <c:v>0.605264680149881</c:v>
                </c:pt>
                <c:pt idx="137">
                  <c:v>0.57958881516795302</c:v>
                </c:pt>
                <c:pt idx="138">
                  <c:v>0.63790907624180504</c:v>
                </c:pt>
                <c:pt idx="139">
                  <c:v>0.61863974420684797</c:v>
                </c:pt>
                <c:pt idx="140">
                  <c:v>0.65656594836465598</c:v>
                </c:pt>
                <c:pt idx="141">
                  <c:v>0.64997036887973703</c:v>
                </c:pt>
                <c:pt idx="142">
                  <c:v>0.65237312264914205</c:v>
                </c:pt>
                <c:pt idx="143">
                  <c:v>0.67140518713832897</c:v>
                </c:pt>
                <c:pt idx="144">
                  <c:v>0.61210499513826799</c:v>
                </c:pt>
                <c:pt idx="145">
                  <c:v>0.63012868769392905</c:v>
                </c:pt>
                <c:pt idx="146">
                  <c:v>0.62988732671650904</c:v>
                </c:pt>
                <c:pt idx="147">
                  <c:v>0.62285546441726702</c:v>
                </c:pt>
                <c:pt idx="148">
                  <c:v>0.60387606196170796</c:v>
                </c:pt>
                <c:pt idx="149">
                  <c:v>0.61565378420389005</c:v>
                </c:pt>
                <c:pt idx="150">
                  <c:v>0.59118784652004197</c:v>
                </c:pt>
                <c:pt idx="151">
                  <c:v>0.63224197037377405</c:v>
                </c:pt>
                <c:pt idx="152">
                  <c:v>0.63673150360403896</c:v>
                </c:pt>
                <c:pt idx="153">
                  <c:v>0.54085392353463302</c:v>
                </c:pt>
                <c:pt idx="154">
                  <c:v>0.62088237826361203</c:v>
                </c:pt>
                <c:pt idx="155">
                  <c:v>0.62383526092504105</c:v>
                </c:pt>
                <c:pt idx="156">
                  <c:v>0.62690760867342199</c:v>
                </c:pt>
                <c:pt idx="157">
                  <c:v>0.63792527326349702</c:v>
                </c:pt>
                <c:pt idx="158">
                  <c:v>0.60606149024924105</c:v>
                </c:pt>
                <c:pt idx="159">
                  <c:v>0.64518520127919299</c:v>
                </c:pt>
                <c:pt idx="160">
                  <c:v>0.63963731481660602</c:v>
                </c:pt>
                <c:pt idx="161">
                  <c:v>0.64926047283250199</c:v>
                </c:pt>
                <c:pt idx="162">
                  <c:v>0.62475064008638204</c:v>
                </c:pt>
                <c:pt idx="163">
                  <c:v>0.65346766106349796</c:v>
                </c:pt>
                <c:pt idx="164">
                  <c:v>0.671082943588176</c:v>
                </c:pt>
                <c:pt idx="165">
                  <c:v>0.68570934174696396</c:v>
                </c:pt>
                <c:pt idx="166">
                  <c:v>0.66060176493584699</c:v>
                </c:pt>
                <c:pt idx="167">
                  <c:v>0.69493721541479303</c:v>
                </c:pt>
                <c:pt idx="168">
                  <c:v>0.63245499892511203</c:v>
                </c:pt>
                <c:pt idx="169">
                  <c:v>0.68092005263100897</c:v>
                </c:pt>
                <c:pt idx="170">
                  <c:v>0.69371309457045904</c:v>
                </c:pt>
                <c:pt idx="171">
                  <c:v>0.65918560548222405</c:v>
                </c:pt>
                <c:pt idx="172">
                  <c:v>0.69235123265066201</c:v>
                </c:pt>
                <c:pt idx="173">
                  <c:v>0.70780063143618199</c:v>
                </c:pt>
                <c:pt idx="174">
                  <c:v>0.68889729502432595</c:v>
                </c:pt>
                <c:pt idx="175">
                  <c:v>0.66509443505813304</c:v>
                </c:pt>
                <c:pt idx="176">
                  <c:v>0.61602964403933602</c:v>
                </c:pt>
                <c:pt idx="177">
                  <c:v>0.69900745768197803</c:v>
                </c:pt>
                <c:pt idx="178">
                  <c:v>0.69584702497576501</c:v>
                </c:pt>
                <c:pt idx="179">
                  <c:v>0.68449373590998297</c:v>
                </c:pt>
                <c:pt idx="180">
                  <c:v>0.75644989776526494</c:v>
                </c:pt>
                <c:pt idx="181">
                  <c:v>0.77144880879091804</c:v>
                </c:pt>
                <c:pt idx="182">
                  <c:v>0.73209155011202098</c:v>
                </c:pt>
                <c:pt idx="183">
                  <c:v>0.70152749241650203</c:v>
                </c:pt>
                <c:pt idx="184">
                  <c:v>0.71234487316977402</c:v>
                </c:pt>
                <c:pt idx="185">
                  <c:v>0.66769875945139001</c:v>
                </c:pt>
                <c:pt idx="186">
                  <c:v>0.69803119682931902</c:v>
                </c:pt>
                <c:pt idx="187">
                  <c:v>0.69137289849544403</c:v>
                </c:pt>
                <c:pt idx="188">
                  <c:v>0.66662571135330295</c:v>
                </c:pt>
                <c:pt idx="189">
                  <c:v>0.680041045738493</c:v>
                </c:pt>
                <c:pt idx="190">
                  <c:v>0.67906517719130799</c:v>
                </c:pt>
                <c:pt idx="191">
                  <c:v>0.69984721208864498</c:v>
                </c:pt>
                <c:pt idx="192">
                  <c:v>0.70204477474970595</c:v>
                </c:pt>
                <c:pt idx="193">
                  <c:v>0.65152075830893397</c:v>
                </c:pt>
                <c:pt idx="194">
                  <c:v>0.65823030745483102</c:v>
                </c:pt>
                <c:pt idx="195">
                  <c:v>0.69306574721885195</c:v>
                </c:pt>
                <c:pt idx="196">
                  <c:v>0.69533361008684202</c:v>
                </c:pt>
                <c:pt idx="197">
                  <c:v>0.69610514515726996</c:v>
                </c:pt>
                <c:pt idx="198">
                  <c:v>0.72855078449303201</c:v>
                </c:pt>
                <c:pt idx="199">
                  <c:v>0.74831702671427203</c:v>
                </c:pt>
                <c:pt idx="200">
                  <c:v>0.74605245567169498</c:v>
                </c:pt>
                <c:pt idx="201">
                  <c:v>0.72984463000253297</c:v>
                </c:pt>
                <c:pt idx="202">
                  <c:v>0.70754428449649298</c:v>
                </c:pt>
                <c:pt idx="203">
                  <c:v>0.70597498129205905</c:v>
                </c:pt>
                <c:pt idx="204">
                  <c:v>0.68860245978006096</c:v>
                </c:pt>
                <c:pt idx="205">
                  <c:v>0.71571464017750996</c:v>
                </c:pt>
                <c:pt idx="206">
                  <c:v>0.73189819420477598</c:v>
                </c:pt>
                <c:pt idx="207">
                  <c:v>0.69139758037326204</c:v>
                </c:pt>
                <c:pt idx="208">
                  <c:v>0.72530860098475802</c:v>
                </c:pt>
                <c:pt idx="209">
                  <c:v>0.71248927742344503</c:v>
                </c:pt>
                <c:pt idx="210">
                  <c:v>0.65723151598960905</c:v>
                </c:pt>
                <c:pt idx="211">
                  <c:v>0.65612584066082102</c:v>
                </c:pt>
                <c:pt idx="212">
                  <c:v>0.65370217696171296</c:v>
                </c:pt>
                <c:pt idx="213">
                  <c:v>0.67306404608812498</c:v>
                </c:pt>
                <c:pt idx="214">
                  <c:v>0.69468000843491695</c:v>
                </c:pt>
                <c:pt idx="215">
                  <c:v>0.73758011894349995</c:v>
                </c:pt>
                <c:pt idx="216">
                  <c:v>0.68961755498782895</c:v>
                </c:pt>
                <c:pt idx="217">
                  <c:v>0.687144574712649</c:v>
                </c:pt>
                <c:pt idx="218">
                  <c:v>0.62932106667531895</c:v>
                </c:pt>
                <c:pt idx="219">
                  <c:v>0.67336333534228898</c:v>
                </c:pt>
                <c:pt idx="220">
                  <c:v>0.65797051247051397</c:v>
                </c:pt>
                <c:pt idx="221">
                  <c:v>0.67793396325500799</c:v>
                </c:pt>
                <c:pt idx="222">
                  <c:v>0.68881182581909295</c:v>
                </c:pt>
                <c:pt idx="223">
                  <c:v>0.67067679791204904</c:v>
                </c:pt>
                <c:pt idx="224">
                  <c:v>0.65350972075847702</c:v>
                </c:pt>
                <c:pt idx="225">
                  <c:v>0.69836864045066904</c:v>
                </c:pt>
                <c:pt idx="226">
                  <c:v>0.70363205091452496</c:v>
                </c:pt>
                <c:pt idx="227">
                  <c:v>0.69946062037901902</c:v>
                </c:pt>
                <c:pt idx="228">
                  <c:v>0.66929617682093601</c:v>
                </c:pt>
                <c:pt idx="229">
                  <c:v>0.65155159797470497</c:v>
                </c:pt>
                <c:pt idx="230">
                  <c:v>0.65882672806306897</c:v>
                </c:pt>
                <c:pt idx="231">
                  <c:v>0.64016309499894097</c:v>
                </c:pt>
                <c:pt idx="232">
                  <c:v>0.70926877330420401</c:v>
                </c:pt>
                <c:pt idx="233">
                  <c:v>0.69780642876908605</c:v>
                </c:pt>
                <c:pt idx="234">
                  <c:v>0.68049385767010295</c:v>
                </c:pt>
                <c:pt idx="235">
                  <c:v>0.72882263381666701</c:v>
                </c:pt>
                <c:pt idx="236">
                  <c:v>0.76682741430454504</c:v>
                </c:pt>
                <c:pt idx="237">
                  <c:v>0.76083789923203904</c:v>
                </c:pt>
                <c:pt idx="238">
                  <c:v>0.708164510556063</c:v>
                </c:pt>
                <c:pt idx="239">
                  <c:v>0.722865616844932</c:v>
                </c:pt>
                <c:pt idx="240">
                  <c:v>0.69469378840629503</c:v>
                </c:pt>
                <c:pt idx="241">
                  <c:v>0.74993882902237796</c:v>
                </c:pt>
                <c:pt idx="242">
                  <c:v>0.65973989086726803</c:v>
                </c:pt>
                <c:pt idx="243">
                  <c:v>0.66196121199886304</c:v>
                </c:pt>
                <c:pt idx="244">
                  <c:v>0.74600607919883399</c:v>
                </c:pt>
                <c:pt idx="245">
                  <c:v>0.70777291322247204</c:v>
                </c:pt>
                <c:pt idx="246">
                  <c:v>0.77252325632437102</c:v>
                </c:pt>
                <c:pt idx="247">
                  <c:v>0.68116754251623701</c:v>
                </c:pt>
                <c:pt idx="248">
                  <c:v>0.68475571307660899</c:v>
                </c:pt>
                <c:pt idx="249">
                  <c:v>0.73933677563140399</c:v>
                </c:pt>
                <c:pt idx="250">
                  <c:v>0.75566701194134001</c:v>
                </c:pt>
                <c:pt idx="251">
                  <c:v>0.72295953928840995</c:v>
                </c:pt>
                <c:pt idx="252">
                  <c:v>0.71517276302482902</c:v>
                </c:pt>
                <c:pt idx="253">
                  <c:v>0.73964502723372505</c:v>
                </c:pt>
                <c:pt idx="254">
                  <c:v>0.66151092949338897</c:v>
                </c:pt>
                <c:pt idx="255">
                  <c:v>0.65899010029753902</c:v>
                </c:pt>
                <c:pt idx="256">
                  <c:v>0.69491473942391702</c:v>
                </c:pt>
                <c:pt idx="257">
                  <c:v>0.72136952850597602</c:v>
                </c:pt>
                <c:pt idx="258">
                  <c:v>0.69203702564926395</c:v>
                </c:pt>
                <c:pt idx="259">
                  <c:v>0.64665827801620002</c:v>
                </c:pt>
                <c:pt idx="260">
                  <c:v>0.69056401545053403</c:v>
                </c:pt>
                <c:pt idx="261">
                  <c:v>0.66213819275090502</c:v>
                </c:pt>
                <c:pt idx="262">
                  <c:v>0.74001958046475902</c:v>
                </c:pt>
                <c:pt idx="263">
                  <c:v>0.74660064438069595</c:v>
                </c:pt>
                <c:pt idx="264">
                  <c:v>0.74224388972674205</c:v>
                </c:pt>
                <c:pt idx="265">
                  <c:v>0.7740864074746</c:v>
                </c:pt>
                <c:pt idx="266">
                  <c:v>0.73778557674425804</c:v>
                </c:pt>
                <c:pt idx="267">
                  <c:v>0.76097500686613795</c:v>
                </c:pt>
                <c:pt idx="268">
                  <c:v>0.70735705662709902</c:v>
                </c:pt>
                <c:pt idx="269">
                  <c:v>0.63357095137644504</c:v>
                </c:pt>
                <c:pt idx="270">
                  <c:v>0.68933004923521002</c:v>
                </c:pt>
                <c:pt idx="271">
                  <c:v>0.70557537435316497</c:v>
                </c:pt>
                <c:pt idx="272">
                  <c:v>0.678084217946333</c:v>
                </c:pt>
                <c:pt idx="273">
                  <c:v>0.710444425109794</c:v>
                </c:pt>
                <c:pt idx="274">
                  <c:v>0.70600066976234999</c:v>
                </c:pt>
                <c:pt idx="275">
                  <c:v>0.67087220553580496</c:v>
                </c:pt>
                <c:pt idx="276">
                  <c:v>0.71251298776601701</c:v>
                </c:pt>
                <c:pt idx="277">
                  <c:v>0.70782701933487402</c:v>
                </c:pt>
                <c:pt idx="278">
                  <c:v>0.73265961494143095</c:v>
                </c:pt>
                <c:pt idx="279">
                  <c:v>0.70735549703430201</c:v>
                </c:pt>
                <c:pt idx="280">
                  <c:v>0.71068448755742497</c:v>
                </c:pt>
                <c:pt idx="281">
                  <c:v>0.67970824011701003</c:v>
                </c:pt>
                <c:pt idx="282">
                  <c:v>0.729822933513816</c:v>
                </c:pt>
                <c:pt idx="283">
                  <c:v>0.76532426272603504</c:v>
                </c:pt>
                <c:pt idx="284">
                  <c:v>0.682301825118236</c:v>
                </c:pt>
                <c:pt idx="285">
                  <c:v>0.704487796212659</c:v>
                </c:pt>
                <c:pt idx="286">
                  <c:v>0.74857434282069901</c:v>
                </c:pt>
                <c:pt idx="287">
                  <c:v>0.72078246960785097</c:v>
                </c:pt>
                <c:pt idx="288">
                  <c:v>0.77171169544130302</c:v>
                </c:pt>
                <c:pt idx="289">
                  <c:v>0.71299218203005199</c:v>
                </c:pt>
                <c:pt idx="290">
                  <c:v>0.67581748404043995</c:v>
                </c:pt>
                <c:pt idx="291">
                  <c:v>0.67712919253687898</c:v>
                </c:pt>
                <c:pt idx="292">
                  <c:v>0.64431560840336899</c:v>
                </c:pt>
                <c:pt idx="293">
                  <c:v>0.67965797996874699</c:v>
                </c:pt>
                <c:pt idx="294">
                  <c:v>0.64024416780887194</c:v>
                </c:pt>
                <c:pt idx="295">
                  <c:v>0.61026156885313498</c:v>
                </c:pt>
                <c:pt idx="296">
                  <c:v>0.69491493585318498</c:v>
                </c:pt>
                <c:pt idx="297">
                  <c:v>0.67484073680333401</c:v>
                </c:pt>
                <c:pt idx="298">
                  <c:v>0.62339907063401201</c:v>
                </c:pt>
                <c:pt idx="299">
                  <c:v>0.68566620750095297</c:v>
                </c:pt>
                <c:pt idx="300">
                  <c:v>0.62387041768526497</c:v>
                </c:pt>
                <c:pt idx="301">
                  <c:v>0.66458036763235895</c:v>
                </c:pt>
                <c:pt idx="302">
                  <c:v>0.67542246041072795</c:v>
                </c:pt>
                <c:pt idx="303">
                  <c:v>0.71859610796857099</c:v>
                </c:pt>
                <c:pt idx="304">
                  <c:v>0.63112743326103105</c:v>
                </c:pt>
                <c:pt idx="305">
                  <c:v>0.67035453277026602</c:v>
                </c:pt>
                <c:pt idx="306">
                  <c:v>0.70461407996188996</c:v>
                </c:pt>
                <c:pt idx="307">
                  <c:v>0.68251553749571703</c:v>
                </c:pt>
                <c:pt idx="308">
                  <c:v>0.71217384619667101</c:v>
                </c:pt>
                <c:pt idx="309">
                  <c:v>0.69300884651364503</c:v>
                </c:pt>
                <c:pt idx="310">
                  <c:v>0.69096519486609698</c:v>
                </c:pt>
                <c:pt idx="311">
                  <c:v>0.70907742317688605</c:v>
                </c:pt>
                <c:pt idx="312">
                  <c:v>0.72097807793742197</c:v>
                </c:pt>
                <c:pt idx="313">
                  <c:v>0.66795891782268502</c:v>
                </c:pt>
                <c:pt idx="314">
                  <c:v>0.68580547634481204</c:v>
                </c:pt>
                <c:pt idx="315">
                  <c:v>0.72495754885767605</c:v>
                </c:pt>
                <c:pt idx="316">
                  <c:v>0.74459541368442606</c:v>
                </c:pt>
                <c:pt idx="317">
                  <c:v>0.75856950464359796</c:v>
                </c:pt>
                <c:pt idx="318">
                  <c:v>0.72456107245646495</c:v>
                </c:pt>
                <c:pt idx="319">
                  <c:v>0.71729344306676401</c:v>
                </c:pt>
                <c:pt idx="320">
                  <c:v>0.72616771084256804</c:v>
                </c:pt>
                <c:pt idx="321">
                  <c:v>0.70018050459348702</c:v>
                </c:pt>
                <c:pt idx="322">
                  <c:v>0.67523273250285398</c:v>
                </c:pt>
                <c:pt idx="323">
                  <c:v>0.70592085284953698</c:v>
                </c:pt>
                <c:pt idx="324">
                  <c:v>0.68430264082705405</c:v>
                </c:pt>
                <c:pt idx="325">
                  <c:v>0.67432384036100401</c:v>
                </c:pt>
                <c:pt idx="326">
                  <c:v>0.64184120563559599</c:v>
                </c:pt>
                <c:pt idx="327">
                  <c:v>0.69591439100153396</c:v>
                </c:pt>
                <c:pt idx="328">
                  <c:v>0.66976685497534705</c:v>
                </c:pt>
                <c:pt idx="329">
                  <c:v>0.66698717188252898</c:v>
                </c:pt>
                <c:pt idx="330">
                  <c:v>0.66883492693489899</c:v>
                </c:pt>
                <c:pt idx="331">
                  <c:v>0.67471049444846098</c:v>
                </c:pt>
                <c:pt idx="332">
                  <c:v>0.65356457453476802</c:v>
                </c:pt>
                <c:pt idx="333">
                  <c:v>0.690336322695973</c:v>
                </c:pt>
                <c:pt idx="334">
                  <c:v>0.71206956952963196</c:v>
                </c:pt>
                <c:pt idx="335">
                  <c:v>0.63364950667646303</c:v>
                </c:pt>
                <c:pt idx="336">
                  <c:v>0.68863398202231596</c:v>
                </c:pt>
                <c:pt idx="337">
                  <c:v>0.64851609648125697</c:v>
                </c:pt>
                <c:pt idx="338">
                  <c:v>0.70518935519256498</c:v>
                </c:pt>
                <c:pt idx="339">
                  <c:v>0.65455641309496204</c:v>
                </c:pt>
                <c:pt idx="340">
                  <c:v>0.68808783770076498</c:v>
                </c:pt>
                <c:pt idx="341">
                  <c:v>0.83993614818458395</c:v>
                </c:pt>
                <c:pt idx="342">
                  <c:v>0.67805040623402002</c:v>
                </c:pt>
                <c:pt idx="343">
                  <c:v>0.71167557347833099</c:v>
                </c:pt>
                <c:pt idx="344">
                  <c:v>0.75222949180549403</c:v>
                </c:pt>
                <c:pt idx="345">
                  <c:v>0.68208623797478996</c:v>
                </c:pt>
                <c:pt idx="346">
                  <c:v>0.707351138633592</c:v>
                </c:pt>
                <c:pt idx="347">
                  <c:v>0.72416646808221796</c:v>
                </c:pt>
                <c:pt idx="348">
                  <c:v>0.72503696959000097</c:v>
                </c:pt>
                <c:pt idx="349">
                  <c:v>0.65389274376594098</c:v>
                </c:pt>
                <c:pt idx="350">
                  <c:v>0.71513701965906495</c:v>
                </c:pt>
                <c:pt idx="351">
                  <c:v>0.71298822592878097</c:v>
                </c:pt>
                <c:pt idx="352">
                  <c:v>0.74103831405822895</c:v>
                </c:pt>
                <c:pt idx="353">
                  <c:v>0.681970739502329</c:v>
                </c:pt>
                <c:pt idx="354">
                  <c:v>0.74816605371233802</c:v>
                </c:pt>
                <c:pt idx="355">
                  <c:v>0.76811986962716605</c:v>
                </c:pt>
                <c:pt idx="356">
                  <c:v>0.74166413265047304</c:v>
                </c:pt>
                <c:pt idx="357">
                  <c:v>0.70688660189928199</c:v>
                </c:pt>
                <c:pt idx="358">
                  <c:v>0.61536610176868201</c:v>
                </c:pt>
                <c:pt idx="359">
                  <c:v>0.69764761910633399</c:v>
                </c:pt>
                <c:pt idx="360">
                  <c:v>0.69239918305395198</c:v>
                </c:pt>
                <c:pt idx="361">
                  <c:v>0.67862659520082202</c:v>
                </c:pt>
                <c:pt idx="362">
                  <c:v>0.68597335421882699</c:v>
                </c:pt>
                <c:pt idx="363">
                  <c:v>0.71139302320517595</c:v>
                </c:pt>
                <c:pt idx="364">
                  <c:v>0.65003044179417602</c:v>
                </c:pt>
                <c:pt idx="365">
                  <c:v>0.64614225635241895</c:v>
                </c:pt>
                <c:pt idx="366">
                  <c:v>0.68733775382322604</c:v>
                </c:pt>
                <c:pt idx="367">
                  <c:v>0.73080941317327397</c:v>
                </c:pt>
                <c:pt idx="368">
                  <c:v>0.75153567386895903</c:v>
                </c:pt>
                <c:pt idx="369">
                  <c:v>0.76957053813151499</c:v>
                </c:pt>
                <c:pt idx="370">
                  <c:v>0.73396800918340499</c:v>
                </c:pt>
                <c:pt idx="371">
                  <c:v>0.713955072031773</c:v>
                </c:pt>
                <c:pt idx="372">
                  <c:v>0.71195400267334696</c:v>
                </c:pt>
                <c:pt idx="373">
                  <c:v>0.72496536094400399</c:v>
                </c:pt>
                <c:pt idx="374">
                  <c:v>0.67868474723105299</c:v>
                </c:pt>
                <c:pt idx="375">
                  <c:v>0.67791233765674197</c:v>
                </c:pt>
                <c:pt idx="376">
                  <c:v>0.64857734569278103</c:v>
                </c:pt>
                <c:pt idx="377">
                  <c:v>0.66869728563947795</c:v>
                </c:pt>
                <c:pt idx="378">
                  <c:v>0.66718055477030402</c:v>
                </c:pt>
                <c:pt idx="379">
                  <c:v>0.69298574925295298</c:v>
                </c:pt>
                <c:pt idx="380">
                  <c:v>0.67604471485294604</c:v>
                </c:pt>
                <c:pt idx="381">
                  <c:v>0.70738348768329196</c:v>
                </c:pt>
                <c:pt idx="382">
                  <c:v>0.70810960613712703</c:v>
                </c:pt>
                <c:pt idx="383">
                  <c:v>0.73488672851497605</c:v>
                </c:pt>
                <c:pt idx="384">
                  <c:v>0.69242007358009505</c:v>
                </c:pt>
                <c:pt idx="385">
                  <c:v>0.700748327301143</c:v>
                </c:pt>
                <c:pt idx="386">
                  <c:v>0.70190452784516499</c:v>
                </c:pt>
                <c:pt idx="387">
                  <c:v>0.69297523841900899</c:v>
                </c:pt>
                <c:pt idx="388">
                  <c:v>0.66593428251977904</c:v>
                </c:pt>
                <c:pt idx="389">
                  <c:v>0.694362036870383</c:v>
                </c:pt>
                <c:pt idx="390">
                  <c:v>0.65154014094137902</c:v>
                </c:pt>
                <c:pt idx="391">
                  <c:v>0.72702602269052896</c:v>
                </c:pt>
                <c:pt idx="392">
                  <c:v>0.69648397201067602</c:v>
                </c:pt>
                <c:pt idx="393">
                  <c:v>0.71755711073178496</c:v>
                </c:pt>
                <c:pt idx="394">
                  <c:v>0.76704070455126105</c:v>
                </c:pt>
                <c:pt idx="395">
                  <c:v>0.71189152194730898</c:v>
                </c:pt>
                <c:pt idx="396">
                  <c:v>0.719169361147313</c:v>
                </c:pt>
                <c:pt idx="397">
                  <c:v>0.73549690284386504</c:v>
                </c:pt>
                <c:pt idx="398">
                  <c:v>0.73008623305030496</c:v>
                </c:pt>
                <c:pt idx="399">
                  <c:v>0.71523639494006597</c:v>
                </c:pt>
                <c:pt idx="400">
                  <c:v>0.71087389301413295</c:v>
                </c:pt>
                <c:pt idx="401">
                  <c:v>0.71701344719273297</c:v>
                </c:pt>
                <c:pt idx="402">
                  <c:v>0.69561643575514898</c:v>
                </c:pt>
                <c:pt idx="403">
                  <c:v>0.70954705825581599</c:v>
                </c:pt>
                <c:pt idx="404">
                  <c:v>0.67783108681937998</c:v>
                </c:pt>
                <c:pt idx="405">
                  <c:v>0.72200090843967801</c:v>
                </c:pt>
                <c:pt idx="406">
                  <c:v>0.69326134266801598</c:v>
                </c:pt>
                <c:pt idx="407">
                  <c:v>0.68727364568508098</c:v>
                </c:pt>
                <c:pt idx="408">
                  <c:v>0.74123566760968795</c:v>
                </c:pt>
                <c:pt idx="409">
                  <c:v>0.72958047942820103</c:v>
                </c:pt>
                <c:pt idx="410">
                  <c:v>0.75385909685264896</c:v>
                </c:pt>
                <c:pt idx="411">
                  <c:v>0.75037126186259395</c:v>
                </c:pt>
                <c:pt idx="412">
                  <c:v>0.73535827339664295</c:v>
                </c:pt>
                <c:pt idx="413">
                  <c:v>0.71077346752896997</c:v>
                </c:pt>
                <c:pt idx="414">
                  <c:v>0.71607931108410205</c:v>
                </c:pt>
                <c:pt idx="415">
                  <c:v>0.73000081488037105</c:v>
                </c:pt>
                <c:pt idx="416">
                  <c:v>0.71623244239615902</c:v>
                </c:pt>
                <c:pt idx="417">
                  <c:v>0.73313026351335997</c:v>
                </c:pt>
                <c:pt idx="418">
                  <c:v>0.73701411120147897</c:v>
                </c:pt>
                <c:pt idx="419">
                  <c:v>0.66526757282971105</c:v>
                </c:pt>
                <c:pt idx="420">
                  <c:v>0.68371546105167502</c:v>
                </c:pt>
                <c:pt idx="421">
                  <c:v>0.65452129017237504</c:v>
                </c:pt>
                <c:pt idx="422">
                  <c:v>0.72599429763228196</c:v>
                </c:pt>
                <c:pt idx="423">
                  <c:v>0.75076443149067995</c:v>
                </c:pt>
                <c:pt idx="424">
                  <c:v>0.717776567739836</c:v>
                </c:pt>
                <c:pt idx="425">
                  <c:v>0.71105783342812501</c:v>
                </c:pt>
                <c:pt idx="426">
                  <c:v>0.62891030464112596</c:v>
                </c:pt>
                <c:pt idx="427">
                  <c:v>0.67788961957848204</c:v>
                </c:pt>
                <c:pt idx="428">
                  <c:v>0.71437539332787303</c:v>
                </c:pt>
                <c:pt idx="429">
                  <c:v>0.69963540450981498</c:v>
                </c:pt>
                <c:pt idx="430">
                  <c:v>0.650994940155049</c:v>
                </c:pt>
                <c:pt idx="431">
                  <c:v>0.68832274570804297</c:v>
                </c:pt>
                <c:pt idx="432">
                  <c:v>0.69842892453997896</c:v>
                </c:pt>
                <c:pt idx="433">
                  <c:v>0.69427458621634497</c:v>
                </c:pt>
                <c:pt idx="434">
                  <c:v>0.68253351157839703</c:v>
                </c:pt>
                <c:pt idx="435">
                  <c:v>0.717785616679809</c:v>
                </c:pt>
                <c:pt idx="436">
                  <c:v>0.663357080248278</c:v>
                </c:pt>
                <c:pt idx="437">
                  <c:v>0.69750504902766397</c:v>
                </c:pt>
                <c:pt idx="438">
                  <c:v>0.68492159410512499</c:v>
                </c:pt>
                <c:pt idx="439">
                  <c:v>0.70418986303716002</c:v>
                </c:pt>
                <c:pt idx="440">
                  <c:v>0.685855647547573</c:v>
                </c:pt>
                <c:pt idx="441">
                  <c:v>0.72641038037717698</c:v>
                </c:pt>
                <c:pt idx="442">
                  <c:v>0.71836171358212697</c:v>
                </c:pt>
                <c:pt idx="443">
                  <c:v>0.68377272138308298</c:v>
                </c:pt>
                <c:pt idx="444">
                  <c:v>0.67990573479402405</c:v>
                </c:pt>
                <c:pt idx="445">
                  <c:v>0.68095772909682295</c:v>
                </c:pt>
                <c:pt idx="446">
                  <c:v>0.699802360132735</c:v>
                </c:pt>
                <c:pt idx="447">
                  <c:v>0.72810666310058703</c:v>
                </c:pt>
                <c:pt idx="448">
                  <c:v>0.74390981615588803</c:v>
                </c:pt>
                <c:pt idx="449">
                  <c:v>0.75422280788837104</c:v>
                </c:pt>
                <c:pt idx="450">
                  <c:v>0.66003549670773298</c:v>
                </c:pt>
                <c:pt idx="451">
                  <c:v>0.70145632344361197</c:v>
                </c:pt>
                <c:pt idx="452">
                  <c:v>0.68244662131151501</c:v>
                </c:pt>
                <c:pt idx="453">
                  <c:v>0.69438669646306495</c:v>
                </c:pt>
                <c:pt idx="454">
                  <c:v>0.62890286613954105</c:v>
                </c:pt>
                <c:pt idx="455">
                  <c:v>0.67288034441103095</c:v>
                </c:pt>
                <c:pt idx="456">
                  <c:v>0.72177470396519705</c:v>
                </c:pt>
                <c:pt idx="457">
                  <c:v>0.68296088194257898</c:v>
                </c:pt>
                <c:pt idx="458">
                  <c:v>0.71279899241120004</c:v>
                </c:pt>
                <c:pt idx="459">
                  <c:v>0.69770794001430603</c:v>
                </c:pt>
                <c:pt idx="460">
                  <c:v>0.65156790936929398</c:v>
                </c:pt>
                <c:pt idx="461">
                  <c:v>0.70006564239977098</c:v>
                </c:pt>
                <c:pt idx="462">
                  <c:v>0.74252368763141696</c:v>
                </c:pt>
                <c:pt idx="463">
                  <c:v>0.66525336084891296</c:v>
                </c:pt>
                <c:pt idx="464">
                  <c:v>0.64868514823035905</c:v>
                </c:pt>
                <c:pt idx="465">
                  <c:v>0.69612875443790001</c:v>
                </c:pt>
                <c:pt idx="466">
                  <c:v>0.66514051869667001</c:v>
                </c:pt>
                <c:pt idx="467">
                  <c:v>0.70873021192366004</c:v>
                </c:pt>
                <c:pt idx="468">
                  <c:v>0.69542486204751697</c:v>
                </c:pt>
                <c:pt idx="469">
                  <c:v>0.70144860176491897</c:v>
                </c:pt>
                <c:pt idx="470">
                  <c:v>0.69389780688791403</c:v>
                </c:pt>
                <c:pt idx="471">
                  <c:v>0.69963495748624405</c:v>
                </c:pt>
                <c:pt idx="472">
                  <c:v>0.69124223064471302</c:v>
                </c:pt>
                <c:pt idx="473">
                  <c:v>0.64928032519837198</c:v>
                </c:pt>
                <c:pt idx="474">
                  <c:v>0.73659907660833301</c:v>
                </c:pt>
                <c:pt idx="475">
                  <c:v>0.71378192329411605</c:v>
                </c:pt>
                <c:pt idx="476">
                  <c:v>0.765909562649017</c:v>
                </c:pt>
                <c:pt idx="477">
                  <c:v>0.74814192215056696</c:v>
                </c:pt>
                <c:pt idx="478">
                  <c:v>0.66859473830207095</c:v>
                </c:pt>
                <c:pt idx="479">
                  <c:v>0.70316540957860196</c:v>
                </c:pt>
                <c:pt idx="480">
                  <c:v>0.74194447096479699</c:v>
                </c:pt>
                <c:pt idx="481">
                  <c:v>0.70227339088927598</c:v>
                </c:pt>
                <c:pt idx="482">
                  <c:v>0.704603889990151</c:v>
                </c:pt>
                <c:pt idx="483">
                  <c:v>0.71876300145382899</c:v>
                </c:pt>
                <c:pt idx="484">
                  <c:v>0.61266241953934997</c:v>
                </c:pt>
                <c:pt idx="485">
                  <c:v>0.64133394464772397</c:v>
                </c:pt>
                <c:pt idx="486">
                  <c:v>0.67860618814271101</c:v>
                </c:pt>
                <c:pt idx="487">
                  <c:v>0.65493394716039</c:v>
                </c:pt>
                <c:pt idx="488">
                  <c:v>0.67272126758864603</c:v>
                </c:pt>
                <c:pt idx="489">
                  <c:v>0.63339288781390701</c:v>
                </c:pt>
                <c:pt idx="490">
                  <c:v>0.69212917187721901</c:v>
                </c:pt>
                <c:pt idx="491">
                  <c:v>0.69085900274424905</c:v>
                </c:pt>
                <c:pt idx="492">
                  <c:v>0.65783962969679799</c:v>
                </c:pt>
                <c:pt idx="493">
                  <c:v>0.68651389497080295</c:v>
                </c:pt>
                <c:pt idx="494">
                  <c:v>0.67194445953124604</c:v>
                </c:pt>
                <c:pt idx="495">
                  <c:v>0.65624092009152701</c:v>
                </c:pt>
                <c:pt idx="496">
                  <c:v>0.63984944524786602</c:v>
                </c:pt>
                <c:pt idx="497">
                  <c:v>0.62403424346353398</c:v>
                </c:pt>
                <c:pt idx="498">
                  <c:v>0.70028043636426496</c:v>
                </c:pt>
                <c:pt idx="499">
                  <c:v>0.75363539557902104</c:v>
                </c:pt>
                <c:pt idx="500">
                  <c:v>0.74422775604077795</c:v>
                </c:pt>
                <c:pt idx="501">
                  <c:v>0.74976493695228796</c:v>
                </c:pt>
                <c:pt idx="502">
                  <c:v>0.77004790989803495</c:v>
                </c:pt>
                <c:pt idx="503">
                  <c:v>0.71938799883877003</c:v>
                </c:pt>
                <c:pt idx="504">
                  <c:v>0.66591095823650903</c:v>
                </c:pt>
                <c:pt idx="505">
                  <c:v>0.72744343073880002</c:v>
                </c:pt>
                <c:pt idx="506">
                  <c:v>0.67716849850503802</c:v>
                </c:pt>
                <c:pt idx="507">
                  <c:v>0.66331053294681597</c:v>
                </c:pt>
                <c:pt idx="508">
                  <c:v>0.74627077205249304</c:v>
                </c:pt>
                <c:pt idx="509">
                  <c:v>0.69523999350981303</c:v>
                </c:pt>
                <c:pt idx="510">
                  <c:v>0.72914964983255504</c:v>
                </c:pt>
                <c:pt idx="511">
                  <c:v>0.68136983232035697</c:v>
                </c:pt>
                <c:pt idx="512">
                  <c:v>0.73001530818014104</c:v>
                </c:pt>
                <c:pt idx="513">
                  <c:v>0.72160270359586898</c:v>
                </c:pt>
                <c:pt idx="514">
                  <c:v>0.69073312100865902</c:v>
                </c:pt>
                <c:pt idx="515">
                  <c:v>0.72584501310400895</c:v>
                </c:pt>
                <c:pt idx="516">
                  <c:v>0.73192619465946895</c:v>
                </c:pt>
                <c:pt idx="517">
                  <c:v>0.71142505169040204</c:v>
                </c:pt>
                <c:pt idx="518">
                  <c:v>0.73185909191555898</c:v>
                </c:pt>
                <c:pt idx="519">
                  <c:v>0.74327117346026395</c:v>
                </c:pt>
                <c:pt idx="520">
                  <c:v>0.72252176085231501</c:v>
                </c:pt>
                <c:pt idx="521">
                  <c:v>0.68487727621654604</c:v>
                </c:pt>
                <c:pt idx="522">
                  <c:v>0.68392701211214701</c:v>
                </c:pt>
                <c:pt idx="523">
                  <c:v>0.73292387761605005</c:v>
                </c:pt>
                <c:pt idx="524">
                  <c:v>0.69855195561245997</c:v>
                </c:pt>
                <c:pt idx="525">
                  <c:v>0.76343421126310596</c:v>
                </c:pt>
                <c:pt idx="526">
                  <c:v>0.771300366971575</c:v>
                </c:pt>
                <c:pt idx="527">
                  <c:v>0.81547171938044205</c:v>
                </c:pt>
                <c:pt idx="528">
                  <c:v>0.75455459671106395</c:v>
                </c:pt>
                <c:pt idx="529">
                  <c:v>0.71420575003323505</c:v>
                </c:pt>
                <c:pt idx="530">
                  <c:v>0.66679422588919601</c:v>
                </c:pt>
                <c:pt idx="531">
                  <c:v>0.65772730077335095</c:v>
                </c:pt>
                <c:pt idx="532">
                  <c:v>0.68013025930584803</c:v>
                </c:pt>
                <c:pt idx="533">
                  <c:v>0.74233730315245094</c:v>
                </c:pt>
                <c:pt idx="534">
                  <c:v>0.74285910404790401</c:v>
                </c:pt>
                <c:pt idx="535">
                  <c:v>0.70537254810525396</c:v>
                </c:pt>
                <c:pt idx="536">
                  <c:v>0.72970607158823297</c:v>
                </c:pt>
                <c:pt idx="537">
                  <c:v>0.69416688281697803</c:v>
                </c:pt>
                <c:pt idx="538">
                  <c:v>0.66230952751423</c:v>
                </c:pt>
                <c:pt idx="539">
                  <c:v>0.69646721282205704</c:v>
                </c:pt>
                <c:pt idx="540">
                  <c:v>0.72471800173147805</c:v>
                </c:pt>
                <c:pt idx="541">
                  <c:v>0.70272984504225</c:v>
                </c:pt>
                <c:pt idx="542">
                  <c:v>0.68934369428188902</c:v>
                </c:pt>
                <c:pt idx="543">
                  <c:v>0.69877175416767501</c:v>
                </c:pt>
                <c:pt idx="544">
                  <c:v>0.72789686532050102</c:v>
                </c:pt>
                <c:pt idx="545">
                  <c:v>0.68983533720669499</c:v>
                </c:pt>
                <c:pt idx="546">
                  <c:v>0.685545796012481</c:v>
                </c:pt>
                <c:pt idx="547">
                  <c:v>0.73124489064062304</c:v>
                </c:pt>
                <c:pt idx="548">
                  <c:v>0.69278913520213403</c:v>
                </c:pt>
                <c:pt idx="549">
                  <c:v>0.74291472985251195</c:v>
                </c:pt>
                <c:pt idx="550">
                  <c:v>0.69562690844500497</c:v>
                </c:pt>
                <c:pt idx="551">
                  <c:v>0.78508081021856202</c:v>
                </c:pt>
                <c:pt idx="552">
                  <c:v>0.77896562890266796</c:v>
                </c:pt>
                <c:pt idx="553">
                  <c:v>0.75689023359099705</c:v>
                </c:pt>
                <c:pt idx="554">
                  <c:v>0.69865094256566196</c:v>
                </c:pt>
                <c:pt idx="555">
                  <c:v>0.71450930476966901</c:v>
                </c:pt>
                <c:pt idx="556">
                  <c:v>0.63991944053236305</c:v>
                </c:pt>
                <c:pt idx="557">
                  <c:v>0.69587423659186598</c:v>
                </c:pt>
                <c:pt idx="558">
                  <c:v>0.67692591899765298</c:v>
                </c:pt>
                <c:pt idx="559">
                  <c:v>0.73533286267620601</c:v>
                </c:pt>
                <c:pt idx="560">
                  <c:v>0.67975122939249</c:v>
                </c:pt>
                <c:pt idx="561">
                  <c:v>0.71267743049837995</c:v>
                </c:pt>
                <c:pt idx="562">
                  <c:v>0.62122153341662001</c:v>
                </c:pt>
                <c:pt idx="563">
                  <c:v>0.67295124814424601</c:v>
                </c:pt>
                <c:pt idx="564">
                  <c:v>0.65460493402404496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8C-4797-AB5B-7DF8E11E9603}"/>
            </c:ext>
          </c:extLst>
        </c:ser>
        <c:ser>
          <c:idx val="2"/>
          <c:order val="2"/>
          <c:tx>
            <c:strRef>
              <c:f>jvm.heap.usage!$D$1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jvm.heap.usage!$A$2:$A$602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jvm.heap.usage!$D$2:$D$602</c:f>
              <c:numCache>
                <c:formatCode>General</c:formatCode>
                <c:ptCount val="601"/>
                <c:pt idx="0">
                  <c:v>1.07472529485964E-2</c:v>
                </c:pt>
                <c:pt idx="1">
                  <c:v>1.16846014922282E-2</c:v>
                </c:pt>
                <c:pt idx="2">
                  <c:v>1.6010303492075901E-2</c:v>
                </c:pt>
                <c:pt idx="3">
                  <c:v>1.4225514031347E-2</c:v>
                </c:pt>
                <c:pt idx="4">
                  <c:v>1.5112042551478E-2</c:v>
                </c:pt>
                <c:pt idx="5">
                  <c:v>1.48473033994084E-2</c:v>
                </c:pt>
                <c:pt idx="6">
                  <c:v>1.91338670872554E-2</c:v>
                </c:pt>
                <c:pt idx="7">
                  <c:v>1.4083313725866201E-2</c:v>
                </c:pt>
                <c:pt idx="8">
                  <c:v>1.4938492998910501E-2</c:v>
                </c:pt>
                <c:pt idx="9">
                  <c:v>1.56508001774361E-2</c:v>
                </c:pt>
                <c:pt idx="10">
                  <c:v>1.8654613709652702E-2</c:v>
                </c:pt>
                <c:pt idx="11">
                  <c:v>1.8246825400763399E-2</c:v>
                </c:pt>
                <c:pt idx="12">
                  <c:v>2.02595872886886E-2</c:v>
                </c:pt>
                <c:pt idx="13">
                  <c:v>2.2819262145476402E-2</c:v>
                </c:pt>
                <c:pt idx="14">
                  <c:v>1.9625790582126101E-2</c:v>
                </c:pt>
                <c:pt idx="15">
                  <c:v>2.6243490519283898E-2</c:v>
                </c:pt>
                <c:pt idx="16">
                  <c:v>3.04960762658835E-2</c:v>
                </c:pt>
                <c:pt idx="17">
                  <c:v>3.1096828956258201E-2</c:v>
                </c:pt>
                <c:pt idx="18">
                  <c:v>5.4215033661366402E-2</c:v>
                </c:pt>
                <c:pt idx="19">
                  <c:v>5.5625386854934997E-2</c:v>
                </c:pt>
                <c:pt idx="20">
                  <c:v>6.0898414282836703E-2</c:v>
                </c:pt>
                <c:pt idx="21">
                  <c:v>8.5020564329948298E-2</c:v>
                </c:pt>
                <c:pt idx="22">
                  <c:v>0.134025698407473</c:v>
                </c:pt>
                <c:pt idx="23">
                  <c:v>0.16415164112488101</c:v>
                </c:pt>
                <c:pt idx="24">
                  <c:v>0.183480579530233</c:v>
                </c:pt>
                <c:pt idx="25">
                  <c:v>0.17524371777088901</c:v>
                </c:pt>
                <c:pt idx="26">
                  <c:v>0.20429287150612699</c:v>
                </c:pt>
                <c:pt idx="27">
                  <c:v>0.22675561420343199</c:v>
                </c:pt>
                <c:pt idx="28">
                  <c:v>0.215002864050819</c:v>
                </c:pt>
                <c:pt idx="29">
                  <c:v>0.24102495063042001</c:v>
                </c:pt>
                <c:pt idx="30">
                  <c:v>0.245571408459067</c:v>
                </c:pt>
                <c:pt idx="31">
                  <c:v>0.194036261336681</c:v>
                </c:pt>
                <c:pt idx="32">
                  <c:v>0.28015211168732801</c:v>
                </c:pt>
                <c:pt idx="33">
                  <c:v>0.19567204543241701</c:v>
                </c:pt>
                <c:pt idx="34">
                  <c:v>0.29139563778670502</c:v>
                </c:pt>
                <c:pt idx="35">
                  <c:v>0.26397636956285803</c:v>
                </c:pt>
                <c:pt idx="36">
                  <c:v>0.29592678150741702</c:v>
                </c:pt>
                <c:pt idx="37">
                  <c:v>0.310242667508564</c:v>
                </c:pt>
                <c:pt idx="38">
                  <c:v>0.30656783437375201</c:v>
                </c:pt>
                <c:pt idx="39">
                  <c:v>0.251076794639782</c:v>
                </c:pt>
                <c:pt idx="40">
                  <c:v>0.28384849676159901</c:v>
                </c:pt>
                <c:pt idx="41">
                  <c:v>0.28571930874575902</c:v>
                </c:pt>
                <c:pt idx="42">
                  <c:v>0.30443053294000799</c:v>
                </c:pt>
                <c:pt idx="43">
                  <c:v>0.28141192839846901</c:v>
                </c:pt>
                <c:pt idx="44">
                  <c:v>0.26387637671910902</c:v>
                </c:pt>
                <c:pt idx="45">
                  <c:v>0.29910171035225902</c:v>
                </c:pt>
                <c:pt idx="46">
                  <c:v>0.26808973572732803</c:v>
                </c:pt>
                <c:pt idx="47">
                  <c:v>0.29822931077512399</c:v>
                </c:pt>
                <c:pt idx="48">
                  <c:v>0.30760138788514002</c:v>
                </c:pt>
                <c:pt idx="49">
                  <c:v>0.277072040041342</c:v>
                </c:pt>
                <c:pt idx="50">
                  <c:v>0.32273570822674102</c:v>
                </c:pt>
                <c:pt idx="51">
                  <c:v>0.22345702923840399</c:v>
                </c:pt>
                <c:pt idx="52">
                  <c:v>0.30030299068577698</c:v>
                </c:pt>
                <c:pt idx="53">
                  <c:v>0.31063332708285901</c:v>
                </c:pt>
                <c:pt idx="54">
                  <c:v>0.30496238325035702</c:v>
                </c:pt>
                <c:pt idx="55">
                  <c:v>0.247570447494812</c:v>
                </c:pt>
                <c:pt idx="56">
                  <c:v>0.240529853005685</c:v>
                </c:pt>
                <c:pt idx="57">
                  <c:v>0.25709180824051298</c:v>
                </c:pt>
                <c:pt idx="58">
                  <c:v>0.22801543678172601</c:v>
                </c:pt>
                <c:pt idx="59">
                  <c:v>0.26520926651801402</c:v>
                </c:pt>
                <c:pt idx="60">
                  <c:v>0.30818220105547001</c:v>
                </c:pt>
                <c:pt idx="61">
                  <c:v>0.29511014042042</c:v>
                </c:pt>
                <c:pt idx="62">
                  <c:v>0.29155205839513798</c:v>
                </c:pt>
                <c:pt idx="63">
                  <c:v>0.236019865610677</c:v>
                </c:pt>
                <c:pt idx="64">
                  <c:v>0.29443093970135498</c:v>
                </c:pt>
                <c:pt idx="65">
                  <c:v>0.275280743069584</c:v>
                </c:pt>
                <c:pt idx="66">
                  <c:v>0.29669648620722799</c:v>
                </c:pt>
                <c:pt idx="67">
                  <c:v>0.31249152699265897</c:v>
                </c:pt>
                <c:pt idx="68">
                  <c:v>0.30057404729502102</c:v>
                </c:pt>
                <c:pt idx="69">
                  <c:v>0.36264697365366599</c:v>
                </c:pt>
                <c:pt idx="70">
                  <c:v>0.309442412961285</c:v>
                </c:pt>
                <c:pt idx="71">
                  <c:v>0.33199750171588999</c:v>
                </c:pt>
                <c:pt idx="72">
                  <c:v>0.37634535624214099</c:v>
                </c:pt>
                <c:pt idx="73">
                  <c:v>0.38575978895950602</c:v>
                </c:pt>
                <c:pt idx="74">
                  <c:v>0.35256719026091399</c:v>
                </c:pt>
                <c:pt idx="75">
                  <c:v>0.36750698618691102</c:v>
                </c:pt>
                <c:pt idx="76">
                  <c:v>0.30460765684610203</c:v>
                </c:pt>
                <c:pt idx="77">
                  <c:v>0.29977465186659902</c:v>
                </c:pt>
                <c:pt idx="78">
                  <c:v>0.32642481551658797</c:v>
                </c:pt>
                <c:pt idx="79">
                  <c:v>0.31032327863090198</c:v>
                </c:pt>
                <c:pt idx="80">
                  <c:v>0.33791079815846398</c:v>
                </c:pt>
                <c:pt idx="81">
                  <c:v>0.36171911795431999</c:v>
                </c:pt>
                <c:pt idx="82">
                  <c:v>0.31564848956679298</c:v>
                </c:pt>
                <c:pt idx="83">
                  <c:v>0.37713176703197598</c:v>
                </c:pt>
                <c:pt idx="84">
                  <c:v>0.28021960636967602</c:v>
                </c:pt>
                <c:pt idx="85">
                  <c:v>0.32811260102902401</c:v>
                </c:pt>
                <c:pt idx="86">
                  <c:v>0.41846725665026702</c:v>
                </c:pt>
                <c:pt idx="87">
                  <c:v>0.281565072201857</c:v>
                </c:pt>
                <c:pt idx="88">
                  <c:v>0.31562873067125002</c:v>
                </c:pt>
                <c:pt idx="89">
                  <c:v>0.33907786691231301</c:v>
                </c:pt>
                <c:pt idx="90">
                  <c:v>0.39337703827415499</c:v>
                </c:pt>
                <c:pt idx="91">
                  <c:v>0.38785291093943097</c:v>
                </c:pt>
                <c:pt idx="92">
                  <c:v>0.35186690466969001</c:v>
                </c:pt>
                <c:pt idx="93">
                  <c:v>0.38709464572151098</c:v>
                </c:pt>
                <c:pt idx="94">
                  <c:v>0.34300987601967697</c:v>
                </c:pt>
                <c:pt idx="95">
                  <c:v>0.33502187081923401</c:v>
                </c:pt>
                <c:pt idx="96">
                  <c:v>0.381319391658691</c:v>
                </c:pt>
                <c:pt idx="97">
                  <c:v>0.39788227474188498</c:v>
                </c:pt>
                <c:pt idx="98">
                  <c:v>0.39548536141931701</c:v>
                </c:pt>
                <c:pt idx="99">
                  <c:v>0.38078193423578399</c:v>
                </c:pt>
                <c:pt idx="100">
                  <c:v>0.35520460154452899</c:v>
                </c:pt>
                <c:pt idx="101">
                  <c:v>0.39334602575975203</c:v>
                </c:pt>
                <c:pt idx="102">
                  <c:v>0.42049346731050202</c:v>
                </c:pt>
                <c:pt idx="103">
                  <c:v>0.36353893012864202</c:v>
                </c:pt>
                <c:pt idx="104">
                  <c:v>0.37702693064374498</c:v>
                </c:pt>
                <c:pt idx="105">
                  <c:v>0.36347391117539102</c:v>
                </c:pt>
                <c:pt idx="106">
                  <c:v>0.339219006520318</c:v>
                </c:pt>
                <c:pt idx="107">
                  <c:v>0.34748027270326698</c:v>
                </c:pt>
                <c:pt idx="108">
                  <c:v>0.34792326539795698</c:v>
                </c:pt>
                <c:pt idx="109">
                  <c:v>0.34843939215689601</c:v>
                </c:pt>
                <c:pt idx="110">
                  <c:v>0.29043240315375202</c:v>
                </c:pt>
                <c:pt idx="111">
                  <c:v>0.32874607399445699</c:v>
                </c:pt>
                <c:pt idx="112">
                  <c:v>0.32712618715977199</c:v>
                </c:pt>
                <c:pt idx="113">
                  <c:v>0.30863398630780697</c:v>
                </c:pt>
                <c:pt idx="114">
                  <c:v>0.25638772136266003</c:v>
                </c:pt>
                <c:pt idx="115">
                  <c:v>0.25913406870778299</c:v>
                </c:pt>
                <c:pt idx="116">
                  <c:v>0.234661448037876</c:v>
                </c:pt>
                <c:pt idx="117">
                  <c:v>0.26495829065957199</c:v>
                </c:pt>
                <c:pt idx="118">
                  <c:v>0.235400718137871</c:v>
                </c:pt>
                <c:pt idx="119">
                  <c:v>0.263599188934803</c:v>
                </c:pt>
                <c:pt idx="120">
                  <c:v>0.24858787744066799</c:v>
                </c:pt>
                <c:pt idx="121">
                  <c:v>0.26189188340377401</c:v>
                </c:pt>
                <c:pt idx="122">
                  <c:v>0.27339533339879901</c:v>
                </c:pt>
                <c:pt idx="123">
                  <c:v>0.32284788945257498</c:v>
                </c:pt>
                <c:pt idx="124">
                  <c:v>0.29848564355394902</c:v>
                </c:pt>
                <c:pt idx="125">
                  <c:v>0.29889651714724103</c:v>
                </c:pt>
                <c:pt idx="126">
                  <c:v>0.32576692429783199</c:v>
                </c:pt>
                <c:pt idx="127">
                  <c:v>0.31064544170644698</c:v>
                </c:pt>
                <c:pt idx="128">
                  <c:v>0.308569261550379</c:v>
                </c:pt>
                <c:pt idx="129">
                  <c:v>0.331252888315688</c:v>
                </c:pt>
                <c:pt idx="130">
                  <c:v>0.32566859018209998</c:v>
                </c:pt>
                <c:pt idx="131">
                  <c:v>0.40009355133819302</c:v>
                </c:pt>
                <c:pt idx="132">
                  <c:v>0.40567949625595101</c:v>
                </c:pt>
                <c:pt idx="133">
                  <c:v>0.40568269615938102</c:v>
                </c:pt>
                <c:pt idx="134">
                  <c:v>0.36725730382620098</c:v>
                </c:pt>
                <c:pt idx="135">
                  <c:v>0.35895507443707497</c:v>
                </c:pt>
                <c:pt idx="136">
                  <c:v>0.367959383299507</c:v>
                </c:pt>
                <c:pt idx="137">
                  <c:v>0.32572299566481</c:v>
                </c:pt>
                <c:pt idx="138">
                  <c:v>0.40679489341092501</c:v>
                </c:pt>
                <c:pt idx="139">
                  <c:v>0.36986223538803897</c:v>
                </c:pt>
                <c:pt idx="140">
                  <c:v>0.37473174851859398</c:v>
                </c:pt>
                <c:pt idx="141">
                  <c:v>0.388400951658949</c:v>
                </c:pt>
                <c:pt idx="142">
                  <c:v>0.38135787829760798</c:v>
                </c:pt>
                <c:pt idx="143">
                  <c:v>0.38098640850499799</c:v>
                </c:pt>
                <c:pt idx="144">
                  <c:v>0.40108388216080998</c:v>
                </c:pt>
                <c:pt idx="145">
                  <c:v>0.37399239334487799</c:v>
                </c:pt>
                <c:pt idx="146">
                  <c:v>0.44127285859637799</c:v>
                </c:pt>
                <c:pt idx="147">
                  <c:v>0.393365448760776</c:v>
                </c:pt>
                <c:pt idx="148">
                  <c:v>0.38226027306669502</c:v>
                </c:pt>
                <c:pt idx="149">
                  <c:v>0.366704007394691</c:v>
                </c:pt>
                <c:pt idx="150">
                  <c:v>0.37571808800072598</c:v>
                </c:pt>
                <c:pt idx="151">
                  <c:v>0.37812997157414502</c:v>
                </c:pt>
                <c:pt idx="152">
                  <c:v>0.351629196120893</c:v>
                </c:pt>
                <c:pt idx="153">
                  <c:v>0.34041747900196101</c:v>
                </c:pt>
                <c:pt idx="154">
                  <c:v>0.34238551767669301</c:v>
                </c:pt>
                <c:pt idx="155">
                  <c:v>0.38478204318043602</c:v>
                </c:pt>
                <c:pt idx="156">
                  <c:v>0.36541546468255398</c:v>
                </c:pt>
                <c:pt idx="157">
                  <c:v>0.34668181015219901</c:v>
                </c:pt>
                <c:pt idx="158">
                  <c:v>0.41352967741855401</c:v>
                </c:pt>
                <c:pt idx="159">
                  <c:v>0.39849399251290901</c:v>
                </c:pt>
                <c:pt idx="160">
                  <c:v>0.356714268668409</c:v>
                </c:pt>
                <c:pt idx="161">
                  <c:v>0.35908927173609201</c:v>
                </c:pt>
                <c:pt idx="162">
                  <c:v>0.34803800973156102</c:v>
                </c:pt>
                <c:pt idx="163">
                  <c:v>0.32539698206045797</c:v>
                </c:pt>
                <c:pt idx="164">
                  <c:v>0.32633406574403201</c:v>
                </c:pt>
                <c:pt idx="165">
                  <c:v>0.328575664835623</c:v>
                </c:pt>
                <c:pt idx="166">
                  <c:v>0.33192646264440501</c:v>
                </c:pt>
                <c:pt idx="167">
                  <c:v>0.30059839660929499</c:v>
                </c:pt>
                <c:pt idx="168">
                  <c:v>0.33585580911193602</c:v>
                </c:pt>
                <c:pt idx="169">
                  <c:v>0.34275090155513699</c:v>
                </c:pt>
                <c:pt idx="170">
                  <c:v>0.36255628548621799</c:v>
                </c:pt>
                <c:pt idx="171">
                  <c:v>0.29035115649299997</c:v>
                </c:pt>
                <c:pt idx="172">
                  <c:v>0.31212073464669898</c:v>
                </c:pt>
                <c:pt idx="173">
                  <c:v>0.22640285476227701</c:v>
                </c:pt>
                <c:pt idx="174">
                  <c:v>0.217840247820838</c:v>
                </c:pt>
                <c:pt idx="175">
                  <c:v>0.24309631867318299</c:v>
                </c:pt>
                <c:pt idx="176">
                  <c:v>0.251291157157497</c:v>
                </c:pt>
                <c:pt idx="177">
                  <c:v>0.237141899563591</c:v>
                </c:pt>
                <c:pt idx="178">
                  <c:v>0.274686782028085</c:v>
                </c:pt>
                <c:pt idx="179">
                  <c:v>0.25191066315527</c:v>
                </c:pt>
                <c:pt idx="180">
                  <c:v>0.28903986640894502</c:v>
                </c:pt>
                <c:pt idx="181">
                  <c:v>0.261951218971476</c:v>
                </c:pt>
                <c:pt idx="182">
                  <c:v>0.28897898945628903</c:v>
                </c:pt>
                <c:pt idx="183">
                  <c:v>0.27776548138885299</c:v>
                </c:pt>
                <c:pt idx="184">
                  <c:v>0.27460579477931901</c:v>
                </c:pt>
                <c:pt idx="185">
                  <c:v>0.26226975656544499</c:v>
                </c:pt>
                <c:pt idx="186">
                  <c:v>0.31039597538269897</c:v>
                </c:pt>
                <c:pt idx="187">
                  <c:v>0.29916813406961301</c:v>
                </c:pt>
                <c:pt idx="188">
                  <c:v>0.37092361617828201</c:v>
                </c:pt>
                <c:pt idx="189">
                  <c:v>0.46645213155686199</c:v>
                </c:pt>
                <c:pt idx="190">
                  <c:v>0.44340199567694699</c:v>
                </c:pt>
                <c:pt idx="191">
                  <c:v>0.42113868338300098</c:v>
                </c:pt>
                <c:pt idx="192">
                  <c:v>0.37953095660043301</c:v>
                </c:pt>
                <c:pt idx="193">
                  <c:v>0.37774948187170299</c:v>
                </c:pt>
                <c:pt idx="194">
                  <c:v>0.37975682481505302</c:v>
                </c:pt>
                <c:pt idx="195">
                  <c:v>0.40409688197855897</c:v>
                </c:pt>
                <c:pt idx="196">
                  <c:v>0.37902623181551298</c:v>
                </c:pt>
                <c:pt idx="197">
                  <c:v>0.38807338514487699</c:v>
                </c:pt>
                <c:pt idx="198">
                  <c:v>0.43258961125148299</c:v>
                </c:pt>
                <c:pt idx="199">
                  <c:v>0.350224299589312</c:v>
                </c:pt>
                <c:pt idx="200">
                  <c:v>0.42356654468128802</c:v>
                </c:pt>
                <c:pt idx="201">
                  <c:v>0.41798556840409901</c:v>
                </c:pt>
                <c:pt idx="202">
                  <c:v>0.42072974448346701</c:v>
                </c:pt>
                <c:pt idx="203">
                  <c:v>0.42040165788817602</c:v>
                </c:pt>
                <c:pt idx="204">
                  <c:v>0.42282413900700599</c:v>
                </c:pt>
                <c:pt idx="205">
                  <c:v>0.41284362491229398</c:v>
                </c:pt>
                <c:pt idx="206">
                  <c:v>0.41411175998938099</c:v>
                </c:pt>
                <c:pt idx="207">
                  <c:v>0.35851799876635498</c:v>
                </c:pt>
                <c:pt idx="208">
                  <c:v>0.33540833705534301</c:v>
                </c:pt>
                <c:pt idx="209">
                  <c:v>0.38872859067427001</c:v>
                </c:pt>
                <c:pt idx="210">
                  <c:v>0.41831870913276298</c:v>
                </c:pt>
                <c:pt idx="211">
                  <c:v>0.44201846228821901</c:v>
                </c:pt>
                <c:pt idx="212">
                  <c:v>0.34069052206163503</c:v>
                </c:pt>
                <c:pt idx="213">
                  <c:v>0.41134533147437302</c:v>
                </c:pt>
                <c:pt idx="214">
                  <c:v>0.37483146602522699</c:v>
                </c:pt>
                <c:pt idx="215">
                  <c:v>0.42695797126851698</c:v>
                </c:pt>
                <c:pt idx="216">
                  <c:v>0.40077488958688201</c:v>
                </c:pt>
                <c:pt idx="217">
                  <c:v>0.42759630160814899</c:v>
                </c:pt>
                <c:pt idx="218">
                  <c:v>0.42697096428874998</c:v>
                </c:pt>
                <c:pt idx="219">
                  <c:v>0.41026727979702399</c:v>
                </c:pt>
                <c:pt idx="220">
                  <c:v>0.39129344434143498</c:v>
                </c:pt>
                <c:pt idx="221">
                  <c:v>0.36239138893686901</c:v>
                </c:pt>
                <c:pt idx="222">
                  <c:v>0.36792433271693498</c:v>
                </c:pt>
                <c:pt idx="223">
                  <c:v>0.32014156552141598</c:v>
                </c:pt>
                <c:pt idx="224">
                  <c:v>0.34811218249146197</c:v>
                </c:pt>
                <c:pt idx="225">
                  <c:v>0.38208893019234302</c:v>
                </c:pt>
                <c:pt idx="226">
                  <c:v>0.35079352659892299</c:v>
                </c:pt>
                <c:pt idx="227">
                  <c:v>0.35805905391082299</c:v>
                </c:pt>
                <c:pt idx="228">
                  <c:v>0.28967463371027502</c:v>
                </c:pt>
                <c:pt idx="229">
                  <c:v>0.29904412969197902</c:v>
                </c:pt>
                <c:pt idx="230">
                  <c:v>0.25553823574268297</c:v>
                </c:pt>
                <c:pt idx="231">
                  <c:v>0.268654543303814</c:v>
                </c:pt>
                <c:pt idx="232">
                  <c:v>0.264551037309327</c:v>
                </c:pt>
                <c:pt idx="233">
                  <c:v>0.27296979925652698</c:v>
                </c:pt>
                <c:pt idx="234">
                  <c:v>0.29753920050382399</c:v>
                </c:pt>
                <c:pt idx="235">
                  <c:v>0.27698173407701498</c:v>
                </c:pt>
                <c:pt idx="236">
                  <c:v>0.29580253280476199</c:v>
                </c:pt>
                <c:pt idx="237">
                  <c:v>0.28683797977220099</c:v>
                </c:pt>
                <c:pt idx="238">
                  <c:v>0.32550070767087003</c:v>
                </c:pt>
                <c:pt idx="239">
                  <c:v>0.311093562293006</c:v>
                </c:pt>
                <c:pt idx="240">
                  <c:v>0.34036741961296102</c:v>
                </c:pt>
                <c:pt idx="241">
                  <c:v>0.33384583181681299</c:v>
                </c:pt>
                <c:pt idx="242">
                  <c:v>0.307776661333033</c:v>
                </c:pt>
                <c:pt idx="243">
                  <c:v>0.27078064308491201</c:v>
                </c:pt>
                <c:pt idx="244">
                  <c:v>0.34727309493368902</c:v>
                </c:pt>
                <c:pt idx="245">
                  <c:v>0.36961440201874302</c:v>
                </c:pt>
                <c:pt idx="246">
                  <c:v>0.38375330890675402</c:v>
                </c:pt>
                <c:pt idx="247">
                  <c:v>0.35250084889324701</c:v>
                </c:pt>
                <c:pt idx="248">
                  <c:v>0.35444563184914701</c:v>
                </c:pt>
                <c:pt idx="249">
                  <c:v>0.40004544717798601</c:v>
                </c:pt>
                <c:pt idx="250">
                  <c:v>0.31943196456728901</c:v>
                </c:pt>
                <c:pt idx="251">
                  <c:v>0.31210606885918901</c:v>
                </c:pt>
                <c:pt idx="252">
                  <c:v>0.344811452453328</c:v>
                </c:pt>
                <c:pt idx="253">
                  <c:v>0.36830934473722299</c:v>
                </c:pt>
                <c:pt idx="254">
                  <c:v>0.34339729755404702</c:v>
                </c:pt>
                <c:pt idx="255">
                  <c:v>0.39537623446579001</c:v>
                </c:pt>
                <c:pt idx="256">
                  <c:v>0.371239184783206</c:v>
                </c:pt>
                <c:pt idx="257">
                  <c:v>0.41627970765953798</c:v>
                </c:pt>
                <c:pt idx="258">
                  <c:v>0.476839813509016</c:v>
                </c:pt>
                <c:pt idx="259">
                  <c:v>0.40382763056662002</c:v>
                </c:pt>
                <c:pt idx="260">
                  <c:v>0.40949092761267297</c:v>
                </c:pt>
                <c:pt idx="261">
                  <c:v>0.39015946255971701</c:v>
                </c:pt>
                <c:pt idx="262">
                  <c:v>0.38670237163238802</c:v>
                </c:pt>
                <c:pt idx="263">
                  <c:v>0.38808031634818102</c:v>
                </c:pt>
                <c:pt idx="264">
                  <c:v>0.33620158580265602</c:v>
                </c:pt>
                <c:pt idx="265">
                  <c:v>0.352384974504034</c:v>
                </c:pt>
                <c:pt idx="266">
                  <c:v>0.34900186586366899</c:v>
                </c:pt>
                <c:pt idx="267">
                  <c:v>0.369749894491822</c:v>
                </c:pt>
                <c:pt idx="268">
                  <c:v>0.36275035938827599</c:v>
                </c:pt>
                <c:pt idx="269">
                  <c:v>0.41455734827072499</c:v>
                </c:pt>
                <c:pt idx="270">
                  <c:v>0.37003067150707902</c:v>
                </c:pt>
                <c:pt idx="271">
                  <c:v>0.35481018154413502</c:v>
                </c:pt>
                <c:pt idx="272">
                  <c:v>0.38349162256020197</c:v>
                </c:pt>
                <c:pt idx="273">
                  <c:v>0.35253297009005702</c:v>
                </c:pt>
                <c:pt idx="274">
                  <c:v>0.36482647186254102</c:v>
                </c:pt>
                <c:pt idx="275">
                  <c:v>0.37434263200558199</c:v>
                </c:pt>
                <c:pt idx="276">
                  <c:v>0.37846850212116001</c:v>
                </c:pt>
                <c:pt idx="277">
                  <c:v>0.36551997230066702</c:v>
                </c:pt>
                <c:pt idx="278">
                  <c:v>0.34540868527088397</c:v>
                </c:pt>
                <c:pt idx="279">
                  <c:v>0.32057709519727501</c:v>
                </c:pt>
                <c:pt idx="280">
                  <c:v>0.33713580862043702</c:v>
                </c:pt>
                <c:pt idx="281">
                  <c:v>0.30262091389661</c:v>
                </c:pt>
                <c:pt idx="282">
                  <c:v>0.28960877575411997</c:v>
                </c:pt>
                <c:pt idx="283">
                  <c:v>0.27270007470059399</c:v>
                </c:pt>
                <c:pt idx="284">
                  <c:v>0.24983244311576999</c:v>
                </c:pt>
                <c:pt idx="285">
                  <c:v>0.27988163236404801</c:v>
                </c:pt>
                <c:pt idx="286">
                  <c:v>0.28747801074808799</c:v>
                </c:pt>
                <c:pt idx="287">
                  <c:v>0.28800269181634702</c:v>
                </c:pt>
                <c:pt idx="288">
                  <c:v>0.24916664486041401</c:v>
                </c:pt>
                <c:pt idx="289">
                  <c:v>0.28729681398998802</c:v>
                </c:pt>
                <c:pt idx="290">
                  <c:v>0.30900870440786099</c:v>
                </c:pt>
                <c:pt idx="291">
                  <c:v>0.30302015271562699</c:v>
                </c:pt>
                <c:pt idx="292">
                  <c:v>0.34954282115757102</c:v>
                </c:pt>
                <c:pt idx="293">
                  <c:v>0.30085473693160297</c:v>
                </c:pt>
                <c:pt idx="294">
                  <c:v>0.32003696381931102</c:v>
                </c:pt>
                <c:pt idx="295">
                  <c:v>0.33293249857880702</c:v>
                </c:pt>
                <c:pt idx="296">
                  <c:v>0.33146913754223001</c:v>
                </c:pt>
                <c:pt idx="297">
                  <c:v>0.37753975985306198</c:v>
                </c:pt>
                <c:pt idx="298">
                  <c:v>0.37798370742692999</c:v>
                </c:pt>
                <c:pt idx="299">
                  <c:v>0.46328805778354598</c:v>
                </c:pt>
                <c:pt idx="300">
                  <c:v>0.44815498609786403</c:v>
                </c:pt>
                <c:pt idx="301">
                  <c:v>0.44325635973420302</c:v>
                </c:pt>
                <c:pt idx="302">
                  <c:v>0.39832982830999902</c:v>
                </c:pt>
                <c:pt idx="303">
                  <c:v>0.42197904578934198</c:v>
                </c:pt>
                <c:pt idx="304">
                  <c:v>0.34903182899581903</c:v>
                </c:pt>
                <c:pt idx="305">
                  <c:v>0.44567894667133201</c:v>
                </c:pt>
                <c:pt idx="306">
                  <c:v>0.38246116040991202</c:v>
                </c:pt>
                <c:pt idx="307">
                  <c:v>0.42557202417488299</c:v>
                </c:pt>
                <c:pt idx="308">
                  <c:v>0.42521275470820602</c:v>
                </c:pt>
                <c:pt idx="309">
                  <c:v>0.44002487048510802</c:v>
                </c:pt>
                <c:pt idx="310">
                  <c:v>0.445343697539269</c:v>
                </c:pt>
                <c:pt idx="311">
                  <c:v>0.38273201732640699</c:v>
                </c:pt>
                <c:pt idx="312">
                  <c:v>0.43945431687025699</c:v>
                </c:pt>
                <c:pt idx="313">
                  <c:v>0.44627898461672599</c:v>
                </c:pt>
                <c:pt idx="314">
                  <c:v>0.453770491619157</c:v>
                </c:pt>
                <c:pt idx="315">
                  <c:v>0.44633725843924599</c:v>
                </c:pt>
                <c:pt idx="316">
                  <c:v>0.45772829063643899</c:v>
                </c:pt>
                <c:pt idx="317">
                  <c:v>0.433564421149015</c:v>
                </c:pt>
                <c:pt idx="318">
                  <c:v>0.42425728860513001</c:v>
                </c:pt>
                <c:pt idx="319">
                  <c:v>0.42895611262982802</c:v>
                </c:pt>
                <c:pt idx="320">
                  <c:v>0.38360201954285</c:v>
                </c:pt>
                <c:pt idx="321">
                  <c:v>0.41010456603819501</c:v>
                </c:pt>
                <c:pt idx="322">
                  <c:v>0.346052719950184</c:v>
                </c:pt>
                <c:pt idx="323">
                  <c:v>0.38575975543291602</c:v>
                </c:pt>
                <c:pt idx="324">
                  <c:v>0.41662209250710203</c:v>
                </c:pt>
                <c:pt idx="325">
                  <c:v>0.40597480767639499</c:v>
                </c:pt>
                <c:pt idx="326">
                  <c:v>0.41091155733455798</c:v>
                </c:pt>
                <c:pt idx="327">
                  <c:v>0.427653596035172</c:v>
                </c:pt>
                <c:pt idx="328">
                  <c:v>0.39766915836559402</c:v>
                </c:pt>
                <c:pt idx="329">
                  <c:v>0.40022101398353799</c:v>
                </c:pt>
                <c:pt idx="330">
                  <c:v>0.38219215437069998</c:v>
                </c:pt>
                <c:pt idx="331">
                  <c:v>0.40697198756217101</c:v>
                </c:pt>
                <c:pt idx="332">
                  <c:v>0.33390125839371698</c:v>
                </c:pt>
                <c:pt idx="333">
                  <c:v>0.38943435283389499</c:v>
                </c:pt>
                <c:pt idx="334">
                  <c:v>0.42202981321800498</c:v>
                </c:pt>
                <c:pt idx="335">
                  <c:v>0.39393403792702097</c:v>
                </c:pt>
                <c:pt idx="336">
                  <c:v>0.288544625038957</c:v>
                </c:pt>
                <c:pt idx="337">
                  <c:v>0.30347946971630302</c:v>
                </c:pt>
                <c:pt idx="338">
                  <c:v>0.32489563025998602</c:v>
                </c:pt>
                <c:pt idx="339">
                  <c:v>0.28816271318049502</c:v>
                </c:pt>
                <c:pt idx="340">
                  <c:v>0.29938595778861499</c:v>
                </c:pt>
                <c:pt idx="341">
                  <c:v>0.32390101536785099</c:v>
                </c:pt>
                <c:pt idx="342">
                  <c:v>0.30287826483605201</c:v>
                </c:pt>
                <c:pt idx="343">
                  <c:v>0.306514614684606</c:v>
                </c:pt>
                <c:pt idx="344">
                  <c:v>0.31184727858134997</c:v>
                </c:pt>
                <c:pt idx="345">
                  <c:v>0.30710074642928398</c:v>
                </c:pt>
                <c:pt idx="346">
                  <c:v>0.28853362454584802</c:v>
                </c:pt>
                <c:pt idx="347">
                  <c:v>0.30525278218726898</c:v>
                </c:pt>
                <c:pt idx="348">
                  <c:v>0.30612234897712998</c:v>
                </c:pt>
                <c:pt idx="349">
                  <c:v>0.31683185203361502</c:v>
                </c:pt>
                <c:pt idx="350">
                  <c:v>0.36331238698186602</c:v>
                </c:pt>
                <c:pt idx="351">
                  <c:v>0.394838305156134</c:v>
                </c:pt>
                <c:pt idx="352">
                  <c:v>0.366969199784343</c:v>
                </c:pt>
                <c:pt idx="353">
                  <c:v>0.37785056076741202</c:v>
                </c:pt>
                <c:pt idx="354">
                  <c:v>0.381751574333209</c:v>
                </c:pt>
                <c:pt idx="355">
                  <c:v>0.44478003720076797</c:v>
                </c:pt>
                <c:pt idx="356">
                  <c:v>0.41164617792520802</c:v>
                </c:pt>
                <c:pt idx="357">
                  <c:v>0.424715089365794</c:v>
                </c:pt>
                <c:pt idx="358">
                  <c:v>0.42829318508870001</c:v>
                </c:pt>
                <c:pt idx="359">
                  <c:v>0.42550150916590102</c:v>
                </c:pt>
                <c:pt idx="360">
                  <c:v>0.39630639113688398</c:v>
                </c:pt>
                <c:pt idx="361">
                  <c:v>0.38272065767970698</c:v>
                </c:pt>
                <c:pt idx="362">
                  <c:v>0.419323358742688</c:v>
                </c:pt>
                <c:pt idx="363">
                  <c:v>0.43860222602473298</c:v>
                </c:pt>
                <c:pt idx="364">
                  <c:v>0.41200368661731102</c:v>
                </c:pt>
                <c:pt idx="365">
                  <c:v>0.46000097579138799</c:v>
                </c:pt>
                <c:pt idx="366">
                  <c:v>0.42628265083310801</c:v>
                </c:pt>
                <c:pt idx="367">
                  <c:v>0.44473216835531099</c:v>
                </c:pt>
                <c:pt idx="368">
                  <c:v>0.50180846111881094</c:v>
                </c:pt>
                <c:pt idx="369">
                  <c:v>0.42585377660435397</c:v>
                </c:pt>
                <c:pt idx="370">
                  <c:v>0.41393076061907702</c:v>
                </c:pt>
                <c:pt idx="371">
                  <c:v>0.41687390569211702</c:v>
                </c:pt>
                <c:pt idx="372">
                  <c:v>0.467372070790253</c:v>
                </c:pt>
                <c:pt idx="373">
                  <c:v>0.43768903548427401</c:v>
                </c:pt>
                <c:pt idx="374">
                  <c:v>0.40880510141089199</c:v>
                </c:pt>
                <c:pt idx="375">
                  <c:v>0.43191659032103402</c:v>
                </c:pt>
                <c:pt idx="376">
                  <c:v>0.44483525276969799</c:v>
                </c:pt>
                <c:pt idx="377">
                  <c:v>0.44782198722858202</c:v>
                </c:pt>
                <c:pt idx="378">
                  <c:v>0.42433644697843598</c:v>
                </c:pt>
                <c:pt idx="379">
                  <c:v>0.43783764188285001</c:v>
                </c:pt>
                <c:pt idx="380">
                  <c:v>0.48036866956803498</c:v>
                </c:pt>
                <c:pt idx="381">
                  <c:v>0.367007130300956</c:v>
                </c:pt>
                <c:pt idx="382">
                  <c:v>0.42523416164516498</c:v>
                </c:pt>
                <c:pt idx="383">
                  <c:v>0.42505159616404797</c:v>
                </c:pt>
                <c:pt idx="384">
                  <c:v>0.42669764128205401</c:v>
                </c:pt>
                <c:pt idx="385">
                  <c:v>0.39800143117467202</c:v>
                </c:pt>
                <c:pt idx="386">
                  <c:v>0.40848700322478798</c:v>
                </c:pt>
                <c:pt idx="387">
                  <c:v>0.42857139501490399</c:v>
                </c:pt>
                <c:pt idx="388">
                  <c:v>0.40975376119721002</c:v>
                </c:pt>
                <c:pt idx="389">
                  <c:v>0.40763564954515102</c:v>
                </c:pt>
                <c:pt idx="390">
                  <c:v>0.40121353430199203</c:v>
                </c:pt>
                <c:pt idx="391">
                  <c:v>0.382665684340387</c:v>
                </c:pt>
                <c:pt idx="392">
                  <c:v>0.38399092756238301</c:v>
                </c:pt>
                <c:pt idx="393">
                  <c:v>0.26864678106017198</c:v>
                </c:pt>
                <c:pt idx="394">
                  <c:v>0.299737851615136</c:v>
                </c:pt>
                <c:pt idx="395">
                  <c:v>0.30028429437358101</c:v>
                </c:pt>
                <c:pt idx="396">
                  <c:v>0.30983354609865799</c:v>
                </c:pt>
                <c:pt idx="397">
                  <c:v>0.3153654029886</c:v>
                </c:pt>
                <c:pt idx="398">
                  <c:v>0.31424847534481398</c:v>
                </c:pt>
                <c:pt idx="399">
                  <c:v>0.35999788799249199</c:v>
                </c:pt>
                <c:pt idx="400">
                  <c:v>0.32806367819140902</c:v>
                </c:pt>
                <c:pt idx="401">
                  <c:v>0.365443562479079</c:v>
                </c:pt>
                <c:pt idx="402">
                  <c:v>0.35285489198369802</c:v>
                </c:pt>
                <c:pt idx="403">
                  <c:v>0.37661298329081699</c:v>
                </c:pt>
                <c:pt idx="404">
                  <c:v>0.36452668967138302</c:v>
                </c:pt>
                <c:pt idx="405">
                  <c:v>0.33938001545206897</c:v>
                </c:pt>
                <c:pt idx="406">
                  <c:v>0.340709786859065</c:v>
                </c:pt>
                <c:pt idx="407">
                  <c:v>0.34153085094138602</c:v>
                </c:pt>
                <c:pt idx="408">
                  <c:v>0.368235243221325</c:v>
                </c:pt>
                <c:pt idx="409">
                  <c:v>0.41233945960233698</c:v>
                </c:pt>
                <c:pt idx="410">
                  <c:v>0.459492799863157</c:v>
                </c:pt>
                <c:pt idx="411">
                  <c:v>0.43382671998444899</c:v>
                </c:pt>
                <c:pt idx="412">
                  <c:v>0.458237135420131</c:v>
                </c:pt>
                <c:pt idx="413">
                  <c:v>0.39241239699122998</c:v>
                </c:pt>
                <c:pt idx="414">
                  <c:v>0.43473520674439597</c:v>
                </c:pt>
                <c:pt idx="415">
                  <c:v>0.41124905023362601</c:v>
                </c:pt>
                <c:pt idx="416">
                  <c:v>0.37747808329124599</c:v>
                </c:pt>
                <c:pt idx="417">
                  <c:v>0.384427834342908</c:v>
                </c:pt>
                <c:pt idx="418">
                  <c:v>0.37767053534453499</c:v>
                </c:pt>
                <c:pt idx="419">
                  <c:v>0.432236060163733</c:v>
                </c:pt>
                <c:pt idx="420">
                  <c:v>0.35938185786388899</c:v>
                </c:pt>
                <c:pt idx="421">
                  <c:v>0.47515470425658901</c:v>
                </c:pt>
                <c:pt idx="422">
                  <c:v>0.46764288663667603</c:v>
                </c:pt>
                <c:pt idx="423">
                  <c:v>0.46715216360325201</c:v>
                </c:pt>
                <c:pt idx="424">
                  <c:v>0.45665471224429899</c:v>
                </c:pt>
                <c:pt idx="425">
                  <c:v>0.39808227488772602</c:v>
                </c:pt>
                <c:pt idx="426">
                  <c:v>0.41267512278778101</c:v>
                </c:pt>
                <c:pt idx="427">
                  <c:v>0.40569419179830901</c:v>
                </c:pt>
                <c:pt idx="428">
                  <c:v>0.41032228917742902</c:v>
                </c:pt>
                <c:pt idx="429">
                  <c:v>0.40126426233691298</c:v>
                </c:pt>
                <c:pt idx="430">
                  <c:v>0.400884546050983</c:v>
                </c:pt>
                <c:pt idx="431">
                  <c:v>0.42085024805652999</c:v>
                </c:pt>
                <c:pt idx="432">
                  <c:v>0.42063374821873201</c:v>
                </c:pt>
                <c:pt idx="433">
                  <c:v>0.34436108642343399</c:v>
                </c:pt>
                <c:pt idx="434">
                  <c:v>0.31771153086196302</c:v>
                </c:pt>
                <c:pt idx="435">
                  <c:v>0.37495491951908599</c:v>
                </c:pt>
                <c:pt idx="436">
                  <c:v>0.398108653608372</c:v>
                </c:pt>
                <c:pt idx="437">
                  <c:v>0.41574771402301902</c:v>
                </c:pt>
                <c:pt idx="438">
                  <c:v>0.39598069750192</c:v>
                </c:pt>
                <c:pt idx="439">
                  <c:v>0.37708809781094099</c:v>
                </c:pt>
                <c:pt idx="440">
                  <c:v>0.39294887459955802</c:v>
                </c:pt>
                <c:pt idx="441">
                  <c:v>0.384479505313159</c:v>
                </c:pt>
                <c:pt idx="442">
                  <c:v>0.420704786452052</c:v>
                </c:pt>
                <c:pt idx="443">
                  <c:v>0.37425411887562998</c:v>
                </c:pt>
                <c:pt idx="444">
                  <c:v>0.33237127981419001</c:v>
                </c:pt>
                <c:pt idx="445">
                  <c:v>0.32848376824416398</c:v>
                </c:pt>
                <c:pt idx="446">
                  <c:v>0.327932833760886</c:v>
                </c:pt>
                <c:pt idx="447">
                  <c:v>0.28389632474652499</c:v>
                </c:pt>
                <c:pt idx="448">
                  <c:v>0.28129946806377698</c:v>
                </c:pt>
                <c:pt idx="449">
                  <c:v>0.25602297407033398</c:v>
                </c:pt>
                <c:pt idx="450">
                  <c:v>0.26894472033661199</c:v>
                </c:pt>
                <c:pt idx="451">
                  <c:v>0.28554711869639698</c:v>
                </c:pt>
                <c:pt idx="452">
                  <c:v>0.28580774204051901</c:v>
                </c:pt>
                <c:pt idx="453">
                  <c:v>0.27685549850484797</c:v>
                </c:pt>
                <c:pt idx="454">
                  <c:v>0.30469039837366502</c:v>
                </c:pt>
                <c:pt idx="455">
                  <c:v>0.32660013129179999</c:v>
                </c:pt>
                <c:pt idx="456">
                  <c:v>0.249680033754235</c:v>
                </c:pt>
                <c:pt idx="457">
                  <c:v>0.320140505871645</c:v>
                </c:pt>
                <c:pt idx="458">
                  <c:v>0.35042252261636597</c:v>
                </c:pt>
                <c:pt idx="459">
                  <c:v>0.30917008045576799</c:v>
                </c:pt>
                <c:pt idx="460">
                  <c:v>0.33452362672407099</c:v>
                </c:pt>
                <c:pt idx="461">
                  <c:v>0.30177322341596202</c:v>
                </c:pt>
                <c:pt idx="462">
                  <c:v>0.34301123824691798</c:v>
                </c:pt>
                <c:pt idx="463">
                  <c:v>0.389106824246778</c:v>
                </c:pt>
                <c:pt idx="464">
                  <c:v>0.37371402689140898</c:v>
                </c:pt>
                <c:pt idx="465">
                  <c:v>0.445514342012853</c:v>
                </c:pt>
                <c:pt idx="466">
                  <c:v>0.44161127200986999</c:v>
                </c:pt>
                <c:pt idx="467">
                  <c:v>0.47691992613287598</c:v>
                </c:pt>
                <c:pt idx="468">
                  <c:v>0.43552735540048898</c:v>
                </c:pt>
                <c:pt idx="469">
                  <c:v>0.34759403701275099</c:v>
                </c:pt>
                <c:pt idx="470">
                  <c:v>0.42370735656687902</c:v>
                </c:pt>
                <c:pt idx="471">
                  <c:v>0.36638099525826701</c:v>
                </c:pt>
                <c:pt idx="472">
                  <c:v>0.38008676584982898</c:v>
                </c:pt>
                <c:pt idx="473">
                  <c:v>0.40014305879571399</c:v>
                </c:pt>
                <c:pt idx="474">
                  <c:v>0.44847442157580802</c:v>
                </c:pt>
                <c:pt idx="475">
                  <c:v>0.43706064640706199</c:v>
                </c:pt>
                <c:pt idx="476">
                  <c:v>0.42548914812187999</c:v>
                </c:pt>
                <c:pt idx="477">
                  <c:v>0.44809994989618801</c:v>
                </c:pt>
                <c:pt idx="478">
                  <c:v>0.48056150906297401</c:v>
                </c:pt>
                <c:pt idx="479">
                  <c:v>0.43595323465709201</c:v>
                </c:pt>
                <c:pt idx="480">
                  <c:v>0.47428919586039098</c:v>
                </c:pt>
                <c:pt idx="481">
                  <c:v>0.48463051326325302</c:v>
                </c:pt>
                <c:pt idx="482">
                  <c:v>0.46723854255623798</c:v>
                </c:pt>
                <c:pt idx="483">
                  <c:v>0.51423512296144902</c:v>
                </c:pt>
                <c:pt idx="484">
                  <c:v>0.456673339617445</c:v>
                </c:pt>
                <c:pt idx="485">
                  <c:v>0.44684651916218898</c:v>
                </c:pt>
                <c:pt idx="486">
                  <c:v>0.41674889425954997</c:v>
                </c:pt>
                <c:pt idx="487">
                  <c:v>0.47921597261541399</c:v>
                </c:pt>
                <c:pt idx="488">
                  <c:v>0.48844461291741897</c:v>
                </c:pt>
                <c:pt idx="489">
                  <c:v>0.45002323790783</c:v>
                </c:pt>
                <c:pt idx="490">
                  <c:v>0.44050916898581199</c:v>
                </c:pt>
                <c:pt idx="491">
                  <c:v>0.44516266212788103</c:v>
                </c:pt>
                <c:pt idx="492">
                  <c:v>0.39142385690757697</c:v>
                </c:pt>
                <c:pt idx="493">
                  <c:v>0.35366228140831202</c:v>
                </c:pt>
                <c:pt idx="494">
                  <c:v>0.38023783372870101</c:v>
                </c:pt>
                <c:pt idx="495">
                  <c:v>0.38712924285695799</c:v>
                </c:pt>
                <c:pt idx="496">
                  <c:v>0.36669705125598601</c:v>
                </c:pt>
                <c:pt idx="497">
                  <c:v>0.35587255807408702</c:v>
                </c:pt>
                <c:pt idx="498">
                  <c:v>0.365794205554269</c:v>
                </c:pt>
                <c:pt idx="499">
                  <c:v>0.33194383339906702</c:v>
                </c:pt>
                <c:pt idx="500">
                  <c:v>0.38555964653520097</c:v>
                </c:pt>
                <c:pt idx="501">
                  <c:v>0.38345856240934401</c:v>
                </c:pt>
                <c:pt idx="502">
                  <c:v>0.42908973536691702</c:v>
                </c:pt>
                <c:pt idx="503">
                  <c:v>0.40702687394190001</c:v>
                </c:pt>
                <c:pt idx="504">
                  <c:v>0.30258896997164098</c:v>
                </c:pt>
                <c:pt idx="505">
                  <c:v>0.37053191350796999</c:v>
                </c:pt>
                <c:pt idx="506">
                  <c:v>0.34065655501652897</c:v>
                </c:pt>
                <c:pt idx="507">
                  <c:v>0.351894126374523</c:v>
                </c:pt>
                <c:pt idx="508">
                  <c:v>0.35715788013821798</c:v>
                </c:pt>
                <c:pt idx="509">
                  <c:v>0.32700787811153498</c:v>
                </c:pt>
                <c:pt idx="510">
                  <c:v>0.35387030279069898</c:v>
                </c:pt>
                <c:pt idx="511">
                  <c:v>0.34595306300095402</c:v>
                </c:pt>
                <c:pt idx="512">
                  <c:v>0.38499328625853702</c:v>
                </c:pt>
                <c:pt idx="513">
                  <c:v>0.41655226961265202</c:v>
                </c:pt>
                <c:pt idx="514">
                  <c:v>0.394312656426685</c:v>
                </c:pt>
                <c:pt idx="515">
                  <c:v>0.40110913438804802</c:v>
                </c:pt>
                <c:pt idx="516">
                  <c:v>0.43315131447531902</c:v>
                </c:pt>
                <c:pt idx="517">
                  <c:v>0.42380165261444303</c:v>
                </c:pt>
                <c:pt idx="518">
                  <c:v>0.39835059719405203</c:v>
                </c:pt>
                <c:pt idx="519">
                  <c:v>0.413396400214878</c:v>
                </c:pt>
                <c:pt idx="520">
                  <c:v>0.45440059348601097</c:v>
                </c:pt>
                <c:pt idx="521">
                  <c:v>0.45737575959517501</c:v>
                </c:pt>
                <c:pt idx="522">
                  <c:v>0.46398445303313701</c:v>
                </c:pt>
                <c:pt idx="523">
                  <c:v>0.45932439014630699</c:v>
                </c:pt>
                <c:pt idx="524">
                  <c:v>0.42070149078830099</c:v>
                </c:pt>
                <c:pt idx="525">
                  <c:v>0.40197712878086</c:v>
                </c:pt>
                <c:pt idx="526">
                  <c:v>0.44434784907817898</c:v>
                </c:pt>
                <c:pt idx="527">
                  <c:v>0.44041041767358102</c:v>
                </c:pt>
                <c:pt idx="528">
                  <c:v>0.47426412677214802</c:v>
                </c:pt>
                <c:pt idx="529">
                  <c:v>0.43217740204268101</c:v>
                </c:pt>
                <c:pt idx="530">
                  <c:v>0.410971859306203</c:v>
                </c:pt>
                <c:pt idx="531">
                  <c:v>0.45473858530264</c:v>
                </c:pt>
                <c:pt idx="532">
                  <c:v>0.44014358897681899</c:v>
                </c:pt>
                <c:pt idx="533">
                  <c:v>0.451486716287471</c:v>
                </c:pt>
                <c:pt idx="534">
                  <c:v>0.46984746923030102</c:v>
                </c:pt>
                <c:pt idx="535">
                  <c:v>0.45794261040775303</c:v>
                </c:pt>
                <c:pt idx="536">
                  <c:v>0.46460856872742901</c:v>
                </c:pt>
                <c:pt idx="537">
                  <c:v>0.40546200340247901</c:v>
                </c:pt>
                <c:pt idx="538">
                  <c:v>0.44237499368023703</c:v>
                </c:pt>
                <c:pt idx="539">
                  <c:v>0.40022901887587198</c:v>
                </c:pt>
                <c:pt idx="540">
                  <c:v>0.40187190264602501</c:v>
                </c:pt>
                <c:pt idx="541">
                  <c:v>0.41138731807969597</c:v>
                </c:pt>
                <c:pt idx="542">
                  <c:v>0.441113259876799</c:v>
                </c:pt>
                <c:pt idx="543">
                  <c:v>0.41824321919697599</c:v>
                </c:pt>
                <c:pt idx="544">
                  <c:v>0.40843755213384603</c:v>
                </c:pt>
                <c:pt idx="545">
                  <c:v>0.438543538567915</c:v>
                </c:pt>
                <c:pt idx="546">
                  <c:v>0.46994878218351399</c:v>
                </c:pt>
                <c:pt idx="547">
                  <c:v>0.41728994908551498</c:v>
                </c:pt>
                <c:pt idx="548">
                  <c:v>0.45652155510772202</c:v>
                </c:pt>
                <c:pt idx="549">
                  <c:v>0.45268830548469502</c:v>
                </c:pt>
                <c:pt idx="550">
                  <c:v>0.413543257573187</c:v>
                </c:pt>
                <c:pt idx="551">
                  <c:v>0.41916917079557697</c:v>
                </c:pt>
                <c:pt idx="552">
                  <c:v>0.41510131404282602</c:v>
                </c:pt>
                <c:pt idx="553">
                  <c:v>0.401150436841403</c:v>
                </c:pt>
                <c:pt idx="554">
                  <c:v>0.38780334439129599</c:v>
                </c:pt>
                <c:pt idx="555">
                  <c:v>0.37386373610523999</c:v>
                </c:pt>
                <c:pt idx="556">
                  <c:v>0.389090991943493</c:v>
                </c:pt>
                <c:pt idx="557">
                  <c:v>0.36542243967996502</c:v>
                </c:pt>
                <c:pt idx="558">
                  <c:v>0.37022619815816898</c:v>
                </c:pt>
                <c:pt idx="559">
                  <c:v>0.38231568183259801</c:v>
                </c:pt>
                <c:pt idx="560">
                  <c:v>0.34725132423323302</c:v>
                </c:pt>
                <c:pt idx="561">
                  <c:v>0.29057148422915902</c:v>
                </c:pt>
                <c:pt idx="562">
                  <c:v>0.30157623416740298</c:v>
                </c:pt>
                <c:pt idx="563">
                  <c:v>0.28040377546947898</c:v>
                </c:pt>
                <c:pt idx="564">
                  <c:v>0.32888457925068798</c:v>
                </c:pt>
                <c:pt idx="565">
                  <c:v>0.34701046376593703</c:v>
                </c:pt>
                <c:pt idx="566">
                  <c:v>0.29822403976662498</c:v>
                </c:pt>
                <c:pt idx="567">
                  <c:v>0.32862695025009497</c:v>
                </c:pt>
                <c:pt idx="568">
                  <c:v>0.33434820282560701</c:v>
                </c:pt>
                <c:pt idx="569">
                  <c:v>0.33536464101303598</c:v>
                </c:pt>
                <c:pt idx="570">
                  <c:v>0.34999044680785202</c:v>
                </c:pt>
                <c:pt idx="571">
                  <c:v>0.32428234197778399</c:v>
                </c:pt>
                <c:pt idx="572">
                  <c:v>0.351309306148119</c:v>
                </c:pt>
                <c:pt idx="573">
                  <c:v>0.35680405916142199</c:v>
                </c:pt>
                <c:pt idx="574">
                  <c:v>0.34220409545227898</c:v>
                </c:pt>
                <c:pt idx="575">
                  <c:v>0.46474277901799999</c:v>
                </c:pt>
                <c:pt idx="576">
                  <c:v>0.42224275043658299</c:v>
                </c:pt>
                <c:pt idx="577">
                  <c:v>0.499891846784357</c:v>
                </c:pt>
                <c:pt idx="578">
                  <c:v>0.46954443600766399</c:v>
                </c:pt>
                <c:pt idx="579">
                  <c:v>0.41667660234132198</c:v>
                </c:pt>
                <c:pt idx="580">
                  <c:v>0.36821238919294502</c:v>
                </c:pt>
                <c:pt idx="581">
                  <c:v>0.44338526276565099</c:v>
                </c:pt>
                <c:pt idx="582">
                  <c:v>0.418753506881265</c:v>
                </c:pt>
                <c:pt idx="583">
                  <c:v>0.43104903638379199</c:v>
                </c:pt>
                <c:pt idx="584">
                  <c:v>0.39396977685238399</c:v>
                </c:pt>
                <c:pt idx="585">
                  <c:v>0.43517473174202198</c:v>
                </c:pt>
                <c:pt idx="586">
                  <c:v>0.39672256381719201</c:v>
                </c:pt>
                <c:pt idx="587">
                  <c:v>0.44193844982504399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B8C-4797-AB5B-7DF8E11E9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5308847"/>
        <c:axId val="1705314671"/>
      </c:scatterChart>
      <c:valAx>
        <c:axId val="1705308847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314671"/>
        <c:crosses val="autoZero"/>
        <c:crossBetween val="midCat"/>
        <c:majorUnit val="50"/>
      </c:valAx>
      <c:valAx>
        <c:axId val="17053146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JVM</a:t>
                </a:r>
                <a:r>
                  <a:rPr lang="en-US" baseline="0"/>
                  <a:t> Heap Usage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308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09142607174102"/>
          <c:y val="5.6133712452610091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80796150481191"/>
          <c:y val="5.0925925925925923E-2"/>
          <c:w val="0.80842344706911651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Storage!$B$1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Storage!$B$2:$B$602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7.8564643859863198E-3</c:v>
                </c:pt>
                <c:pt idx="17">
                  <c:v>7.8564643859863198E-3</c:v>
                </c:pt>
                <c:pt idx="18">
                  <c:v>7.8564643859863198E-3</c:v>
                </c:pt>
                <c:pt idx="19">
                  <c:v>5.7831621170043902E-2</c:v>
                </c:pt>
                <c:pt idx="20">
                  <c:v>0.10288739204406699</c:v>
                </c:pt>
                <c:pt idx="21">
                  <c:v>0.10288739204406699</c:v>
                </c:pt>
                <c:pt idx="22">
                  <c:v>0.10288739204406699</c:v>
                </c:pt>
                <c:pt idx="23">
                  <c:v>0.125415277481079</c:v>
                </c:pt>
                <c:pt idx="24">
                  <c:v>0.125415277481079</c:v>
                </c:pt>
                <c:pt idx="25">
                  <c:v>0.125415277481079</c:v>
                </c:pt>
                <c:pt idx="26">
                  <c:v>0.23019824028015101</c:v>
                </c:pt>
                <c:pt idx="27">
                  <c:v>0.23019824028015101</c:v>
                </c:pt>
                <c:pt idx="28">
                  <c:v>0.23019824028015101</c:v>
                </c:pt>
                <c:pt idx="29">
                  <c:v>0.23019824028015101</c:v>
                </c:pt>
                <c:pt idx="30">
                  <c:v>0.62653517723083496</c:v>
                </c:pt>
                <c:pt idx="31">
                  <c:v>0.62653517723083496</c:v>
                </c:pt>
                <c:pt idx="32">
                  <c:v>0.62653517723083496</c:v>
                </c:pt>
                <c:pt idx="33">
                  <c:v>13.987551450729301</c:v>
                </c:pt>
                <c:pt idx="34">
                  <c:v>13.987551450729301</c:v>
                </c:pt>
                <c:pt idx="35">
                  <c:v>13.987551450729301</c:v>
                </c:pt>
                <c:pt idx="36">
                  <c:v>136.863481855392</c:v>
                </c:pt>
                <c:pt idx="37">
                  <c:v>136.863481855392</c:v>
                </c:pt>
                <c:pt idx="38">
                  <c:v>136.863481855392</c:v>
                </c:pt>
                <c:pt idx="39">
                  <c:v>186.928238296508</c:v>
                </c:pt>
                <c:pt idx="40">
                  <c:v>226.06620502471901</c:v>
                </c:pt>
                <c:pt idx="41">
                  <c:v>226.06620502471901</c:v>
                </c:pt>
                <c:pt idx="42">
                  <c:v>226.06620502471901</c:v>
                </c:pt>
                <c:pt idx="43">
                  <c:v>252.61189465522699</c:v>
                </c:pt>
                <c:pt idx="44">
                  <c:v>252.61189465522699</c:v>
                </c:pt>
                <c:pt idx="45">
                  <c:v>252.61189465522699</c:v>
                </c:pt>
                <c:pt idx="46">
                  <c:v>339.14156074523902</c:v>
                </c:pt>
                <c:pt idx="47">
                  <c:v>339.14156074523902</c:v>
                </c:pt>
                <c:pt idx="48">
                  <c:v>339.14156074523902</c:v>
                </c:pt>
                <c:pt idx="49">
                  <c:v>397.16502513885399</c:v>
                </c:pt>
                <c:pt idx="50">
                  <c:v>460.16377482414202</c:v>
                </c:pt>
                <c:pt idx="51">
                  <c:v>460.16377482414202</c:v>
                </c:pt>
                <c:pt idx="52">
                  <c:v>460.16377482414202</c:v>
                </c:pt>
                <c:pt idx="53">
                  <c:v>512.24149403572005</c:v>
                </c:pt>
                <c:pt idx="54">
                  <c:v>512.24149403572005</c:v>
                </c:pt>
                <c:pt idx="55">
                  <c:v>512.24149403572005</c:v>
                </c:pt>
                <c:pt idx="56">
                  <c:v>650.40883574485702</c:v>
                </c:pt>
                <c:pt idx="57">
                  <c:v>650.40883574485702</c:v>
                </c:pt>
                <c:pt idx="58">
                  <c:v>650.40883574485702</c:v>
                </c:pt>
                <c:pt idx="59">
                  <c:v>666.24046473503097</c:v>
                </c:pt>
                <c:pt idx="60">
                  <c:v>666.28395805358798</c:v>
                </c:pt>
                <c:pt idx="61">
                  <c:v>666.28395805358798</c:v>
                </c:pt>
                <c:pt idx="62">
                  <c:v>666.28395805358798</c:v>
                </c:pt>
                <c:pt idx="63">
                  <c:v>666.31001653671206</c:v>
                </c:pt>
                <c:pt idx="64">
                  <c:v>666.31001653671206</c:v>
                </c:pt>
                <c:pt idx="65">
                  <c:v>666.31001653671206</c:v>
                </c:pt>
                <c:pt idx="66">
                  <c:v>666.43591084480204</c:v>
                </c:pt>
                <c:pt idx="67">
                  <c:v>666.43591084480204</c:v>
                </c:pt>
                <c:pt idx="68">
                  <c:v>666.43591084480204</c:v>
                </c:pt>
                <c:pt idx="69">
                  <c:v>666.48359398841797</c:v>
                </c:pt>
                <c:pt idx="70">
                  <c:v>625.80976433753904</c:v>
                </c:pt>
                <c:pt idx="71">
                  <c:v>625.80976433753904</c:v>
                </c:pt>
                <c:pt idx="72">
                  <c:v>625.80976433753904</c:v>
                </c:pt>
                <c:pt idx="73">
                  <c:v>585.15340728759702</c:v>
                </c:pt>
                <c:pt idx="74">
                  <c:v>585.15340728759702</c:v>
                </c:pt>
                <c:pt idx="75">
                  <c:v>585.15340728759702</c:v>
                </c:pt>
                <c:pt idx="76">
                  <c:v>446.84594583511301</c:v>
                </c:pt>
                <c:pt idx="77">
                  <c:v>446.84594583511301</c:v>
                </c:pt>
                <c:pt idx="78">
                  <c:v>446.84594583511301</c:v>
                </c:pt>
                <c:pt idx="79">
                  <c:v>395.31232671737598</c:v>
                </c:pt>
                <c:pt idx="80">
                  <c:v>395.34283914565998</c:v>
                </c:pt>
                <c:pt idx="81">
                  <c:v>395.34283914565998</c:v>
                </c:pt>
                <c:pt idx="82">
                  <c:v>395.34283914565998</c:v>
                </c:pt>
                <c:pt idx="83">
                  <c:v>395.36791467666598</c:v>
                </c:pt>
                <c:pt idx="84">
                  <c:v>395.36791467666598</c:v>
                </c:pt>
                <c:pt idx="85">
                  <c:v>395.36791467666598</c:v>
                </c:pt>
                <c:pt idx="86">
                  <c:v>395.49376521110503</c:v>
                </c:pt>
                <c:pt idx="87">
                  <c:v>395.49376521110503</c:v>
                </c:pt>
                <c:pt idx="88">
                  <c:v>395.49376521110503</c:v>
                </c:pt>
                <c:pt idx="89">
                  <c:v>395.55024361610401</c:v>
                </c:pt>
                <c:pt idx="90">
                  <c:v>395.572772073745</c:v>
                </c:pt>
                <c:pt idx="91">
                  <c:v>395.572772073745</c:v>
                </c:pt>
                <c:pt idx="92">
                  <c:v>395.572772073745</c:v>
                </c:pt>
                <c:pt idx="93">
                  <c:v>395.96911053657499</c:v>
                </c:pt>
                <c:pt idx="94">
                  <c:v>395.96911053657499</c:v>
                </c:pt>
                <c:pt idx="95">
                  <c:v>395.96911053657499</c:v>
                </c:pt>
                <c:pt idx="96">
                  <c:v>500.08902840614297</c:v>
                </c:pt>
                <c:pt idx="97">
                  <c:v>500.08902840614297</c:v>
                </c:pt>
                <c:pt idx="98">
                  <c:v>500.08902840614297</c:v>
                </c:pt>
                <c:pt idx="99">
                  <c:v>544.88819422721804</c:v>
                </c:pt>
                <c:pt idx="100">
                  <c:v>594.95221753120404</c:v>
                </c:pt>
                <c:pt idx="101">
                  <c:v>594.95221753120404</c:v>
                </c:pt>
                <c:pt idx="102">
                  <c:v>594.95221753120404</c:v>
                </c:pt>
                <c:pt idx="103">
                  <c:v>622.46919736862105</c:v>
                </c:pt>
                <c:pt idx="104">
                  <c:v>622.46919736862105</c:v>
                </c:pt>
                <c:pt idx="105">
                  <c:v>622.46919736862105</c:v>
                </c:pt>
                <c:pt idx="106">
                  <c:v>756.86323170661899</c:v>
                </c:pt>
                <c:pt idx="107">
                  <c:v>756.86323170661899</c:v>
                </c:pt>
                <c:pt idx="108">
                  <c:v>756.86323170661899</c:v>
                </c:pt>
                <c:pt idx="109">
                  <c:v>822.58430967330901</c:v>
                </c:pt>
                <c:pt idx="110">
                  <c:v>899.04703173637301</c:v>
                </c:pt>
                <c:pt idx="111">
                  <c:v>899.04703173637301</c:v>
                </c:pt>
                <c:pt idx="112">
                  <c:v>899.04703173637301</c:v>
                </c:pt>
                <c:pt idx="113">
                  <c:v>917.87266163825905</c:v>
                </c:pt>
                <c:pt idx="114">
                  <c:v>917.87266163825905</c:v>
                </c:pt>
                <c:pt idx="115">
                  <c:v>917.87266163825905</c:v>
                </c:pt>
                <c:pt idx="116">
                  <c:v>950.76922969818099</c:v>
                </c:pt>
                <c:pt idx="117">
                  <c:v>950.76922969818099</c:v>
                </c:pt>
                <c:pt idx="118">
                  <c:v>950.76922969818099</c:v>
                </c:pt>
                <c:pt idx="119">
                  <c:v>950.81705832481305</c:v>
                </c:pt>
                <c:pt idx="120">
                  <c:v>950.86694922447202</c:v>
                </c:pt>
                <c:pt idx="121">
                  <c:v>950.86694922447202</c:v>
                </c:pt>
                <c:pt idx="122">
                  <c:v>950.86694922447202</c:v>
                </c:pt>
                <c:pt idx="123">
                  <c:v>950.89299702644303</c:v>
                </c:pt>
                <c:pt idx="124">
                  <c:v>950.89299702644303</c:v>
                </c:pt>
                <c:pt idx="125">
                  <c:v>950.89299702644303</c:v>
                </c:pt>
                <c:pt idx="126">
                  <c:v>848.09889240264897</c:v>
                </c:pt>
                <c:pt idx="127">
                  <c:v>848.09889240264897</c:v>
                </c:pt>
                <c:pt idx="128">
                  <c:v>848.09889240264897</c:v>
                </c:pt>
                <c:pt idx="129">
                  <c:v>802.09854764938302</c:v>
                </c:pt>
                <c:pt idx="130">
                  <c:v>750.67224340438804</c:v>
                </c:pt>
                <c:pt idx="131">
                  <c:v>750.67224340438804</c:v>
                </c:pt>
                <c:pt idx="132">
                  <c:v>750.67224340438804</c:v>
                </c:pt>
                <c:pt idx="133">
                  <c:v>726.30747747421196</c:v>
                </c:pt>
                <c:pt idx="134">
                  <c:v>726.30747747421196</c:v>
                </c:pt>
                <c:pt idx="135">
                  <c:v>726.30747747421196</c:v>
                </c:pt>
                <c:pt idx="136">
                  <c:v>680.147919034957</c:v>
                </c:pt>
                <c:pt idx="137">
                  <c:v>680.147919034957</c:v>
                </c:pt>
                <c:pt idx="138">
                  <c:v>680.147919034957</c:v>
                </c:pt>
                <c:pt idx="139">
                  <c:v>680.09539332389795</c:v>
                </c:pt>
                <c:pt idx="140">
                  <c:v>680.04613528251605</c:v>
                </c:pt>
                <c:pt idx="141">
                  <c:v>680.04613528251605</c:v>
                </c:pt>
                <c:pt idx="142">
                  <c:v>680.04613528251605</c:v>
                </c:pt>
                <c:pt idx="143">
                  <c:v>680.01611952781604</c:v>
                </c:pt>
                <c:pt idx="144">
                  <c:v>680.01611952781604</c:v>
                </c:pt>
                <c:pt idx="145">
                  <c:v>680.01611952781604</c:v>
                </c:pt>
                <c:pt idx="146">
                  <c:v>680.02775540351797</c:v>
                </c:pt>
                <c:pt idx="147">
                  <c:v>680.02775540351797</c:v>
                </c:pt>
                <c:pt idx="148">
                  <c:v>680.02775540351797</c:v>
                </c:pt>
                <c:pt idx="149">
                  <c:v>680.02775540351797</c:v>
                </c:pt>
                <c:pt idx="150">
                  <c:v>683.01512641906697</c:v>
                </c:pt>
                <c:pt idx="151">
                  <c:v>683.01512641906697</c:v>
                </c:pt>
                <c:pt idx="152">
                  <c:v>683.01512641906697</c:v>
                </c:pt>
                <c:pt idx="153">
                  <c:v>707.62980799674904</c:v>
                </c:pt>
                <c:pt idx="154">
                  <c:v>707.62980799674904</c:v>
                </c:pt>
                <c:pt idx="155">
                  <c:v>707.62980799674904</c:v>
                </c:pt>
                <c:pt idx="156">
                  <c:v>838.01332807540803</c:v>
                </c:pt>
                <c:pt idx="157">
                  <c:v>838.01332807540803</c:v>
                </c:pt>
                <c:pt idx="158">
                  <c:v>838.01332807540803</c:v>
                </c:pt>
                <c:pt idx="159">
                  <c:v>864.38549365997301</c:v>
                </c:pt>
                <c:pt idx="160">
                  <c:v>892.03321809768602</c:v>
                </c:pt>
                <c:pt idx="161">
                  <c:v>892.03321809768602</c:v>
                </c:pt>
                <c:pt idx="162">
                  <c:v>892.03321809768602</c:v>
                </c:pt>
                <c:pt idx="163">
                  <c:v>893.64422554969701</c:v>
                </c:pt>
                <c:pt idx="164">
                  <c:v>893.64422554969701</c:v>
                </c:pt>
                <c:pt idx="165">
                  <c:v>893.64422554969701</c:v>
                </c:pt>
                <c:pt idx="166">
                  <c:v>927.32275137901297</c:v>
                </c:pt>
                <c:pt idx="167">
                  <c:v>927.32275137901297</c:v>
                </c:pt>
                <c:pt idx="168">
                  <c:v>927.32275137901297</c:v>
                </c:pt>
                <c:pt idx="169">
                  <c:v>961.42619948387096</c:v>
                </c:pt>
                <c:pt idx="170">
                  <c:v>992.70650100707996</c:v>
                </c:pt>
                <c:pt idx="171">
                  <c:v>992.70650100707996</c:v>
                </c:pt>
                <c:pt idx="172">
                  <c:v>992.70650100707996</c:v>
                </c:pt>
                <c:pt idx="173">
                  <c:v>991.24262890815703</c:v>
                </c:pt>
                <c:pt idx="174">
                  <c:v>991.24262890815703</c:v>
                </c:pt>
                <c:pt idx="175">
                  <c:v>991.24262890815703</c:v>
                </c:pt>
                <c:pt idx="176">
                  <c:v>989.13595452308596</c:v>
                </c:pt>
                <c:pt idx="177">
                  <c:v>989.13595452308596</c:v>
                </c:pt>
                <c:pt idx="178">
                  <c:v>989.13595452308596</c:v>
                </c:pt>
                <c:pt idx="179">
                  <c:v>989.17931780815104</c:v>
                </c:pt>
                <c:pt idx="180">
                  <c:v>989.21833839416502</c:v>
                </c:pt>
                <c:pt idx="181">
                  <c:v>989.21833839416502</c:v>
                </c:pt>
                <c:pt idx="182">
                  <c:v>989.21833839416502</c:v>
                </c:pt>
                <c:pt idx="183">
                  <c:v>989.19212341308503</c:v>
                </c:pt>
                <c:pt idx="184">
                  <c:v>989.19212341308503</c:v>
                </c:pt>
                <c:pt idx="185">
                  <c:v>989.19212341308503</c:v>
                </c:pt>
                <c:pt idx="186">
                  <c:v>848.20810694694501</c:v>
                </c:pt>
                <c:pt idx="187">
                  <c:v>848.20810694694501</c:v>
                </c:pt>
                <c:pt idx="188">
                  <c:v>848.20810694694501</c:v>
                </c:pt>
                <c:pt idx="189">
                  <c:v>804.81288714408799</c:v>
                </c:pt>
                <c:pt idx="190">
                  <c:v>755.989111614227</c:v>
                </c:pt>
                <c:pt idx="191">
                  <c:v>755.989111614227</c:v>
                </c:pt>
                <c:pt idx="192">
                  <c:v>755.989111614227</c:v>
                </c:pt>
                <c:pt idx="193">
                  <c:v>718.101148605346</c:v>
                </c:pt>
                <c:pt idx="194">
                  <c:v>718.101148605346</c:v>
                </c:pt>
                <c:pt idx="195">
                  <c:v>718.101148605346</c:v>
                </c:pt>
                <c:pt idx="196">
                  <c:v>718.23102293014495</c:v>
                </c:pt>
                <c:pt idx="197">
                  <c:v>718.23102293014495</c:v>
                </c:pt>
                <c:pt idx="198">
                  <c:v>718.23102293014495</c:v>
                </c:pt>
                <c:pt idx="199">
                  <c:v>713.01416606903001</c:v>
                </c:pt>
                <c:pt idx="200">
                  <c:v>713.07015557289105</c:v>
                </c:pt>
                <c:pt idx="201">
                  <c:v>713.07015557289105</c:v>
                </c:pt>
                <c:pt idx="202">
                  <c:v>713.07015557289105</c:v>
                </c:pt>
                <c:pt idx="203">
                  <c:v>713.07015557289105</c:v>
                </c:pt>
                <c:pt idx="204">
                  <c:v>713.07015557289105</c:v>
                </c:pt>
                <c:pt idx="205">
                  <c:v>713.07015557289105</c:v>
                </c:pt>
                <c:pt idx="206">
                  <c:v>744.00855445861805</c:v>
                </c:pt>
                <c:pt idx="207">
                  <c:v>744.00855445861805</c:v>
                </c:pt>
                <c:pt idx="208">
                  <c:v>744.00855445861805</c:v>
                </c:pt>
                <c:pt idx="209">
                  <c:v>786.65684499740598</c:v>
                </c:pt>
                <c:pt idx="210">
                  <c:v>826.10652861595099</c:v>
                </c:pt>
                <c:pt idx="211">
                  <c:v>826.10652861595099</c:v>
                </c:pt>
                <c:pt idx="212">
                  <c:v>826.10652861595099</c:v>
                </c:pt>
                <c:pt idx="213">
                  <c:v>844.55746893882701</c:v>
                </c:pt>
                <c:pt idx="214">
                  <c:v>844.55746893882701</c:v>
                </c:pt>
                <c:pt idx="215">
                  <c:v>844.55746893882701</c:v>
                </c:pt>
                <c:pt idx="216">
                  <c:v>878.23147401809695</c:v>
                </c:pt>
                <c:pt idx="217">
                  <c:v>878.23147401809695</c:v>
                </c:pt>
                <c:pt idx="218">
                  <c:v>878.23147401809695</c:v>
                </c:pt>
                <c:pt idx="219">
                  <c:v>885.98514409065206</c:v>
                </c:pt>
                <c:pt idx="220">
                  <c:v>891.86613197326596</c:v>
                </c:pt>
                <c:pt idx="221">
                  <c:v>891.86613197326596</c:v>
                </c:pt>
                <c:pt idx="222">
                  <c:v>891.86613197326596</c:v>
                </c:pt>
                <c:pt idx="223">
                  <c:v>912.15381798744204</c:v>
                </c:pt>
                <c:pt idx="224">
                  <c:v>912.15381798744204</c:v>
                </c:pt>
                <c:pt idx="225">
                  <c:v>912.15381798744204</c:v>
                </c:pt>
                <c:pt idx="226">
                  <c:v>985.937929725647</c:v>
                </c:pt>
                <c:pt idx="227">
                  <c:v>985.937929725647</c:v>
                </c:pt>
                <c:pt idx="228">
                  <c:v>985.937929725647</c:v>
                </c:pt>
                <c:pt idx="229">
                  <c:v>985.24936161041205</c:v>
                </c:pt>
                <c:pt idx="230">
                  <c:v>985.19282412528901</c:v>
                </c:pt>
                <c:pt idx="231">
                  <c:v>985.19282412528901</c:v>
                </c:pt>
                <c:pt idx="232">
                  <c:v>985.19282412528901</c:v>
                </c:pt>
                <c:pt idx="233">
                  <c:v>985.16772394180202</c:v>
                </c:pt>
                <c:pt idx="234">
                  <c:v>985.16772394180202</c:v>
                </c:pt>
                <c:pt idx="235">
                  <c:v>985.16772394180202</c:v>
                </c:pt>
                <c:pt idx="236">
                  <c:v>868.58479461669901</c:v>
                </c:pt>
                <c:pt idx="237">
                  <c:v>868.58479461669901</c:v>
                </c:pt>
                <c:pt idx="238">
                  <c:v>868.58479461669901</c:v>
                </c:pt>
                <c:pt idx="239">
                  <c:v>811.64807515144298</c:v>
                </c:pt>
                <c:pt idx="240">
                  <c:v>765.52130618095396</c:v>
                </c:pt>
                <c:pt idx="241">
                  <c:v>765.52130618095396</c:v>
                </c:pt>
                <c:pt idx="242">
                  <c:v>765.52130618095396</c:v>
                </c:pt>
                <c:pt idx="243">
                  <c:v>746.57341628074596</c:v>
                </c:pt>
                <c:pt idx="244">
                  <c:v>746.57341628074596</c:v>
                </c:pt>
                <c:pt idx="245">
                  <c:v>746.60833201408298</c:v>
                </c:pt>
                <c:pt idx="246">
                  <c:v>714.17074117660502</c:v>
                </c:pt>
                <c:pt idx="247">
                  <c:v>714.17074117660502</c:v>
                </c:pt>
                <c:pt idx="248">
                  <c:v>714.17074117660502</c:v>
                </c:pt>
                <c:pt idx="249">
                  <c:v>714.22089452743501</c:v>
                </c:pt>
                <c:pt idx="250">
                  <c:v>711.63730335235596</c:v>
                </c:pt>
                <c:pt idx="251">
                  <c:v>711.63730335235596</c:v>
                </c:pt>
                <c:pt idx="252">
                  <c:v>711.63730335235596</c:v>
                </c:pt>
                <c:pt idx="253">
                  <c:v>705.04307422637896</c:v>
                </c:pt>
                <c:pt idx="254">
                  <c:v>705.04307422637896</c:v>
                </c:pt>
                <c:pt idx="255">
                  <c:v>705.04307422637896</c:v>
                </c:pt>
                <c:pt idx="256">
                  <c:v>699.82283248901297</c:v>
                </c:pt>
                <c:pt idx="257">
                  <c:v>699.82283248901297</c:v>
                </c:pt>
                <c:pt idx="258">
                  <c:v>699.82283248901297</c:v>
                </c:pt>
                <c:pt idx="259">
                  <c:v>717.46304979324304</c:v>
                </c:pt>
                <c:pt idx="260">
                  <c:v>754.12253417968702</c:v>
                </c:pt>
                <c:pt idx="261">
                  <c:v>754.12253417968702</c:v>
                </c:pt>
                <c:pt idx="262">
                  <c:v>754.12253417968702</c:v>
                </c:pt>
                <c:pt idx="263">
                  <c:v>775.20590314865103</c:v>
                </c:pt>
                <c:pt idx="264">
                  <c:v>775.20590314865103</c:v>
                </c:pt>
                <c:pt idx="265">
                  <c:v>775.20590314865103</c:v>
                </c:pt>
                <c:pt idx="266">
                  <c:v>846.359754180908</c:v>
                </c:pt>
                <c:pt idx="267">
                  <c:v>846.359754180908</c:v>
                </c:pt>
                <c:pt idx="268">
                  <c:v>846.359754180908</c:v>
                </c:pt>
                <c:pt idx="269">
                  <c:v>860.951781749725</c:v>
                </c:pt>
                <c:pt idx="270">
                  <c:v>870.58909263610803</c:v>
                </c:pt>
                <c:pt idx="271">
                  <c:v>870.58909263610803</c:v>
                </c:pt>
                <c:pt idx="272">
                  <c:v>870.58909263610803</c:v>
                </c:pt>
                <c:pt idx="273">
                  <c:v>872.70360231399502</c:v>
                </c:pt>
                <c:pt idx="274">
                  <c:v>872.70360231399502</c:v>
                </c:pt>
                <c:pt idx="275">
                  <c:v>872.70360231399502</c:v>
                </c:pt>
                <c:pt idx="276">
                  <c:v>956.72790474891599</c:v>
                </c:pt>
                <c:pt idx="277">
                  <c:v>956.72790474891599</c:v>
                </c:pt>
                <c:pt idx="278">
                  <c:v>956.72790474891599</c:v>
                </c:pt>
                <c:pt idx="279">
                  <c:v>981.34762258529599</c:v>
                </c:pt>
                <c:pt idx="280">
                  <c:v>985.21668481826703</c:v>
                </c:pt>
                <c:pt idx="281">
                  <c:v>985.21668481826703</c:v>
                </c:pt>
                <c:pt idx="282">
                  <c:v>985.21668481826703</c:v>
                </c:pt>
                <c:pt idx="283">
                  <c:v>985.19546799659702</c:v>
                </c:pt>
                <c:pt idx="284">
                  <c:v>985.19546799659702</c:v>
                </c:pt>
                <c:pt idx="285">
                  <c:v>985.19546799659702</c:v>
                </c:pt>
                <c:pt idx="286">
                  <c:v>985.08053450584396</c:v>
                </c:pt>
                <c:pt idx="287">
                  <c:v>985.08053450584396</c:v>
                </c:pt>
                <c:pt idx="288">
                  <c:v>985.08053450584396</c:v>
                </c:pt>
                <c:pt idx="289">
                  <c:v>930.87182712554898</c:v>
                </c:pt>
                <c:pt idx="290">
                  <c:v>879.35518541336</c:v>
                </c:pt>
                <c:pt idx="291">
                  <c:v>879.35518541336</c:v>
                </c:pt>
                <c:pt idx="292">
                  <c:v>879.35518541336</c:v>
                </c:pt>
                <c:pt idx="293">
                  <c:v>849.57702951431202</c:v>
                </c:pt>
                <c:pt idx="294">
                  <c:v>849.57702951431202</c:v>
                </c:pt>
                <c:pt idx="295">
                  <c:v>830.62993102073597</c:v>
                </c:pt>
                <c:pt idx="296">
                  <c:v>714.21344723701395</c:v>
                </c:pt>
                <c:pt idx="297">
                  <c:v>714.21344723701395</c:v>
                </c:pt>
                <c:pt idx="298">
                  <c:v>714.21344723701395</c:v>
                </c:pt>
                <c:pt idx="299">
                  <c:v>714.26851506233197</c:v>
                </c:pt>
                <c:pt idx="300">
                  <c:v>714.32807717323305</c:v>
                </c:pt>
                <c:pt idx="301">
                  <c:v>714.32807717323305</c:v>
                </c:pt>
                <c:pt idx="302">
                  <c:v>714.32807717323305</c:v>
                </c:pt>
                <c:pt idx="303">
                  <c:v>714.35226230621299</c:v>
                </c:pt>
                <c:pt idx="304">
                  <c:v>714.35226230621299</c:v>
                </c:pt>
                <c:pt idx="305">
                  <c:v>714.35226230621299</c:v>
                </c:pt>
                <c:pt idx="306">
                  <c:v>701.262855148315</c:v>
                </c:pt>
                <c:pt idx="307">
                  <c:v>701.262855148315</c:v>
                </c:pt>
                <c:pt idx="308">
                  <c:v>701.262855148315</c:v>
                </c:pt>
                <c:pt idx="309">
                  <c:v>698.58902912139797</c:v>
                </c:pt>
                <c:pt idx="310">
                  <c:v>710.437905025482</c:v>
                </c:pt>
                <c:pt idx="311">
                  <c:v>710.437905025482</c:v>
                </c:pt>
                <c:pt idx="312">
                  <c:v>710.437905025482</c:v>
                </c:pt>
                <c:pt idx="313">
                  <c:v>737.15853199958804</c:v>
                </c:pt>
                <c:pt idx="314">
                  <c:v>737.15853199958804</c:v>
                </c:pt>
                <c:pt idx="315">
                  <c:v>737.15853199958804</c:v>
                </c:pt>
                <c:pt idx="316">
                  <c:v>832.00424661636305</c:v>
                </c:pt>
                <c:pt idx="317">
                  <c:v>832.00424661636305</c:v>
                </c:pt>
                <c:pt idx="318">
                  <c:v>832.00424661636305</c:v>
                </c:pt>
                <c:pt idx="319">
                  <c:v>853.11155414581299</c:v>
                </c:pt>
                <c:pt idx="320">
                  <c:v>874.41821370124796</c:v>
                </c:pt>
                <c:pt idx="321">
                  <c:v>874.41821370124796</c:v>
                </c:pt>
                <c:pt idx="322">
                  <c:v>874.41821370124796</c:v>
                </c:pt>
                <c:pt idx="323">
                  <c:v>878.82785949706999</c:v>
                </c:pt>
                <c:pt idx="324">
                  <c:v>878.82785949706999</c:v>
                </c:pt>
                <c:pt idx="325">
                  <c:v>878.82785949706999</c:v>
                </c:pt>
                <c:pt idx="326">
                  <c:v>932.79909558296197</c:v>
                </c:pt>
                <c:pt idx="327">
                  <c:v>932.79909558296197</c:v>
                </c:pt>
                <c:pt idx="328">
                  <c:v>932.79909558296197</c:v>
                </c:pt>
                <c:pt idx="329">
                  <c:v>969.76445517539901</c:v>
                </c:pt>
                <c:pt idx="330">
                  <c:v>986.40312962532005</c:v>
                </c:pt>
                <c:pt idx="331">
                  <c:v>986.40312962532005</c:v>
                </c:pt>
                <c:pt idx="332">
                  <c:v>986.40312962532005</c:v>
                </c:pt>
                <c:pt idx="333">
                  <c:v>986.419050073623</c:v>
                </c:pt>
                <c:pt idx="334">
                  <c:v>986.419050073623</c:v>
                </c:pt>
                <c:pt idx="335">
                  <c:v>986.419050073623</c:v>
                </c:pt>
                <c:pt idx="336">
                  <c:v>986.34379482269196</c:v>
                </c:pt>
                <c:pt idx="337">
                  <c:v>986.34379482269196</c:v>
                </c:pt>
                <c:pt idx="338">
                  <c:v>986.34379482269196</c:v>
                </c:pt>
                <c:pt idx="339">
                  <c:v>986.30827031135505</c:v>
                </c:pt>
                <c:pt idx="340">
                  <c:v>964.64983978271403</c:v>
                </c:pt>
                <c:pt idx="341">
                  <c:v>964.64983978271403</c:v>
                </c:pt>
                <c:pt idx="342">
                  <c:v>964.64983978271403</c:v>
                </c:pt>
                <c:pt idx="343">
                  <c:v>932.17538800239504</c:v>
                </c:pt>
                <c:pt idx="344">
                  <c:v>932.17538800239504</c:v>
                </c:pt>
                <c:pt idx="345">
                  <c:v>899.68650794029202</c:v>
                </c:pt>
                <c:pt idx="346">
                  <c:v>785.99928655624296</c:v>
                </c:pt>
                <c:pt idx="347">
                  <c:v>785.99928655624296</c:v>
                </c:pt>
                <c:pt idx="348">
                  <c:v>785.99928655624296</c:v>
                </c:pt>
                <c:pt idx="349">
                  <c:v>734.56132860183698</c:v>
                </c:pt>
                <c:pt idx="350">
                  <c:v>715.64014101028397</c:v>
                </c:pt>
                <c:pt idx="351">
                  <c:v>715.64014101028397</c:v>
                </c:pt>
                <c:pt idx="352">
                  <c:v>715.64014101028397</c:v>
                </c:pt>
                <c:pt idx="353">
                  <c:v>715.66521673202499</c:v>
                </c:pt>
                <c:pt idx="354">
                  <c:v>715.66521673202499</c:v>
                </c:pt>
                <c:pt idx="355">
                  <c:v>715.66521673202499</c:v>
                </c:pt>
                <c:pt idx="356">
                  <c:v>714.47977361679</c:v>
                </c:pt>
                <c:pt idx="357">
                  <c:v>714.47977361679</c:v>
                </c:pt>
                <c:pt idx="358">
                  <c:v>714.47977361679</c:v>
                </c:pt>
                <c:pt idx="359">
                  <c:v>714.526413440704</c:v>
                </c:pt>
                <c:pt idx="360">
                  <c:v>702.70274729728703</c:v>
                </c:pt>
                <c:pt idx="361">
                  <c:v>702.70274729728703</c:v>
                </c:pt>
                <c:pt idx="362">
                  <c:v>702.70274729728703</c:v>
                </c:pt>
                <c:pt idx="363">
                  <c:v>706.25799798965397</c:v>
                </c:pt>
                <c:pt idx="364">
                  <c:v>706.25799798965397</c:v>
                </c:pt>
                <c:pt idx="365">
                  <c:v>706.25799798965397</c:v>
                </c:pt>
                <c:pt idx="366">
                  <c:v>805.90278630256603</c:v>
                </c:pt>
                <c:pt idx="367">
                  <c:v>805.90278630256603</c:v>
                </c:pt>
                <c:pt idx="368">
                  <c:v>805.90278630256603</c:v>
                </c:pt>
                <c:pt idx="369">
                  <c:v>844.07947812080295</c:v>
                </c:pt>
                <c:pt idx="370">
                  <c:v>863.78776993751501</c:v>
                </c:pt>
                <c:pt idx="371">
                  <c:v>863.78776993751501</c:v>
                </c:pt>
                <c:pt idx="372">
                  <c:v>863.78776993751501</c:v>
                </c:pt>
                <c:pt idx="373">
                  <c:v>880.39601359367305</c:v>
                </c:pt>
                <c:pt idx="374">
                  <c:v>880.39601359367305</c:v>
                </c:pt>
                <c:pt idx="375">
                  <c:v>880.39601359367305</c:v>
                </c:pt>
                <c:pt idx="376">
                  <c:v>927.62138266563397</c:v>
                </c:pt>
                <c:pt idx="377">
                  <c:v>927.62138266563397</c:v>
                </c:pt>
                <c:pt idx="378">
                  <c:v>927.62138266563397</c:v>
                </c:pt>
                <c:pt idx="379">
                  <c:v>942.15242180824202</c:v>
                </c:pt>
                <c:pt idx="380">
                  <c:v>974.88862423896705</c:v>
                </c:pt>
                <c:pt idx="381">
                  <c:v>974.88862423896705</c:v>
                </c:pt>
                <c:pt idx="382">
                  <c:v>974.88862423896705</c:v>
                </c:pt>
                <c:pt idx="383">
                  <c:v>988.34973320961001</c:v>
                </c:pt>
                <c:pt idx="384">
                  <c:v>988.34973320961001</c:v>
                </c:pt>
                <c:pt idx="385">
                  <c:v>988.34973320961001</c:v>
                </c:pt>
                <c:pt idx="386">
                  <c:v>988.95966873168902</c:v>
                </c:pt>
                <c:pt idx="387">
                  <c:v>988.95966873168902</c:v>
                </c:pt>
                <c:pt idx="388">
                  <c:v>988.95966873168902</c:v>
                </c:pt>
                <c:pt idx="389">
                  <c:v>989.01611752509996</c:v>
                </c:pt>
                <c:pt idx="390">
                  <c:v>989.072525739669</c:v>
                </c:pt>
                <c:pt idx="391">
                  <c:v>989.072525739669</c:v>
                </c:pt>
                <c:pt idx="392">
                  <c:v>989.072525739669</c:v>
                </c:pt>
                <c:pt idx="393">
                  <c:v>989.10074911117499</c:v>
                </c:pt>
                <c:pt idx="394">
                  <c:v>989.10074911117499</c:v>
                </c:pt>
                <c:pt idx="395">
                  <c:v>989.10074911117499</c:v>
                </c:pt>
                <c:pt idx="396">
                  <c:v>840.25246753692602</c:v>
                </c:pt>
                <c:pt idx="397">
                  <c:v>840.25246753692602</c:v>
                </c:pt>
                <c:pt idx="398">
                  <c:v>840.25246753692602</c:v>
                </c:pt>
                <c:pt idx="399">
                  <c:v>788.823600053787</c:v>
                </c:pt>
                <c:pt idx="400">
                  <c:v>745.51037874221799</c:v>
                </c:pt>
                <c:pt idx="401">
                  <c:v>745.51037874221799</c:v>
                </c:pt>
                <c:pt idx="402">
                  <c:v>745.51037874221799</c:v>
                </c:pt>
                <c:pt idx="403">
                  <c:v>718.433629798889</c:v>
                </c:pt>
                <c:pt idx="404">
                  <c:v>718.433629798889</c:v>
                </c:pt>
                <c:pt idx="405">
                  <c:v>718.433629798889</c:v>
                </c:pt>
                <c:pt idx="406">
                  <c:v>718.56885070800695</c:v>
                </c:pt>
                <c:pt idx="407">
                  <c:v>718.56885070800695</c:v>
                </c:pt>
                <c:pt idx="408">
                  <c:v>718.56885070800695</c:v>
                </c:pt>
                <c:pt idx="409">
                  <c:v>717.26453223228395</c:v>
                </c:pt>
                <c:pt idx="410">
                  <c:v>708.09816126823398</c:v>
                </c:pt>
                <c:pt idx="411">
                  <c:v>708.09816126823398</c:v>
                </c:pt>
                <c:pt idx="412">
                  <c:v>708.09816126823398</c:v>
                </c:pt>
                <c:pt idx="413">
                  <c:v>708.06951985359103</c:v>
                </c:pt>
                <c:pt idx="414">
                  <c:v>708.06951985359103</c:v>
                </c:pt>
                <c:pt idx="415">
                  <c:v>708.06951985359103</c:v>
                </c:pt>
                <c:pt idx="416">
                  <c:v>770.87996735572801</c:v>
                </c:pt>
                <c:pt idx="417">
                  <c:v>770.87996735572801</c:v>
                </c:pt>
                <c:pt idx="418">
                  <c:v>770.87996735572801</c:v>
                </c:pt>
                <c:pt idx="419">
                  <c:v>816.87455024719202</c:v>
                </c:pt>
                <c:pt idx="420">
                  <c:v>851.00910091400101</c:v>
                </c:pt>
                <c:pt idx="421">
                  <c:v>851.00910091400101</c:v>
                </c:pt>
                <c:pt idx="422">
                  <c:v>851.00910091400101</c:v>
                </c:pt>
                <c:pt idx="423">
                  <c:v>858.93032464981002</c:v>
                </c:pt>
                <c:pt idx="424">
                  <c:v>858.93032464981002</c:v>
                </c:pt>
                <c:pt idx="425">
                  <c:v>858.93032464981002</c:v>
                </c:pt>
                <c:pt idx="426">
                  <c:v>927.88535709381097</c:v>
                </c:pt>
                <c:pt idx="427">
                  <c:v>927.88535709381097</c:v>
                </c:pt>
                <c:pt idx="428">
                  <c:v>927.88535709381097</c:v>
                </c:pt>
                <c:pt idx="429">
                  <c:v>933.28222055435106</c:v>
                </c:pt>
                <c:pt idx="430">
                  <c:v>953.08003950118996</c:v>
                </c:pt>
                <c:pt idx="431">
                  <c:v>953.08003950118996</c:v>
                </c:pt>
                <c:pt idx="432">
                  <c:v>953.08003950118996</c:v>
                </c:pt>
                <c:pt idx="433">
                  <c:v>972.31266713142395</c:v>
                </c:pt>
                <c:pt idx="434">
                  <c:v>972.31266713142395</c:v>
                </c:pt>
                <c:pt idx="435">
                  <c:v>972.31266713142395</c:v>
                </c:pt>
                <c:pt idx="436">
                  <c:v>990.35726809501602</c:v>
                </c:pt>
                <c:pt idx="437">
                  <c:v>990.35726809501602</c:v>
                </c:pt>
                <c:pt idx="438">
                  <c:v>990.35726809501602</c:v>
                </c:pt>
                <c:pt idx="439">
                  <c:v>990.30919079780494</c:v>
                </c:pt>
                <c:pt idx="440">
                  <c:v>990.35913362503004</c:v>
                </c:pt>
                <c:pt idx="441">
                  <c:v>990.35913362503004</c:v>
                </c:pt>
                <c:pt idx="442">
                  <c:v>990.35913362503004</c:v>
                </c:pt>
                <c:pt idx="443">
                  <c:v>990.38297710418703</c:v>
                </c:pt>
                <c:pt idx="444">
                  <c:v>990.38297710418703</c:v>
                </c:pt>
                <c:pt idx="445">
                  <c:v>990.38297710418703</c:v>
                </c:pt>
                <c:pt idx="446">
                  <c:v>990.50669288635197</c:v>
                </c:pt>
                <c:pt idx="447">
                  <c:v>990.50669288635197</c:v>
                </c:pt>
                <c:pt idx="448">
                  <c:v>990.50669288635197</c:v>
                </c:pt>
                <c:pt idx="449">
                  <c:v>941.80618433952304</c:v>
                </c:pt>
                <c:pt idx="450">
                  <c:v>890.37926759719801</c:v>
                </c:pt>
                <c:pt idx="451">
                  <c:v>890.37926759719801</c:v>
                </c:pt>
                <c:pt idx="452">
                  <c:v>890.37926759719801</c:v>
                </c:pt>
                <c:pt idx="453">
                  <c:v>860.54529871940599</c:v>
                </c:pt>
                <c:pt idx="454">
                  <c:v>860.54529871940599</c:v>
                </c:pt>
                <c:pt idx="455">
                  <c:v>860.54529871940599</c:v>
                </c:pt>
                <c:pt idx="456">
                  <c:v>720.787159061431</c:v>
                </c:pt>
                <c:pt idx="457">
                  <c:v>720.787159061431</c:v>
                </c:pt>
                <c:pt idx="458">
                  <c:v>720.787159061431</c:v>
                </c:pt>
                <c:pt idx="459">
                  <c:v>720.72987523078905</c:v>
                </c:pt>
                <c:pt idx="460">
                  <c:v>720.67490205764705</c:v>
                </c:pt>
                <c:pt idx="461">
                  <c:v>720.67490205764705</c:v>
                </c:pt>
                <c:pt idx="462">
                  <c:v>720.67490205764705</c:v>
                </c:pt>
                <c:pt idx="463">
                  <c:v>720.69908885955795</c:v>
                </c:pt>
                <c:pt idx="464">
                  <c:v>720.69908885955795</c:v>
                </c:pt>
                <c:pt idx="465">
                  <c:v>720.69908885955795</c:v>
                </c:pt>
                <c:pt idx="466">
                  <c:v>712.92824234962404</c:v>
                </c:pt>
                <c:pt idx="467">
                  <c:v>712.92824234962404</c:v>
                </c:pt>
                <c:pt idx="468">
                  <c:v>712.92824234962404</c:v>
                </c:pt>
                <c:pt idx="469">
                  <c:v>711.08849205970705</c:v>
                </c:pt>
                <c:pt idx="470">
                  <c:v>734.78329892158501</c:v>
                </c:pt>
                <c:pt idx="471">
                  <c:v>734.78329892158501</c:v>
                </c:pt>
                <c:pt idx="472">
                  <c:v>734.78329892158501</c:v>
                </c:pt>
                <c:pt idx="473">
                  <c:v>759.20051655769305</c:v>
                </c:pt>
                <c:pt idx="474">
                  <c:v>759.20051655769305</c:v>
                </c:pt>
                <c:pt idx="475">
                  <c:v>759.20051655769305</c:v>
                </c:pt>
                <c:pt idx="476">
                  <c:v>847.46295781135495</c:v>
                </c:pt>
                <c:pt idx="477">
                  <c:v>847.46295781135495</c:v>
                </c:pt>
                <c:pt idx="478">
                  <c:v>847.46295781135495</c:v>
                </c:pt>
                <c:pt idx="479">
                  <c:v>862.42625603675799</c:v>
                </c:pt>
                <c:pt idx="480">
                  <c:v>876.51019058227496</c:v>
                </c:pt>
                <c:pt idx="481">
                  <c:v>876.51019058227496</c:v>
                </c:pt>
                <c:pt idx="482">
                  <c:v>876.51019058227496</c:v>
                </c:pt>
                <c:pt idx="483">
                  <c:v>881.53690948486303</c:v>
                </c:pt>
                <c:pt idx="484">
                  <c:v>881.53690948486303</c:v>
                </c:pt>
                <c:pt idx="485">
                  <c:v>881.53690948486303</c:v>
                </c:pt>
                <c:pt idx="486">
                  <c:v>940.74702506065296</c:v>
                </c:pt>
                <c:pt idx="487">
                  <c:v>940.74702506065296</c:v>
                </c:pt>
                <c:pt idx="488">
                  <c:v>940.74702506065296</c:v>
                </c:pt>
                <c:pt idx="489">
                  <c:v>977.60178656578</c:v>
                </c:pt>
                <c:pt idx="490">
                  <c:v>990.07692952156003</c:v>
                </c:pt>
                <c:pt idx="491">
                  <c:v>990.07692952156003</c:v>
                </c:pt>
                <c:pt idx="492">
                  <c:v>990.07692952156003</c:v>
                </c:pt>
                <c:pt idx="493">
                  <c:v>990.28177242279003</c:v>
                </c:pt>
                <c:pt idx="494">
                  <c:v>990.28177242279003</c:v>
                </c:pt>
                <c:pt idx="495">
                  <c:v>990.28177242279003</c:v>
                </c:pt>
                <c:pt idx="496">
                  <c:v>990.23276987075803</c:v>
                </c:pt>
                <c:pt idx="497">
                  <c:v>990.23276987075803</c:v>
                </c:pt>
                <c:pt idx="498">
                  <c:v>990.23276987075803</c:v>
                </c:pt>
                <c:pt idx="499">
                  <c:v>990.21097106933598</c:v>
                </c:pt>
                <c:pt idx="500">
                  <c:v>990.19195585250804</c:v>
                </c:pt>
                <c:pt idx="501">
                  <c:v>990.19195585250804</c:v>
                </c:pt>
                <c:pt idx="502">
                  <c:v>990.19195585250804</c:v>
                </c:pt>
                <c:pt idx="503">
                  <c:v>965.80757522582996</c:v>
                </c:pt>
                <c:pt idx="504">
                  <c:v>965.80757522582996</c:v>
                </c:pt>
                <c:pt idx="505">
                  <c:v>965.80757522582996</c:v>
                </c:pt>
                <c:pt idx="506">
                  <c:v>822.35347738265898</c:v>
                </c:pt>
                <c:pt idx="507">
                  <c:v>822.35347738265898</c:v>
                </c:pt>
                <c:pt idx="508">
                  <c:v>822.35347738265898</c:v>
                </c:pt>
                <c:pt idx="509">
                  <c:v>776.33838162422103</c:v>
                </c:pt>
                <c:pt idx="510">
                  <c:v>719.48271250724702</c:v>
                </c:pt>
                <c:pt idx="511">
                  <c:v>719.48271250724702</c:v>
                </c:pt>
                <c:pt idx="512">
                  <c:v>719.48271250724702</c:v>
                </c:pt>
                <c:pt idx="513">
                  <c:v>719.50778794288601</c:v>
                </c:pt>
                <c:pt idx="514">
                  <c:v>719.50778794288601</c:v>
                </c:pt>
                <c:pt idx="515">
                  <c:v>719.50778794288601</c:v>
                </c:pt>
                <c:pt idx="516">
                  <c:v>719.64041414260805</c:v>
                </c:pt>
                <c:pt idx="517">
                  <c:v>719.64041414260805</c:v>
                </c:pt>
                <c:pt idx="518">
                  <c:v>719.64041414260805</c:v>
                </c:pt>
                <c:pt idx="519">
                  <c:v>711.79025645256002</c:v>
                </c:pt>
                <c:pt idx="520">
                  <c:v>711.83610410690301</c:v>
                </c:pt>
                <c:pt idx="521">
                  <c:v>711.83610410690301</c:v>
                </c:pt>
                <c:pt idx="522">
                  <c:v>711.83610410690301</c:v>
                </c:pt>
                <c:pt idx="523">
                  <c:v>709.20367536544802</c:v>
                </c:pt>
                <c:pt idx="524">
                  <c:v>709.20367536544802</c:v>
                </c:pt>
                <c:pt idx="525">
                  <c:v>709.20367536544802</c:v>
                </c:pt>
                <c:pt idx="526">
                  <c:v>756.19989266395498</c:v>
                </c:pt>
                <c:pt idx="527">
                  <c:v>756.19989266395498</c:v>
                </c:pt>
                <c:pt idx="528">
                  <c:v>756.19989266395498</c:v>
                </c:pt>
                <c:pt idx="529">
                  <c:v>807.14027209281903</c:v>
                </c:pt>
                <c:pt idx="530">
                  <c:v>846.67457947730998</c:v>
                </c:pt>
                <c:pt idx="531">
                  <c:v>846.67457947730998</c:v>
                </c:pt>
                <c:pt idx="532">
                  <c:v>846.67457947730998</c:v>
                </c:pt>
                <c:pt idx="533">
                  <c:v>854.59580383300704</c:v>
                </c:pt>
                <c:pt idx="534">
                  <c:v>854.59580383300704</c:v>
                </c:pt>
                <c:pt idx="535">
                  <c:v>854.59580383300704</c:v>
                </c:pt>
                <c:pt idx="536">
                  <c:v>921.63411936759906</c:v>
                </c:pt>
                <c:pt idx="537">
                  <c:v>921.63411936759906</c:v>
                </c:pt>
                <c:pt idx="538">
                  <c:v>921.63411936759906</c:v>
                </c:pt>
                <c:pt idx="539">
                  <c:v>923.72559552192604</c:v>
                </c:pt>
                <c:pt idx="540">
                  <c:v>941.05610232353195</c:v>
                </c:pt>
                <c:pt idx="541">
                  <c:v>941.05610232353195</c:v>
                </c:pt>
                <c:pt idx="542">
                  <c:v>941.05610232353195</c:v>
                </c:pt>
                <c:pt idx="543">
                  <c:v>957.70663037300096</c:v>
                </c:pt>
                <c:pt idx="544">
                  <c:v>957.70663037300096</c:v>
                </c:pt>
                <c:pt idx="545">
                  <c:v>957.70663037300096</c:v>
                </c:pt>
                <c:pt idx="546">
                  <c:v>986.59755640029903</c:v>
                </c:pt>
                <c:pt idx="547">
                  <c:v>986.59755640029903</c:v>
                </c:pt>
                <c:pt idx="548">
                  <c:v>986.59755640029903</c:v>
                </c:pt>
                <c:pt idx="549">
                  <c:v>987.66190214157098</c:v>
                </c:pt>
                <c:pt idx="550">
                  <c:v>987.71618857383703</c:v>
                </c:pt>
                <c:pt idx="551">
                  <c:v>987.71618857383703</c:v>
                </c:pt>
                <c:pt idx="552">
                  <c:v>987.71618857383703</c:v>
                </c:pt>
                <c:pt idx="553">
                  <c:v>987.74658946990905</c:v>
                </c:pt>
                <c:pt idx="554">
                  <c:v>987.74658946990905</c:v>
                </c:pt>
                <c:pt idx="555">
                  <c:v>987.74658946990905</c:v>
                </c:pt>
                <c:pt idx="556">
                  <c:v>863.290140485763</c:v>
                </c:pt>
                <c:pt idx="557">
                  <c:v>863.290140485763</c:v>
                </c:pt>
                <c:pt idx="558">
                  <c:v>863.290140485763</c:v>
                </c:pt>
                <c:pt idx="559">
                  <c:v>809.05408749580295</c:v>
                </c:pt>
                <c:pt idx="560">
                  <c:v>749.40447149276702</c:v>
                </c:pt>
                <c:pt idx="561">
                  <c:v>749.40447149276702</c:v>
                </c:pt>
                <c:pt idx="562">
                  <c:v>749.40447149276702</c:v>
                </c:pt>
                <c:pt idx="563">
                  <c:v>716.85782675743098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0F-4646-802A-91E8E5A6596B}"/>
            </c:ext>
          </c:extLst>
        </c:ser>
        <c:ser>
          <c:idx val="1"/>
          <c:order val="1"/>
          <c:tx>
            <c:strRef>
              <c:f>Storage!$C$1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Storage!$C$2:$C$602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4.9198150634765601E-3</c:v>
                </c:pt>
                <c:pt idx="13">
                  <c:v>4.9198150634765601E-3</c:v>
                </c:pt>
                <c:pt idx="14">
                  <c:v>4.9198150634765601E-3</c:v>
                </c:pt>
                <c:pt idx="15">
                  <c:v>4.9198150634765601E-3</c:v>
                </c:pt>
                <c:pt idx="16">
                  <c:v>4.9198150634765601E-3</c:v>
                </c:pt>
                <c:pt idx="17">
                  <c:v>4.9198150634765601E-3</c:v>
                </c:pt>
                <c:pt idx="18">
                  <c:v>2.7448320388793902E-2</c:v>
                </c:pt>
                <c:pt idx="19">
                  <c:v>4.99768257141113E-2</c:v>
                </c:pt>
                <c:pt idx="20">
                  <c:v>7.4334621429443304E-2</c:v>
                </c:pt>
                <c:pt idx="21">
                  <c:v>7.4334621429443304E-2</c:v>
                </c:pt>
                <c:pt idx="22">
                  <c:v>9.6863126754760706E-2</c:v>
                </c:pt>
                <c:pt idx="23">
                  <c:v>9.6863126754760706E-2</c:v>
                </c:pt>
                <c:pt idx="24">
                  <c:v>0.141920137405395</c:v>
                </c:pt>
                <c:pt idx="25">
                  <c:v>0.164448642730712</c:v>
                </c:pt>
                <c:pt idx="26">
                  <c:v>0.164448642730712</c:v>
                </c:pt>
                <c:pt idx="27">
                  <c:v>0.18697714805603</c:v>
                </c:pt>
                <c:pt idx="28">
                  <c:v>0.18697714805603</c:v>
                </c:pt>
                <c:pt idx="29">
                  <c:v>0.209505653381347</c:v>
                </c:pt>
                <c:pt idx="30">
                  <c:v>0.23020486831664999</c:v>
                </c:pt>
                <c:pt idx="31">
                  <c:v>0.23020486831664999</c:v>
                </c:pt>
                <c:pt idx="32">
                  <c:v>0.23020486831664999</c:v>
                </c:pt>
                <c:pt idx="33">
                  <c:v>0.23020486831664999</c:v>
                </c:pt>
                <c:pt idx="34">
                  <c:v>1.0228787422180099</c:v>
                </c:pt>
                <c:pt idx="35">
                  <c:v>1.0242869377136199</c:v>
                </c:pt>
                <c:pt idx="36">
                  <c:v>1.0242869377136199</c:v>
                </c:pt>
                <c:pt idx="37">
                  <c:v>14.5809382915496</c:v>
                </c:pt>
                <c:pt idx="38">
                  <c:v>41.8262166976928</c:v>
                </c:pt>
                <c:pt idx="39">
                  <c:v>89.231875371932901</c:v>
                </c:pt>
                <c:pt idx="40">
                  <c:v>141.92369933128299</c:v>
                </c:pt>
                <c:pt idx="41">
                  <c:v>141.92369933128299</c:v>
                </c:pt>
                <c:pt idx="42">
                  <c:v>165.63226275444001</c:v>
                </c:pt>
                <c:pt idx="43">
                  <c:v>165.63226275444001</c:v>
                </c:pt>
                <c:pt idx="44">
                  <c:v>217.53337512016199</c:v>
                </c:pt>
                <c:pt idx="45">
                  <c:v>249.145921373367</c:v>
                </c:pt>
                <c:pt idx="46">
                  <c:v>249.145921373367</c:v>
                </c:pt>
                <c:pt idx="47">
                  <c:v>280.973424816131</c:v>
                </c:pt>
                <c:pt idx="48">
                  <c:v>318.46636147498998</c:v>
                </c:pt>
                <c:pt idx="49">
                  <c:v>367.24890413284299</c:v>
                </c:pt>
                <c:pt idx="50">
                  <c:v>421.420790576934</c:v>
                </c:pt>
                <c:pt idx="51">
                  <c:v>421.420790576934</c:v>
                </c:pt>
                <c:pt idx="52">
                  <c:v>445.80047159194902</c:v>
                </c:pt>
                <c:pt idx="53">
                  <c:v>445.80047159194902</c:v>
                </c:pt>
                <c:pt idx="54">
                  <c:v>499.99210920333798</c:v>
                </c:pt>
                <c:pt idx="55">
                  <c:v>532.50259580612101</c:v>
                </c:pt>
                <c:pt idx="56">
                  <c:v>532.50259580612101</c:v>
                </c:pt>
                <c:pt idx="57">
                  <c:v>535.22681698799101</c:v>
                </c:pt>
                <c:pt idx="58">
                  <c:v>534.62172541618304</c:v>
                </c:pt>
                <c:pt idx="59">
                  <c:v>534.61116881370504</c:v>
                </c:pt>
                <c:pt idx="60">
                  <c:v>534.61543684005699</c:v>
                </c:pt>
                <c:pt idx="61">
                  <c:v>534.61543684005699</c:v>
                </c:pt>
                <c:pt idx="62">
                  <c:v>534.619777393341</c:v>
                </c:pt>
                <c:pt idx="63">
                  <c:v>534.619777393341</c:v>
                </c:pt>
                <c:pt idx="64">
                  <c:v>480.45318851470898</c:v>
                </c:pt>
                <c:pt idx="65">
                  <c:v>447.95595698356601</c:v>
                </c:pt>
                <c:pt idx="66">
                  <c:v>447.95595698356601</c:v>
                </c:pt>
                <c:pt idx="67">
                  <c:v>423.57529458999602</c:v>
                </c:pt>
                <c:pt idx="68">
                  <c:v>391.06938061714101</c:v>
                </c:pt>
                <c:pt idx="69">
                  <c:v>342.34937291145297</c:v>
                </c:pt>
                <c:pt idx="70">
                  <c:v>288.19185056686399</c:v>
                </c:pt>
                <c:pt idx="71">
                  <c:v>288.19185056686399</c:v>
                </c:pt>
                <c:pt idx="72">
                  <c:v>263.810021066665</c:v>
                </c:pt>
                <c:pt idx="73">
                  <c:v>263.810021066665</c:v>
                </c:pt>
                <c:pt idx="74">
                  <c:v>263.78781933784398</c:v>
                </c:pt>
                <c:pt idx="75">
                  <c:v>263.77399649620003</c:v>
                </c:pt>
                <c:pt idx="76">
                  <c:v>263.77399649620003</c:v>
                </c:pt>
                <c:pt idx="77">
                  <c:v>263.76284723281799</c:v>
                </c:pt>
                <c:pt idx="78">
                  <c:v>263.74986143112102</c:v>
                </c:pt>
                <c:pt idx="79">
                  <c:v>263.726592874527</c:v>
                </c:pt>
                <c:pt idx="80">
                  <c:v>263.71743941307</c:v>
                </c:pt>
                <c:pt idx="81">
                  <c:v>263.71743941307</c:v>
                </c:pt>
                <c:pt idx="82">
                  <c:v>263.719986677169</c:v>
                </c:pt>
                <c:pt idx="83">
                  <c:v>263.719986677169</c:v>
                </c:pt>
                <c:pt idx="84">
                  <c:v>263.76971440315202</c:v>
                </c:pt>
                <c:pt idx="85">
                  <c:v>263.794365692138</c:v>
                </c:pt>
                <c:pt idx="86">
                  <c:v>263.794365692138</c:v>
                </c:pt>
                <c:pt idx="87">
                  <c:v>263.82347292899999</c:v>
                </c:pt>
                <c:pt idx="88">
                  <c:v>263.85220699310298</c:v>
                </c:pt>
                <c:pt idx="89">
                  <c:v>263.90426182746802</c:v>
                </c:pt>
                <c:pt idx="90">
                  <c:v>263.949320173263</c:v>
                </c:pt>
                <c:pt idx="91">
                  <c:v>263.949320173263</c:v>
                </c:pt>
                <c:pt idx="92">
                  <c:v>263.97184934616001</c:v>
                </c:pt>
                <c:pt idx="93">
                  <c:v>263.97184934616001</c:v>
                </c:pt>
                <c:pt idx="94">
                  <c:v>275.616874217987</c:v>
                </c:pt>
                <c:pt idx="95">
                  <c:v>287.04121799468902</c:v>
                </c:pt>
                <c:pt idx="96">
                  <c:v>287.04121799468902</c:v>
                </c:pt>
                <c:pt idx="97">
                  <c:v>306.35792818069399</c:v>
                </c:pt>
                <c:pt idx="98">
                  <c:v>341.46921081542899</c:v>
                </c:pt>
                <c:pt idx="99">
                  <c:v>391.47096223831102</c:v>
                </c:pt>
                <c:pt idx="100">
                  <c:v>436.21277599334701</c:v>
                </c:pt>
                <c:pt idx="101">
                  <c:v>436.21277599334701</c:v>
                </c:pt>
                <c:pt idx="102">
                  <c:v>462.53232598304697</c:v>
                </c:pt>
                <c:pt idx="103">
                  <c:v>462.53232598304697</c:v>
                </c:pt>
                <c:pt idx="104">
                  <c:v>538.89518866539004</c:v>
                </c:pt>
                <c:pt idx="105">
                  <c:v>586.14279541969302</c:v>
                </c:pt>
                <c:pt idx="106">
                  <c:v>586.14279541969302</c:v>
                </c:pt>
                <c:pt idx="107">
                  <c:v>614.89258246421798</c:v>
                </c:pt>
                <c:pt idx="108">
                  <c:v>646.70940346717805</c:v>
                </c:pt>
                <c:pt idx="109">
                  <c:v>698.19137248992899</c:v>
                </c:pt>
                <c:pt idx="110">
                  <c:v>744.25083184242203</c:v>
                </c:pt>
                <c:pt idx="111">
                  <c:v>744.25083184242203</c:v>
                </c:pt>
                <c:pt idx="112">
                  <c:v>771.33712096214299</c:v>
                </c:pt>
                <c:pt idx="113">
                  <c:v>771.33712096214299</c:v>
                </c:pt>
                <c:pt idx="114">
                  <c:v>779.46787161827001</c:v>
                </c:pt>
                <c:pt idx="115">
                  <c:v>784.89002270698495</c:v>
                </c:pt>
                <c:pt idx="116">
                  <c:v>784.89002270698495</c:v>
                </c:pt>
                <c:pt idx="117">
                  <c:v>784.89661402702302</c:v>
                </c:pt>
                <c:pt idx="118">
                  <c:v>784.90173244476296</c:v>
                </c:pt>
                <c:pt idx="119">
                  <c:v>784.92079544067303</c:v>
                </c:pt>
                <c:pt idx="120">
                  <c:v>784.94534115791305</c:v>
                </c:pt>
                <c:pt idx="121">
                  <c:v>784.94534115791305</c:v>
                </c:pt>
                <c:pt idx="122">
                  <c:v>784.94099674224799</c:v>
                </c:pt>
                <c:pt idx="123">
                  <c:v>784.94099674224799</c:v>
                </c:pt>
                <c:pt idx="124">
                  <c:v>736.17977857589699</c:v>
                </c:pt>
                <c:pt idx="125">
                  <c:v>703.67167320251394</c:v>
                </c:pt>
                <c:pt idx="126">
                  <c:v>703.67167320251394</c:v>
                </c:pt>
                <c:pt idx="127">
                  <c:v>679.28237485885597</c:v>
                </c:pt>
                <c:pt idx="128">
                  <c:v>638.64467253684995</c:v>
                </c:pt>
                <c:pt idx="129">
                  <c:v>587.15305223464895</c:v>
                </c:pt>
                <c:pt idx="130">
                  <c:v>541.07667284011802</c:v>
                </c:pt>
                <c:pt idx="131">
                  <c:v>541.07667284011802</c:v>
                </c:pt>
                <c:pt idx="132">
                  <c:v>513.99985923766997</c:v>
                </c:pt>
                <c:pt idx="133">
                  <c:v>513.99985923766997</c:v>
                </c:pt>
                <c:pt idx="134">
                  <c:v>514.00861768722496</c:v>
                </c:pt>
                <c:pt idx="135">
                  <c:v>514.012996912002</c:v>
                </c:pt>
                <c:pt idx="136">
                  <c:v>514.012996912002</c:v>
                </c:pt>
                <c:pt idx="137">
                  <c:v>514.06878423690796</c:v>
                </c:pt>
                <c:pt idx="138">
                  <c:v>514.07444872856104</c:v>
                </c:pt>
                <c:pt idx="139">
                  <c:v>514.05952191352799</c:v>
                </c:pt>
                <c:pt idx="140">
                  <c:v>514.046381139755</c:v>
                </c:pt>
                <c:pt idx="141">
                  <c:v>514.046381139755</c:v>
                </c:pt>
                <c:pt idx="142">
                  <c:v>514.03849248886104</c:v>
                </c:pt>
                <c:pt idx="143">
                  <c:v>514.03849248886104</c:v>
                </c:pt>
                <c:pt idx="144">
                  <c:v>514.02596130371001</c:v>
                </c:pt>
                <c:pt idx="145">
                  <c:v>514.01723575591996</c:v>
                </c:pt>
                <c:pt idx="146">
                  <c:v>514.01723575591996</c:v>
                </c:pt>
                <c:pt idx="147">
                  <c:v>513.96202201843198</c:v>
                </c:pt>
                <c:pt idx="148">
                  <c:v>513.95201120376498</c:v>
                </c:pt>
                <c:pt idx="149">
                  <c:v>514.34834947586</c:v>
                </c:pt>
                <c:pt idx="150">
                  <c:v>531.46208181381201</c:v>
                </c:pt>
                <c:pt idx="151">
                  <c:v>531.46208181381201</c:v>
                </c:pt>
                <c:pt idx="152">
                  <c:v>548.17947587966898</c:v>
                </c:pt>
                <c:pt idx="153">
                  <c:v>548.17947587966898</c:v>
                </c:pt>
                <c:pt idx="154">
                  <c:v>603.50738697051997</c:v>
                </c:pt>
                <c:pt idx="155">
                  <c:v>632.48755688667302</c:v>
                </c:pt>
                <c:pt idx="156">
                  <c:v>632.48755688667302</c:v>
                </c:pt>
                <c:pt idx="157">
                  <c:v>650.93801183700498</c:v>
                </c:pt>
                <c:pt idx="158">
                  <c:v>687.81546797752299</c:v>
                </c:pt>
                <c:pt idx="159">
                  <c:v>758.23455200195303</c:v>
                </c:pt>
                <c:pt idx="160">
                  <c:v>829.39241132736197</c:v>
                </c:pt>
                <c:pt idx="161">
                  <c:v>829.39241132736197</c:v>
                </c:pt>
                <c:pt idx="162">
                  <c:v>860.77017498016301</c:v>
                </c:pt>
                <c:pt idx="163">
                  <c:v>860.77017498016301</c:v>
                </c:pt>
                <c:pt idx="164">
                  <c:v>896.57070865631101</c:v>
                </c:pt>
                <c:pt idx="165">
                  <c:v>902.65516004562301</c:v>
                </c:pt>
                <c:pt idx="166">
                  <c:v>902.65516004562301</c:v>
                </c:pt>
                <c:pt idx="167">
                  <c:v>921.61784715652402</c:v>
                </c:pt>
                <c:pt idx="168">
                  <c:v>925.38258066177298</c:v>
                </c:pt>
                <c:pt idx="169">
                  <c:v>942.85286693572903</c:v>
                </c:pt>
                <c:pt idx="170">
                  <c:v>942.96058468818603</c:v>
                </c:pt>
                <c:pt idx="171">
                  <c:v>942.96058468818603</c:v>
                </c:pt>
                <c:pt idx="172">
                  <c:v>942.98258337974505</c:v>
                </c:pt>
                <c:pt idx="173">
                  <c:v>942.98258337974505</c:v>
                </c:pt>
                <c:pt idx="174">
                  <c:v>942.97801270484899</c:v>
                </c:pt>
                <c:pt idx="175">
                  <c:v>942.97572736740096</c:v>
                </c:pt>
                <c:pt idx="176">
                  <c:v>942.97572736740096</c:v>
                </c:pt>
                <c:pt idx="177">
                  <c:v>942.97336487769996</c:v>
                </c:pt>
                <c:pt idx="178">
                  <c:v>942.97107973098696</c:v>
                </c:pt>
                <c:pt idx="179">
                  <c:v>894.22319436073303</c:v>
                </c:pt>
                <c:pt idx="180">
                  <c:v>842.75331840515105</c:v>
                </c:pt>
                <c:pt idx="181">
                  <c:v>842.75331840515105</c:v>
                </c:pt>
                <c:pt idx="182">
                  <c:v>818.36608581542896</c:v>
                </c:pt>
                <c:pt idx="183">
                  <c:v>818.36608581542896</c:v>
                </c:pt>
                <c:pt idx="184">
                  <c:v>761.51611447334199</c:v>
                </c:pt>
                <c:pt idx="185">
                  <c:v>731.73912000656105</c:v>
                </c:pt>
                <c:pt idx="186">
                  <c:v>731.73912000656105</c:v>
                </c:pt>
                <c:pt idx="187">
                  <c:v>712.787186098098</c:v>
                </c:pt>
                <c:pt idx="188">
                  <c:v>672.14587783813397</c:v>
                </c:pt>
                <c:pt idx="189">
                  <c:v>672.11330499649</c:v>
                </c:pt>
                <c:pt idx="190">
                  <c:v>672.07793331146195</c:v>
                </c:pt>
                <c:pt idx="191">
                  <c:v>672.07793331146195</c:v>
                </c:pt>
                <c:pt idx="192">
                  <c:v>672.061285066604</c:v>
                </c:pt>
                <c:pt idx="193">
                  <c:v>672.061285066604</c:v>
                </c:pt>
                <c:pt idx="194">
                  <c:v>672.07122793197595</c:v>
                </c:pt>
                <c:pt idx="195">
                  <c:v>672.07399024963297</c:v>
                </c:pt>
                <c:pt idx="196">
                  <c:v>672.07399024963297</c:v>
                </c:pt>
                <c:pt idx="197">
                  <c:v>672.08117141723596</c:v>
                </c:pt>
                <c:pt idx="198">
                  <c:v>672.10582151412905</c:v>
                </c:pt>
                <c:pt idx="199">
                  <c:v>672.15911407470696</c:v>
                </c:pt>
                <c:pt idx="200">
                  <c:v>672.20624656677205</c:v>
                </c:pt>
                <c:pt idx="201">
                  <c:v>672.20624656677205</c:v>
                </c:pt>
                <c:pt idx="202">
                  <c:v>672.23861503600995</c:v>
                </c:pt>
                <c:pt idx="203">
                  <c:v>672.23861503600995</c:v>
                </c:pt>
                <c:pt idx="204">
                  <c:v>673.03129463195796</c:v>
                </c:pt>
                <c:pt idx="205">
                  <c:v>676.06006317138599</c:v>
                </c:pt>
                <c:pt idx="206">
                  <c:v>676.06006317138599</c:v>
                </c:pt>
                <c:pt idx="207">
                  <c:v>687.48752598762496</c:v>
                </c:pt>
                <c:pt idx="208">
                  <c:v>719.97441873550395</c:v>
                </c:pt>
                <c:pt idx="209">
                  <c:v>765.41945204734805</c:v>
                </c:pt>
                <c:pt idx="210">
                  <c:v>812.79993166923498</c:v>
                </c:pt>
                <c:pt idx="211">
                  <c:v>812.79993166923498</c:v>
                </c:pt>
                <c:pt idx="212">
                  <c:v>833.84790291786101</c:v>
                </c:pt>
                <c:pt idx="213">
                  <c:v>833.84790291786101</c:v>
                </c:pt>
                <c:pt idx="214">
                  <c:v>894.17087635993903</c:v>
                </c:pt>
                <c:pt idx="215">
                  <c:v>921.45340504646299</c:v>
                </c:pt>
                <c:pt idx="216">
                  <c:v>921.45340504646299</c:v>
                </c:pt>
                <c:pt idx="217">
                  <c:v>942.12874236106802</c:v>
                </c:pt>
                <c:pt idx="218">
                  <c:v>950.24925460815405</c:v>
                </c:pt>
                <c:pt idx="219">
                  <c:v>963.973211050033</c:v>
                </c:pt>
                <c:pt idx="220">
                  <c:v>978.70726795196504</c:v>
                </c:pt>
                <c:pt idx="221">
                  <c:v>978.70726795196504</c:v>
                </c:pt>
                <c:pt idx="222">
                  <c:v>981.93222637176495</c:v>
                </c:pt>
                <c:pt idx="223">
                  <c:v>981.93222637176495</c:v>
                </c:pt>
                <c:pt idx="224">
                  <c:v>982.93953843116697</c:v>
                </c:pt>
                <c:pt idx="225">
                  <c:v>982.41257972717199</c:v>
                </c:pt>
                <c:pt idx="226">
                  <c:v>982.41257972717199</c:v>
                </c:pt>
                <c:pt idx="227">
                  <c:v>982.42465229034406</c:v>
                </c:pt>
                <c:pt idx="228">
                  <c:v>982.444019794464</c:v>
                </c:pt>
                <c:pt idx="229">
                  <c:v>982.47826671600296</c:v>
                </c:pt>
                <c:pt idx="230">
                  <c:v>982.49096264839102</c:v>
                </c:pt>
                <c:pt idx="231">
                  <c:v>982.49096264839102</c:v>
                </c:pt>
                <c:pt idx="232">
                  <c:v>982.49315214157104</c:v>
                </c:pt>
                <c:pt idx="233">
                  <c:v>982.49315214157104</c:v>
                </c:pt>
                <c:pt idx="234">
                  <c:v>925.61744713783196</c:v>
                </c:pt>
                <c:pt idx="235">
                  <c:v>895.82430992126399</c:v>
                </c:pt>
                <c:pt idx="236">
                  <c:v>895.82430992126399</c:v>
                </c:pt>
                <c:pt idx="237">
                  <c:v>876.86057043075505</c:v>
                </c:pt>
                <c:pt idx="238">
                  <c:v>836.22499923706005</c:v>
                </c:pt>
                <c:pt idx="239">
                  <c:v>790.16762266159003</c:v>
                </c:pt>
                <c:pt idx="240">
                  <c:v>733.28767380714396</c:v>
                </c:pt>
                <c:pt idx="241">
                  <c:v>733.28767380714396</c:v>
                </c:pt>
                <c:pt idx="242">
                  <c:v>711.63035073280298</c:v>
                </c:pt>
                <c:pt idx="243">
                  <c:v>711.63035073280298</c:v>
                </c:pt>
                <c:pt idx="244">
                  <c:v>711.60229334831195</c:v>
                </c:pt>
                <c:pt idx="245">
                  <c:v>711.58826465606603</c:v>
                </c:pt>
                <c:pt idx="246">
                  <c:v>711.58826465606603</c:v>
                </c:pt>
                <c:pt idx="247">
                  <c:v>711.57783498764002</c:v>
                </c:pt>
                <c:pt idx="248">
                  <c:v>711.56551661491301</c:v>
                </c:pt>
                <c:pt idx="249">
                  <c:v>711.57885384559597</c:v>
                </c:pt>
                <c:pt idx="250">
                  <c:v>711.59840126037602</c:v>
                </c:pt>
                <c:pt idx="251">
                  <c:v>711.59840126037602</c:v>
                </c:pt>
                <c:pt idx="252">
                  <c:v>711.60418086051902</c:v>
                </c:pt>
                <c:pt idx="253">
                  <c:v>711.60418086051902</c:v>
                </c:pt>
                <c:pt idx="254">
                  <c:v>711.65672912597597</c:v>
                </c:pt>
                <c:pt idx="255">
                  <c:v>711.68546323776195</c:v>
                </c:pt>
                <c:pt idx="256">
                  <c:v>711.68546323776195</c:v>
                </c:pt>
                <c:pt idx="257">
                  <c:v>706.44795265197695</c:v>
                </c:pt>
                <c:pt idx="258">
                  <c:v>706.47005648612901</c:v>
                </c:pt>
                <c:pt idx="259">
                  <c:v>703.93903746604894</c:v>
                </c:pt>
                <c:pt idx="260">
                  <c:v>718.22287707328701</c:v>
                </c:pt>
                <c:pt idx="261">
                  <c:v>718.22287707328701</c:v>
                </c:pt>
                <c:pt idx="262">
                  <c:v>734.94027132987901</c:v>
                </c:pt>
                <c:pt idx="263">
                  <c:v>734.94027132987901</c:v>
                </c:pt>
                <c:pt idx="264">
                  <c:v>784.990504360199</c:v>
                </c:pt>
                <c:pt idx="265">
                  <c:v>811.32937526702801</c:v>
                </c:pt>
                <c:pt idx="266">
                  <c:v>811.32937526702801</c:v>
                </c:pt>
                <c:pt idx="267">
                  <c:v>832.40338869094796</c:v>
                </c:pt>
                <c:pt idx="268">
                  <c:v>869.27787470817498</c:v>
                </c:pt>
                <c:pt idx="269">
                  <c:v>919.94067006111095</c:v>
                </c:pt>
                <c:pt idx="270">
                  <c:v>962.23393292426999</c:v>
                </c:pt>
                <c:pt idx="271">
                  <c:v>962.23393292426999</c:v>
                </c:pt>
                <c:pt idx="272">
                  <c:v>967.33802866935696</c:v>
                </c:pt>
                <c:pt idx="273">
                  <c:v>967.33802866935696</c:v>
                </c:pt>
                <c:pt idx="274">
                  <c:v>974.08490118980399</c:v>
                </c:pt>
                <c:pt idx="275">
                  <c:v>977.69449772834696</c:v>
                </c:pt>
                <c:pt idx="276">
                  <c:v>977.69449772834696</c:v>
                </c:pt>
                <c:pt idx="277">
                  <c:v>980.92017593383696</c:v>
                </c:pt>
                <c:pt idx="278">
                  <c:v>984.58101711273196</c:v>
                </c:pt>
                <c:pt idx="279">
                  <c:v>982.60743513107298</c:v>
                </c:pt>
                <c:pt idx="280">
                  <c:v>982.63898606300302</c:v>
                </c:pt>
                <c:pt idx="281">
                  <c:v>982.63898606300302</c:v>
                </c:pt>
                <c:pt idx="282">
                  <c:v>982.65693297386099</c:v>
                </c:pt>
                <c:pt idx="283">
                  <c:v>982.65693297386099</c:v>
                </c:pt>
                <c:pt idx="284">
                  <c:v>982.64047999382001</c:v>
                </c:pt>
                <c:pt idx="285">
                  <c:v>982.63446407318099</c:v>
                </c:pt>
                <c:pt idx="286">
                  <c:v>982.63446407318099</c:v>
                </c:pt>
                <c:pt idx="287">
                  <c:v>982.63667392730702</c:v>
                </c:pt>
                <c:pt idx="288">
                  <c:v>944.72074217796296</c:v>
                </c:pt>
                <c:pt idx="289">
                  <c:v>874.29390501976002</c:v>
                </c:pt>
                <c:pt idx="290">
                  <c:v>849.91329598426796</c:v>
                </c:pt>
                <c:pt idx="291">
                  <c:v>849.91329598426796</c:v>
                </c:pt>
                <c:pt idx="292">
                  <c:v>822.81990823745696</c:v>
                </c:pt>
                <c:pt idx="293">
                  <c:v>822.81990823745696</c:v>
                </c:pt>
                <c:pt idx="294">
                  <c:v>768.67190117836003</c:v>
                </c:pt>
                <c:pt idx="295">
                  <c:v>733.46927447319001</c:v>
                </c:pt>
                <c:pt idx="296">
                  <c:v>733.46927447319001</c:v>
                </c:pt>
                <c:pt idx="297">
                  <c:v>711.79447178840599</c:v>
                </c:pt>
                <c:pt idx="298">
                  <c:v>711.78544859886097</c:v>
                </c:pt>
                <c:pt idx="299">
                  <c:v>711.766699600219</c:v>
                </c:pt>
                <c:pt idx="300">
                  <c:v>711.74783301353398</c:v>
                </c:pt>
                <c:pt idx="301">
                  <c:v>711.74783301353398</c:v>
                </c:pt>
                <c:pt idx="302">
                  <c:v>711.73902297019902</c:v>
                </c:pt>
                <c:pt idx="303">
                  <c:v>711.73902297019902</c:v>
                </c:pt>
                <c:pt idx="304">
                  <c:v>711.69721741676301</c:v>
                </c:pt>
                <c:pt idx="305">
                  <c:v>711.69721741676301</c:v>
                </c:pt>
                <c:pt idx="306">
                  <c:v>711.69721741676301</c:v>
                </c:pt>
                <c:pt idx="307">
                  <c:v>711.69550495147701</c:v>
                </c:pt>
                <c:pt idx="308">
                  <c:v>711.69332871436995</c:v>
                </c:pt>
                <c:pt idx="309">
                  <c:v>711.68822999000497</c:v>
                </c:pt>
                <c:pt idx="310">
                  <c:v>709.04860963821397</c:v>
                </c:pt>
                <c:pt idx="311">
                  <c:v>709.04860963821397</c:v>
                </c:pt>
                <c:pt idx="312">
                  <c:v>709.04439058303797</c:v>
                </c:pt>
                <c:pt idx="313">
                  <c:v>709.04439058303797</c:v>
                </c:pt>
                <c:pt idx="314">
                  <c:v>726.68460826873695</c:v>
                </c:pt>
                <c:pt idx="315">
                  <c:v>743.40200333595203</c:v>
                </c:pt>
                <c:pt idx="316">
                  <c:v>743.40200333595203</c:v>
                </c:pt>
                <c:pt idx="317">
                  <c:v>762.75182714462198</c:v>
                </c:pt>
                <c:pt idx="318">
                  <c:v>799.62928519248896</c:v>
                </c:pt>
                <c:pt idx="319">
                  <c:v>841.77509527206405</c:v>
                </c:pt>
                <c:pt idx="320">
                  <c:v>887.25402832031205</c:v>
                </c:pt>
                <c:pt idx="321">
                  <c:v>887.25402832031205</c:v>
                </c:pt>
                <c:pt idx="322">
                  <c:v>913.98828721046402</c:v>
                </c:pt>
                <c:pt idx="323">
                  <c:v>913.98828721046402</c:v>
                </c:pt>
                <c:pt idx="324">
                  <c:v>950.37158837318395</c:v>
                </c:pt>
                <c:pt idx="325">
                  <c:v>968.74541850089997</c:v>
                </c:pt>
                <c:pt idx="326">
                  <c:v>968.74541850089997</c:v>
                </c:pt>
                <c:pt idx="327">
                  <c:v>971.14598183631801</c:v>
                </c:pt>
                <c:pt idx="328">
                  <c:v>972.19580378532396</c:v>
                </c:pt>
                <c:pt idx="329">
                  <c:v>978.86208238601603</c:v>
                </c:pt>
                <c:pt idx="330">
                  <c:v>982.15296349525397</c:v>
                </c:pt>
                <c:pt idx="331">
                  <c:v>982.15296349525397</c:v>
                </c:pt>
                <c:pt idx="332">
                  <c:v>982.42739963531403</c:v>
                </c:pt>
                <c:pt idx="333">
                  <c:v>982.42739963531403</c:v>
                </c:pt>
                <c:pt idx="334">
                  <c:v>982.43502635955804</c:v>
                </c:pt>
                <c:pt idx="335">
                  <c:v>982.519690036773</c:v>
                </c:pt>
                <c:pt idx="336">
                  <c:v>982.519690036773</c:v>
                </c:pt>
                <c:pt idx="337">
                  <c:v>982.52830724716102</c:v>
                </c:pt>
                <c:pt idx="338">
                  <c:v>982.53685045242298</c:v>
                </c:pt>
                <c:pt idx="339">
                  <c:v>982.534412574768</c:v>
                </c:pt>
                <c:pt idx="340">
                  <c:v>933.748967218399</c:v>
                </c:pt>
                <c:pt idx="341">
                  <c:v>933.748967218399</c:v>
                </c:pt>
                <c:pt idx="342">
                  <c:v>909.37704606056195</c:v>
                </c:pt>
                <c:pt idx="343">
                  <c:v>909.37704606056195</c:v>
                </c:pt>
                <c:pt idx="344">
                  <c:v>860.62427039146405</c:v>
                </c:pt>
                <c:pt idx="345">
                  <c:v>825.41303377151405</c:v>
                </c:pt>
                <c:pt idx="346">
                  <c:v>825.41303377151405</c:v>
                </c:pt>
                <c:pt idx="347">
                  <c:v>801.02906241416895</c:v>
                </c:pt>
                <c:pt idx="348">
                  <c:v>763.10112614631601</c:v>
                </c:pt>
                <c:pt idx="349">
                  <c:v>711.63293881416303</c:v>
                </c:pt>
                <c:pt idx="350">
                  <c:v>711.63384752273498</c:v>
                </c:pt>
                <c:pt idx="351">
                  <c:v>711.63384752273498</c:v>
                </c:pt>
                <c:pt idx="352">
                  <c:v>711.62895841598504</c:v>
                </c:pt>
                <c:pt idx="353">
                  <c:v>711.64348092079103</c:v>
                </c:pt>
                <c:pt idx="354">
                  <c:v>711.66292333602905</c:v>
                </c:pt>
                <c:pt idx="355">
                  <c:v>711.67744584083505</c:v>
                </c:pt>
                <c:pt idx="356">
                  <c:v>711.67744584083505</c:v>
                </c:pt>
                <c:pt idx="357">
                  <c:v>711.69196834564195</c:v>
                </c:pt>
                <c:pt idx="358">
                  <c:v>711.70606565475396</c:v>
                </c:pt>
                <c:pt idx="359">
                  <c:v>709.10090370178204</c:v>
                </c:pt>
                <c:pt idx="360">
                  <c:v>706.50997557640005</c:v>
                </c:pt>
                <c:pt idx="361">
                  <c:v>706.50997557640005</c:v>
                </c:pt>
                <c:pt idx="362">
                  <c:v>703.90499496459904</c:v>
                </c:pt>
                <c:pt idx="363">
                  <c:v>703.90499496459904</c:v>
                </c:pt>
                <c:pt idx="364">
                  <c:v>702.04454355239795</c:v>
                </c:pt>
                <c:pt idx="365">
                  <c:v>707.70573930740295</c:v>
                </c:pt>
                <c:pt idx="366">
                  <c:v>707.70573930740295</c:v>
                </c:pt>
                <c:pt idx="367">
                  <c:v>716.50203356742804</c:v>
                </c:pt>
                <c:pt idx="368">
                  <c:v>745.63381004333496</c:v>
                </c:pt>
                <c:pt idx="369">
                  <c:v>793.71871213912902</c:v>
                </c:pt>
                <c:pt idx="370">
                  <c:v>833.19950551986699</c:v>
                </c:pt>
                <c:pt idx="371">
                  <c:v>833.19950551986699</c:v>
                </c:pt>
                <c:pt idx="372">
                  <c:v>856.84327588081305</c:v>
                </c:pt>
                <c:pt idx="373">
                  <c:v>856.84327588081305</c:v>
                </c:pt>
                <c:pt idx="374">
                  <c:v>935.69715700149504</c:v>
                </c:pt>
                <c:pt idx="375">
                  <c:v>935.69715700149504</c:v>
                </c:pt>
                <c:pt idx="376">
                  <c:v>935.69715700149504</c:v>
                </c:pt>
                <c:pt idx="377">
                  <c:v>951.08552680015498</c:v>
                </c:pt>
                <c:pt idx="378">
                  <c:v>959.93517704010003</c:v>
                </c:pt>
                <c:pt idx="379">
                  <c:v>965.95572543144203</c:v>
                </c:pt>
                <c:pt idx="380">
                  <c:v>977.67060904502796</c:v>
                </c:pt>
                <c:pt idx="381">
                  <c:v>977.67060904502796</c:v>
                </c:pt>
                <c:pt idx="382">
                  <c:v>981.12652053833006</c:v>
                </c:pt>
                <c:pt idx="383">
                  <c:v>981.12652053833006</c:v>
                </c:pt>
                <c:pt idx="384">
                  <c:v>981.71439490318301</c:v>
                </c:pt>
                <c:pt idx="385">
                  <c:v>982.38694252967798</c:v>
                </c:pt>
                <c:pt idx="386">
                  <c:v>982.38694252967798</c:v>
                </c:pt>
                <c:pt idx="387">
                  <c:v>982.38243484497002</c:v>
                </c:pt>
                <c:pt idx="388">
                  <c:v>982.37781887054405</c:v>
                </c:pt>
                <c:pt idx="389">
                  <c:v>982.39085516929595</c:v>
                </c:pt>
                <c:pt idx="390">
                  <c:v>982.40388560295105</c:v>
                </c:pt>
                <c:pt idx="391">
                  <c:v>982.40388560295105</c:v>
                </c:pt>
                <c:pt idx="392">
                  <c:v>982.41041817665098</c:v>
                </c:pt>
                <c:pt idx="393">
                  <c:v>982.41041817665098</c:v>
                </c:pt>
                <c:pt idx="394">
                  <c:v>933.63403720855695</c:v>
                </c:pt>
                <c:pt idx="395">
                  <c:v>898.41542034149097</c:v>
                </c:pt>
                <c:pt idx="396">
                  <c:v>898.41542034149097</c:v>
                </c:pt>
                <c:pt idx="397">
                  <c:v>879.46037111282305</c:v>
                </c:pt>
                <c:pt idx="398">
                  <c:v>838.833491563797</c:v>
                </c:pt>
                <c:pt idx="399">
                  <c:v>784.66384844779896</c:v>
                </c:pt>
                <c:pt idx="400">
                  <c:v>741.31747546195902</c:v>
                </c:pt>
                <c:pt idx="401">
                  <c:v>741.31747546195902</c:v>
                </c:pt>
                <c:pt idx="402">
                  <c:v>711.51746892928998</c:v>
                </c:pt>
                <c:pt idx="403">
                  <c:v>711.51746892928998</c:v>
                </c:pt>
                <c:pt idx="404">
                  <c:v>711.50679578781103</c:v>
                </c:pt>
                <c:pt idx="405">
                  <c:v>711.50145921707099</c:v>
                </c:pt>
                <c:pt idx="406">
                  <c:v>711.50145921707099</c:v>
                </c:pt>
                <c:pt idx="407">
                  <c:v>711.49781117439204</c:v>
                </c:pt>
                <c:pt idx="408">
                  <c:v>711.52612709999005</c:v>
                </c:pt>
                <c:pt idx="409">
                  <c:v>711.56176514625497</c:v>
                </c:pt>
                <c:pt idx="410">
                  <c:v>708.91398787498395</c:v>
                </c:pt>
                <c:pt idx="411">
                  <c:v>708.91398787498395</c:v>
                </c:pt>
                <c:pt idx="412">
                  <c:v>708.90563716888403</c:v>
                </c:pt>
                <c:pt idx="413">
                  <c:v>708.90563716888403</c:v>
                </c:pt>
                <c:pt idx="414">
                  <c:v>706.27519235610896</c:v>
                </c:pt>
                <c:pt idx="415">
                  <c:v>706.27618432044903</c:v>
                </c:pt>
                <c:pt idx="416">
                  <c:v>706.27618432044903</c:v>
                </c:pt>
                <c:pt idx="417">
                  <c:v>701.01063027381895</c:v>
                </c:pt>
                <c:pt idx="418">
                  <c:v>700.97796974182097</c:v>
                </c:pt>
                <c:pt idx="419">
                  <c:v>698.69131822585996</c:v>
                </c:pt>
                <c:pt idx="420">
                  <c:v>718.96396322250303</c:v>
                </c:pt>
                <c:pt idx="421">
                  <c:v>718.96396322250303</c:v>
                </c:pt>
                <c:pt idx="422">
                  <c:v>738.84026966094905</c:v>
                </c:pt>
                <c:pt idx="423">
                  <c:v>738.84026966094905</c:v>
                </c:pt>
                <c:pt idx="424">
                  <c:v>780.986076307296</c:v>
                </c:pt>
                <c:pt idx="425">
                  <c:v>812.59867515563894</c:v>
                </c:pt>
                <c:pt idx="426">
                  <c:v>812.59867515563894</c:v>
                </c:pt>
                <c:pt idx="427">
                  <c:v>833.68155903816205</c:v>
                </c:pt>
                <c:pt idx="428">
                  <c:v>873.34664440154995</c:v>
                </c:pt>
                <c:pt idx="429">
                  <c:v>931.45915479660005</c:v>
                </c:pt>
                <c:pt idx="430">
                  <c:v>957.15682997703504</c:v>
                </c:pt>
                <c:pt idx="431">
                  <c:v>957.15682997703504</c:v>
                </c:pt>
                <c:pt idx="432">
                  <c:v>966.870822715759</c:v>
                </c:pt>
                <c:pt idx="433">
                  <c:v>966.870822715759</c:v>
                </c:pt>
                <c:pt idx="434">
                  <c:v>976.36000709533596</c:v>
                </c:pt>
                <c:pt idx="435">
                  <c:v>980.04660077095002</c:v>
                </c:pt>
                <c:pt idx="436">
                  <c:v>980.04660077095002</c:v>
                </c:pt>
                <c:pt idx="437">
                  <c:v>983.26397533416696</c:v>
                </c:pt>
                <c:pt idx="438">
                  <c:v>984.154106855392</c:v>
                </c:pt>
                <c:pt idx="439">
                  <c:v>982.38411273956297</c:v>
                </c:pt>
                <c:pt idx="440">
                  <c:v>982.388334417343</c:v>
                </c:pt>
                <c:pt idx="441">
                  <c:v>982.388334417343</c:v>
                </c:pt>
                <c:pt idx="442">
                  <c:v>982.38385033607403</c:v>
                </c:pt>
                <c:pt idx="443">
                  <c:v>982.38385033607403</c:v>
                </c:pt>
                <c:pt idx="444">
                  <c:v>982.37052698135301</c:v>
                </c:pt>
                <c:pt idx="445">
                  <c:v>982.36169366836498</c:v>
                </c:pt>
                <c:pt idx="446">
                  <c:v>982.36169366836498</c:v>
                </c:pt>
                <c:pt idx="447">
                  <c:v>982.37038078308103</c:v>
                </c:pt>
                <c:pt idx="448">
                  <c:v>944.44759383201597</c:v>
                </c:pt>
                <c:pt idx="449">
                  <c:v>892.97359886169397</c:v>
                </c:pt>
                <c:pt idx="450">
                  <c:v>849.63460674285795</c:v>
                </c:pt>
                <c:pt idx="451">
                  <c:v>849.63460674285795</c:v>
                </c:pt>
                <c:pt idx="452">
                  <c:v>827.96989688873202</c:v>
                </c:pt>
                <c:pt idx="453">
                  <c:v>827.96989688873202</c:v>
                </c:pt>
                <c:pt idx="454">
                  <c:v>771.08961133956905</c:v>
                </c:pt>
                <c:pt idx="455">
                  <c:v>733.17036833763098</c:v>
                </c:pt>
                <c:pt idx="456">
                  <c:v>733.17036833763098</c:v>
                </c:pt>
                <c:pt idx="457">
                  <c:v>711.49786028862002</c:v>
                </c:pt>
                <c:pt idx="458">
                  <c:v>711.50224103927599</c:v>
                </c:pt>
                <c:pt idx="459">
                  <c:v>711.511988735199</c:v>
                </c:pt>
                <c:pt idx="460">
                  <c:v>711.57956299781802</c:v>
                </c:pt>
                <c:pt idx="461">
                  <c:v>711.57956299781802</c:v>
                </c:pt>
                <c:pt idx="462">
                  <c:v>711.59793434143</c:v>
                </c:pt>
                <c:pt idx="463">
                  <c:v>711.59793434143</c:v>
                </c:pt>
                <c:pt idx="464">
                  <c:v>711.63959698677002</c:v>
                </c:pt>
                <c:pt idx="465">
                  <c:v>711.65754318237305</c:v>
                </c:pt>
                <c:pt idx="466">
                  <c:v>711.65754318237305</c:v>
                </c:pt>
                <c:pt idx="467">
                  <c:v>709.04259681701603</c:v>
                </c:pt>
                <c:pt idx="468">
                  <c:v>709.06462597846905</c:v>
                </c:pt>
                <c:pt idx="469">
                  <c:v>706.46542944908094</c:v>
                </c:pt>
                <c:pt idx="470">
                  <c:v>701.27919034957802</c:v>
                </c:pt>
                <c:pt idx="471">
                  <c:v>701.27919034957802</c:v>
                </c:pt>
                <c:pt idx="472">
                  <c:v>699.04310173988301</c:v>
                </c:pt>
                <c:pt idx="473">
                  <c:v>699.04310173988301</c:v>
                </c:pt>
                <c:pt idx="474">
                  <c:v>719.24349060058501</c:v>
                </c:pt>
                <c:pt idx="475">
                  <c:v>735.93756647109899</c:v>
                </c:pt>
                <c:pt idx="476">
                  <c:v>735.93756647109899</c:v>
                </c:pt>
                <c:pt idx="477">
                  <c:v>759.60751647949201</c:v>
                </c:pt>
                <c:pt idx="478">
                  <c:v>788.55944943428005</c:v>
                </c:pt>
                <c:pt idx="479">
                  <c:v>835.92274107932997</c:v>
                </c:pt>
                <c:pt idx="480">
                  <c:v>881.06530160903901</c:v>
                </c:pt>
                <c:pt idx="481">
                  <c:v>881.06530160903901</c:v>
                </c:pt>
                <c:pt idx="482">
                  <c:v>906.60960731506304</c:v>
                </c:pt>
                <c:pt idx="483">
                  <c:v>906.60960731506304</c:v>
                </c:pt>
                <c:pt idx="484">
                  <c:v>932.57047982215795</c:v>
                </c:pt>
                <c:pt idx="485">
                  <c:v>963.94414525032005</c:v>
                </c:pt>
                <c:pt idx="486">
                  <c:v>963.94414525032005</c:v>
                </c:pt>
                <c:pt idx="487">
                  <c:v>964.78982295989897</c:v>
                </c:pt>
                <c:pt idx="488">
                  <c:v>973.53578634261999</c:v>
                </c:pt>
                <c:pt idx="489">
                  <c:v>980.58224678039505</c:v>
                </c:pt>
                <c:pt idx="490">
                  <c:v>983.90392928123401</c:v>
                </c:pt>
                <c:pt idx="491">
                  <c:v>983.90392928123401</c:v>
                </c:pt>
                <c:pt idx="492">
                  <c:v>982.38205842971797</c:v>
                </c:pt>
                <c:pt idx="493">
                  <c:v>982.38205842971797</c:v>
                </c:pt>
                <c:pt idx="494">
                  <c:v>982.37750883102399</c:v>
                </c:pt>
                <c:pt idx="495">
                  <c:v>982.375234031677</c:v>
                </c:pt>
                <c:pt idx="496">
                  <c:v>982.375234031677</c:v>
                </c:pt>
                <c:pt idx="497">
                  <c:v>982.37729854583699</c:v>
                </c:pt>
                <c:pt idx="498">
                  <c:v>952.58439555168104</c:v>
                </c:pt>
                <c:pt idx="499">
                  <c:v>887.58124833106899</c:v>
                </c:pt>
                <c:pt idx="500">
                  <c:v>844.23255047798102</c:v>
                </c:pt>
                <c:pt idx="501">
                  <c:v>844.23255047798102</c:v>
                </c:pt>
                <c:pt idx="502">
                  <c:v>817.13915705680802</c:v>
                </c:pt>
                <c:pt idx="503">
                  <c:v>817.13915705680802</c:v>
                </c:pt>
                <c:pt idx="504">
                  <c:v>771.09686894416802</c:v>
                </c:pt>
                <c:pt idx="505">
                  <c:v>741.30463533401405</c:v>
                </c:pt>
                <c:pt idx="506">
                  <c:v>741.30463533401405</c:v>
                </c:pt>
                <c:pt idx="507">
                  <c:v>711.50460000038095</c:v>
                </c:pt>
                <c:pt idx="508">
                  <c:v>711.49373006820599</c:v>
                </c:pt>
                <c:pt idx="509">
                  <c:v>711.49276714324901</c:v>
                </c:pt>
                <c:pt idx="510">
                  <c:v>711.49163355827295</c:v>
                </c:pt>
                <c:pt idx="511">
                  <c:v>711.49163355827295</c:v>
                </c:pt>
                <c:pt idx="512">
                  <c:v>711.49163336753804</c:v>
                </c:pt>
                <c:pt idx="513">
                  <c:v>711.49163336753804</c:v>
                </c:pt>
                <c:pt idx="514">
                  <c:v>711.48540129661501</c:v>
                </c:pt>
                <c:pt idx="515">
                  <c:v>711.48228526115395</c:v>
                </c:pt>
                <c:pt idx="516">
                  <c:v>711.48228526115395</c:v>
                </c:pt>
                <c:pt idx="517">
                  <c:v>711.47828021049497</c:v>
                </c:pt>
                <c:pt idx="518">
                  <c:v>711.47427515983497</c:v>
                </c:pt>
                <c:pt idx="519">
                  <c:v>711.47669415473899</c:v>
                </c:pt>
                <c:pt idx="520">
                  <c:v>706.21296987533503</c:v>
                </c:pt>
                <c:pt idx="521">
                  <c:v>706.21296987533503</c:v>
                </c:pt>
                <c:pt idx="522">
                  <c:v>706.21296987533503</c:v>
                </c:pt>
                <c:pt idx="523">
                  <c:v>706.21296987533503</c:v>
                </c:pt>
                <c:pt idx="524">
                  <c:v>717.864380645751</c:v>
                </c:pt>
                <c:pt idx="525">
                  <c:v>731.949346113204</c:v>
                </c:pt>
                <c:pt idx="526">
                  <c:v>731.949346113204</c:v>
                </c:pt>
                <c:pt idx="527">
                  <c:v>749.19322366714403</c:v>
                </c:pt>
                <c:pt idx="528">
                  <c:v>778.854597997665</c:v>
                </c:pt>
                <c:pt idx="529">
                  <c:v>836.81493964195204</c:v>
                </c:pt>
                <c:pt idx="530">
                  <c:v>876.34926037788296</c:v>
                </c:pt>
                <c:pt idx="531">
                  <c:v>876.34926037788296</c:v>
                </c:pt>
                <c:pt idx="532">
                  <c:v>901.93728451728805</c:v>
                </c:pt>
                <c:pt idx="533">
                  <c:v>901.93728451728805</c:v>
                </c:pt>
                <c:pt idx="534">
                  <c:v>935.97996563911397</c:v>
                </c:pt>
                <c:pt idx="535">
                  <c:v>952.55019826888997</c:v>
                </c:pt>
                <c:pt idx="536">
                  <c:v>952.55019826888997</c:v>
                </c:pt>
                <c:pt idx="537">
                  <c:v>964.72334051132202</c:v>
                </c:pt>
                <c:pt idx="538">
                  <c:v>965.06789083480805</c:v>
                </c:pt>
                <c:pt idx="539">
                  <c:v>971.96302418708797</c:v>
                </c:pt>
                <c:pt idx="540">
                  <c:v>981.13895626068097</c:v>
                </c:pt>
                <c:pt idx="541">
                  <c:v>981.13895626068097</c:v>
                </c:pt>
                <c:pt idx="542">
                  <c:v>982.72464790344202</c:v>
                </c:pt>
                <c:pt idx="543">
                  <c:v>982.72464790344202</c:v>
                </c:pt>
                <c:pt idx="544">
                  <c:v>983.21244144439697</c:v>
                </c:pt>
                <c:pt idx="545">
                  <c:v>982.35472335815405</c:v>
                </c:pt>
                <c:pt idx="546">
                  <c:v>982.35472335815405</c:v>
                </c:pt>
                <c:pt idx="547">
                  <c:v>982.36162405013999</c:v>
                </c:pt>
                <c:pt idx="548">
                  <c:v>982.36050162315303</c:v>
                </c:pt>
                <c:pt idx="549">
                  <c:v>982.36918778419499</c:v>
                </c:pt>
                <c:pt idx="550">
                  <c:v>963.40545058250405</c:v>
                </c:pt>
                <c:pt idx="551">
                  <c:v>933.59930605888303</c:v>
                </c:pt>
                <c:pt idx="552">
                  <c:v>933.59930605888303</c:v>
                </c:pt>
                <c:pt idx="553">
                  <c:v>933.59930605888303</c:v>
                </c:pt>
                <c:pt idx="554">
                  <c:v>882.13186392784098</c:v>
                </c:pt>
                <c:pt idx="555">
                  <c:v>852.33438391685399</c:v>
                </c:pt>
                <c:pt idx="556">
                  <c:v>852.33438391685399</c:v>
                </c:pt>
                <c:pt idx="557">
                  <c:v>836.07572455406103</c:v>
                </c:pt>
                <c:pt idx="558">
                  <c:v>798.15605430603</c:v>
                </c:pt>
                <c:pt idx="559">
                  <c:v>738.56383595466605</c:v>
                </c:pt>
                <c:pt idx="560">
                  <c:v>711.47299876213003</c:v>
                </c:pt>
                <c:pt idx="561">
                  <c:v>711.47299876213003</c:v>
                </c:pt>
                <c:pt idx="562">
                  <c:v>711.47154273986803</c:v>
                </c:pt>
                <c:pt idx="563">
                  <c:v>711.47154273986803</c:v>
                </c:pt>
                <c:pt idx="564">
                  <c:v>711.52189817428496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0F-4646-802A-91E8E5A6596B}"/>
            </c:ext>
          </c:extLst>
        </c:ser>
        <c:ser>
          <c:idx val="2"/>
          <c:order val="2"/>
          <c:tx>
            <c:strRef>
              <c:f>Storage!$D$1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Storage!$A$2:$A$602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Storage!$D$2:$D$602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6.26616477966308E-3</c:v>
                </c:pt>
                <c:pt idx="16">
                  <c:v>6.26616477966308E-3</c:v>
                </c:pt>
                <c:pt idx="17">
                  <c:v>6.26616477966308E-3</c:v>
                </c:pt>
                <c:pt idx="18">
                  <c:v>1.0303783416747999E-2</c:v>
                </c:pt>
                <c:pt idx="19">
                  <c:v>1.1649656295776301E-2</c:v>
                </c:pt>
                <c:pt idx="20">
                  <c:v>1.5582323074340799E-2</c:v>
                </c:pt>
                <c:pt idx="21">
                  <c:v>3.7627887725829999E-2</c:v>
                </c:pt>
                <c:pt idx="22">
                  <c:v>8.1719017028808599E-2</c:v>
                </c:pt>
                <c:pt idx="23">
                  <c:v>8.1719017028808599E-2</c:v>
                </c:pt>
                <c:pt idx="24">
                  <c:v>8.1719017028808599E-2</c:v>
                </c:pt>
                <c:pt idx="25">
                  <c:v>0.10241870880126901</c:v>
                </c:pt>
                <c:pt idx="26">
                  <c:v>0.10241870880126901</c:v>
                </c:pt>
                <c:pt idx="27">
                  <c:v>0.10241870880126901</c:v>
                </c:pt>
                <c:pt idx="28">
                  <c:v>0.16451778411865201</c:v>
                </c:pt>
                <c:pt idx="29">
                  <c:v>0.18521747589111301</c:v>
                </c:pt>
                <c:pt idx="30">
                  <c:v>0.22635588645935001</c:v>
                </c:pt>
                <c:pt idx="31">
                  <c:v>0.225989961624145</c:v>
                </c:pt>
                <c:pt idx="32">
                  <c:v>0.26935019493103002</c:v>
                </c:pt>
                <c:pt idx="33">
                  <c:v>0.26935019493103002</c:v>
                </c:pt>
                <c:pt idx="34">
                  <c:v>0.26935019493103002</c:v>
                </c:pt>
                <c:pt idx="35">
                  <c:v>0.28611001968383698</c:v>
                </c:pt>
                <c:pt idx="36">
                  <c:v>0.28611001968383698</c:v>
                </c:pt>
                <c:pt idx="37">
                  <c:v>0.28611001968383698</c:v>
                </c:pt>
                <c:pt idx="38">
                  <c:v>0.36032009124755798</c:v>
                </c:pt>
                <c:pt idx="39">
                  <c:v>0.38481082916259701</c:v>
                </c:pt>
                <c:pt idx="40">
                  <c:v>0.43355031013488698</c:v>
                </c:pt>
                <c:pt idx="41">
                  <c:v>0.45840697288513099</c:v>
                </c:pt>
                <c:pt idx="42">
                  <c:v>0.46402821540832501</c:v>
                </c:pt>
                <c:pt idx="43">
                  <c:v>0.46402821540832501</c:v>
                </c:pt>
                <c:pt idx="44">
                  <c:v>0.46402821540832501</c:v>
                </c:pt>
                <c:pt idx="45">
                  <c:v>0.46683883666992099</c:v>
                </c:pt>
                <c:pt idx="46">
                  <c:v>0.46683883666992099</c:v>
                </c:pt>
                <c:pt idx="47">
                  <c:v>0.46683883666992099</c:v>
                </c:pt>
                <c:pt idx="48">
                  <c:v>8.4061674118041996</c:v>
                </c:pt>
                <c:pt idx="49">
                  <c:v>9.6544323444366391</c:v>
                </c:pt>
                <c:pt idx="50">
                  <c:v>28.753784418106001</c:v>
                </c:pt>
                <c:pt idx="51">
                  <c:v>40.213024330139099</c:v>
                </c:pt>
                <c:pt idx="52">
                  <c:v>79.589372348785403</c:v>
                </c:pt>
                <c:pt idx="53">
                  <c:v>79.589372348785403</c:v>
                </c:pt>
                <c:pt idx="54">
                  <c:v>79.589372348785403</c:v>
                </c:pt>
                <c:pt idx="55">
                  <c:v>103.960157823562</c:v>
                </c:pt>
                <c:pt idx="56">
                  <c:v>103.960157823562</c:v>
                </c:pt>
                <c:pt idx="57">
                  <c:v>103.960157823562</c:v>
                </c:pt>
                <c:pt idx="58">
                  <c:v>171.86951751708901</c:v>
                </c:pt>
                <c:pt idx="59">
                  <c:v>195.004027509689</c:v>
                </c:pt>
                <c:pt idx="60">
                  <c:v>240.922455978393</c:v>
                </c:pt>
                <c:pt idx="61">
                  <c:v>253.85078964233301</c:v>
                </c:pt>
                <c:pt idx="62">
                  <c:v>271.38204827308601</c:v>
                </c:pt>
                <c:pt idx="63">
                  <c:v>271.38204827308601</c:v>
                </c:pt>
                <c:pt idx="64">
                  <c:v>271.38204827308601</c:v>
                </c:pt>
                <c:pt idx="65">
                  <c:v>271.38923978805502</c:v>
                </c:pt>
                <c:pt idx="66">
                  <c:v>271.38923978805502</c:v>
                </c:pt>
                <c:pt idx="67">
                  <c:v>271.38923978805502</c:v>
                </c:pt>
                <c:pt idx="68">
                  <c:v>271.410815095901</c:v>
                </c:pt>
                <c:pt idx="69">
                  <c:v>271.420410776138</c:v>
                </c:pt>
                <c:pt idx="70">
                  <c:v>236.22998785972499</c:v>
                </c:pt>
                <c:pt idx="71">
                  <c:v>211.839106988906</c:v>
                </c:pt>
                <c:pt idx="72">
                  <c:v>154.92488574981601</c:v>
                </c:pt>
                <c:pt idx="73">
                  <c:v>154.92488574981601</c:v>
                </c:pt>
                <c:pt idx="74">
                  <c:v>154.92488574981601</c:v>
                </c:pt>
                <c:pt idx="75">
                  <c:v>130.54360146522501</c:v>
                </c:pt>
                <c:pt idx="76">
                  <c:v>130.54360146522501</c:v>
                </c:pt>
                <c:pt idx="77">
                  <c:v>130.54360146522501</c:v>
                </c:pt>
                <c:pt idx="78">
                  <c:v>54.672452211379998</c:v>
                </c:pt>
                <c:pt idx="79">
                  <c:v>30.279890584945601</c:v>
                </c:pt>
                <c:pt idx="80">
                  <c:v>0.45226345062255802</c:v>
                </c:pt>
                <c:pt idx="81">
                  <c:v>0.45626878738403298</c:v>
                </c:pt>
                <c:pt idx="82">
                  <c:v>0.46427946090698202</c:v>
                </c:pt>
                <c:pt idx="83">
                  <c:v>0.46427946090698202</c:v>
                </c:pt>
                <c:pt idx="84">
                  <c:v>0.46427946090698202</c:v>
                </c:pt>
                <c:pt idx="85">
                  <c:v>0.46915121078491201</c:v>
                </c:pt>
                <c:pt idx="86">
                  <c:v>0.46915121078491201</c:v>
                </c:pt>
                <c:pt idx="87">
                  <c:v>0.46915121078491201</c:v>
                </c:pt>
                <c:pt idx="88">
                  <c:v>0.45792760848998998</c:v>
                </c:pt>
                <c:pt idx="89">
                  <c:v>0.45432815551757799</c:v>
                </c:pt>
                <c:pt idx="90">
                  <c:v>0.44627876281738199</c:v>
                </c:pt>
                <c:pt idx="91">
                  <c:v>0.441790246963501</c:v>
                </c:pt>
                <c:pt idx="92">
                  <c:v>0.43281321525573702</c:v>
                </c:pt>
                <c:pt idx="93">
                  <c:v>0.43281321525573702</c:v>
                </c:pt>
                <c:pt idx="94">
                  <c:v>0.43281321525573702</c:v>
                </c:pt>
                <c:pt idx="95">
                  <c:v>0.4274582862854</c:v>
                </c:pt>
                <c:pt idx="96">
                  <c:v>0.4274582862854</c:v>
                </c:pt>
                <c:pt idx="97">
                  <c:v>0.4274582862854</c:v>
                </c:pt>
                <c:pt idx="98">
                  <c:v>0.50008587837219198</c:v>
                </c:pt>
                <c:pt idx="99">
                  <c:v>0.52409248352050697</c:v>
                </c:pt>
                <c:pt idx="100">
                  <c:v>0.57650351524353005</c:v>
                </c:pt>
                <c:pt idx="101">
                  <c:v>0.60234003067016595</c:v>
                </c:pt>
                <c:pt idx="102">
                  <c:v>0.65401306152343697</c:v>
                </c:pt>
                <c:pt idx="103">
                  <c:v>0.65401306152343697</c:v>
                </c:pt>
                <c:pt idx="104">
                  <c:v>0.65401306152343697</c:v>
                </c:pt>
                <c:pt idx="105">
                  <c:v>0.67984957695007298</c:v>
                </c:pt>
                <c:pt idx="106">
                  <c:v>0.67984957695007298</c:v>
                </c:pt>
                <c:pt idx="107">
                  <c:v>0.67984957695007298</c:v>
                </c:pt>
                <c:pt idx="108">
                  <c:v>1.3794899940490699</c:v>
                </c:pt>
                <c:pt idx="109">
                  <c:v>1.38131990432739</c:v>
                </c:pt>
                <c:pt idx="110">
                  <c:v>6.9361588954925502</c:v>
                </c:pt>
                <c:pt idx="111">
                  <c:v>14.112379026412899</c:v>
                </c:pt>
                <c:pt idx="112">
                  <c:v>40.5967353343963</c:v>
                </c:pt>
                <c:pt idx="113">
                  <c:v>40.5967353343963</c:v>
                </c:pt>
                <c:pt idx="114">
                  <c:v>40.5967353343963</c:v>
                </c:pt>
                <c:pt idx="115">
                  <c:v>65.598155021667395</c:v>
                </c:pt>
                <c:pt idx="116">
                  <c:v>65.598155021667395</c:v>
                </c:pt>
                <c:pt idx="117">
                  <c:v>65.598155021667395</c:v>
                </c:pt>
                <c:pt idx="118">
                  <c:v>143.45975761413499</c:v>
                </c:pt>
                <c:pt idx="119">
                  <c:v>170.549622869491</c:v>
                </c:pt>
                <c:pt idx="120">
                  <c:v>221.879767513275</c:v>
                </c:pt>
                <c:pt idx="121">
                  <c:v>244.50664710998501</c:v>
                </c:pt>
                <c:pt idx="122">
                  <c:v>272.21159629821699</c:v>
                </c:pt>
                <c:pt idx="123">
                  <c:v>272.21159629821699</c:v>
                </c:pt>
                <c:pt idx="124">
                  <c:v>272.21159629821699</c:v>
                </c:pt>
                <c:pt idx="125">
                  <c:v>271.606001996994</c:v>
                </c:pt>
                <c:pt idx="126">
                  <c:v>271.606001996994</c:v>
                </c:pt>
                <c:pt idx="127">
                  <c:v>271.606001996994</c:v>
                </c:pt>
                <c:pt idx="128">
                  <c:v>271.59875793457002</c:v>
                </c:pt>
                <c:pt idx="129">
                  <c:v>271.59875769615098</c:v>
                </c:pt>
                <c:pt idx="130">
                  <c:v>239.09993219375599</c:v>
                </c:pt>
                <c:pt idx="131">
                  <c:v>209.30657415389999</c:v>
                </c:pt>
                <c:pt idx="132">
                  <c:v>155.13675203323299</c:v>
                </c:pt>
                <c:pt idx="133">
                  <c:v>155.13675203323299</c:v>
                </c:pt>
                <c:pt idx="134">
                  <c:v>155.13675203323299</c:v>
                </c:pt>
                <c:pt idx="135">
                  <c:v>130.75378627776999</c:v>
                </c:pt>
                <c:pt idx="136">
                  <c:v>130.75378627776999</c:v>
                </c:pt>
                <c:pt idx="137">
                  <c:v>130.75378627776999</c:v>
                </c:pt>
                <c:pt idx="138">
                  <c:v>52.240561342239303</c:v>
                </c:pt>
                <c:pt idx="139">
                  <c:v>25.162000131607002</c:v>
                </c:pt>
                <c:pt idx="140">
                  <c:v>0.78053603172302199</c:v>
                </c:pt>
                <c:pt idx="141">
                  <c:v>0.76514787673950102</c:v>
                </c:pt>
                <c:pt idx="142">
                  <c:v>0.73535795211791899</c:v>
                </c:pt>
                <c:pt idx="143">
                  <c:v>0.73535795211791899</c:v>
                </c:pt>
                <c:pt idx="144">
                  <c:v>0.73535795211791899</c:v>
                </c:pt>
                <c:pt idx="145">
                  <c:v>0.74018378257751405</c:v>
                </c:pt>
                <c:pt idx="146">
                  <c:v>0.74018378257751405</c:v>
                </c:pt>
                <c:pt idx="147">
                  <c:v>0.74018378257751405</c:v>
                </c:pt>
                <c:pt idx="148">
                  <c:v>0.76718888282775799</c:v>
                </c:pt>
                <c:pt idx="149">
                  <c:v>0.77357053756713801</c:v>
                </c:pt>
                <c:pt idx="150">
                  <c:v>0.80842981338500897</c:v>
                </c:pt>
                <c:pt idx="151">
                  <c:v>0.83176174163818295</c:v>
                </c:pt>
                <c:pt idx="152">
                  <c:v>0.87842063903808598</c:v>
                </c:pt>
                <c:pt idx="153">
                  <c:v>0.87842063903808598</c:v>
                </c:pt>
                <c:pt idx="154">
                  <c:v>0.87842063903808598</c:v>
                </c:pt>
                <c:pt idx="155">
                  <c:v>0.90144801139831499</c:v>
                </c:pt>
                <c:pt idx="156">
                  <c:v>0.90144801139831499</c:v>
                </c:pt>
                <c:pt idx="157">
                  <c:v>0.90144801139831499</c:v>
                </c:pt>
                <c:pt idx="158">
                  <c:v>0.82826857566833501</c:v>
                </c:pt>
                <c:pt idx="159">
                  <c:v>0.80690965652465796</c:v>
                </c:pt>
                <c:pt idx="160">
                  <c:v>0.75927143096923799</c:v>
                </c:pt>
                <c:pt idx="161">
                  <c:v>0.73791251182556095</c:v>
                </c:pt>
                <c:pt idx="162">
                  <c:v>0.69421324729919398</c:v>
                </c:pt>
                <c:pt idx="163">
                  <c:v>0.69421324729919398</c:v>
                </c:pt>
                <c:pt idx="164">
                  <c:v>0.69421324729919398</c:v>
                </c:pt>
                <c:pt idx="165">
                  <c:v>0.64982695579528804</c:v>
                </c:pt>
                <c:pt idx="166">
                  <c:v>0.64982695579528804</c:v>
                </c:pt>
                <c:pt idx="167">
                  <c:v>0.64982695579528804</c:v>
                </c:pt>
                <c:pt idx="168">
                  <c:v>31.208550453186</c:v>
                </c:pt>
                <c:pt idx="169">
                  <c:v>44.148260545730501</c:v>
                </c:pt>
                <c:pt idx="170">
                  <c:v>80.536531734466493</c:v>
                </c:pt>
                <c:pt idx="171">
                  <c:v>97.412643384933403</c:v>
                </c:pt>
                <c:pt idx="172">
                  <c:v>158.66436691284099</c:v>
                </c:pt>
                <c:pt idx="173">
                  <c:v>158.66436691284099</c:v>
                </c:pt>
                <c:pt idx="174">
                  <c:v>158.66436691284099</c:v>
                </c:pt>
                <c:pt idx="175">
                  <c:v>185.76092753410299</c:v>
                </c:pt>
                <c:pt idx="176">
                  <c:v>185.76092753410299</c:v>
                </c:pt>
                <c:pt idx="177">
                  <c:v>185.76092753410299</c:v>
                </c:pt>
                <c:pt idx="178">
                  <c:v>231.05081386566101</c:v>
                </c:pt>
                <c:pt idx="179">
                  <c:v>245.199843645095</c:v>
                </c:pt>
                <c:pt idx="180">
                  <c:v>265.69984135627698</c:v>
                </c:pt>
                <c:pt idx="181">
                  <c:v>270.50039625167801</c:v>
                </c:pt>
                <c:pt idx="182">
                  <c:v>271.57065348625099</c:v>
                </c:pt>
                <c:pt idx="183">
                  <c:v>271.57065348625099</c:v>
                </c:pt>
                <c:pt idx="184">
                  <c:v>271.57065348625099</c:v>
                </c:pt>
                <c:pt idx="185">
                  <c:v>271.58202667236299</c:v>
                </c:pt>
                <c:pt idx="186">
                  <c:v>271.58202667236299</c:v>
                </c:pt>
                <c:pt idx="187">
                  <c:v>271.58202667236299</c:v>
                </c:pt>
                <c:pt idx="188">
                  <c:v>195.74168977737401</c:v>
                </c:pt>
                <c:pt idx="189">
                  <c:v>168.65676865577601</c:v>
                </c:pt>
                <c:pt idx="190">
                  <c:v>111.77613725662199</c:v>
                </c:pt>
                <c:pt idx="191">
                  <c:v>90.103289461135802</c:v>
                </c:pt>
                <c:pt idx="192">
                  <c:v>27.795179605484002</c:v>
                </c:pt>
                <c:pt idx="193">
                  <c:v>27.795179605484002</c:v>
                </c:pt>
                <c:pt idx="194">
                  <c:v>27.795179605484002</c:v>
                </c:pt>
                <c:pt idx="195">
                  <c:v>0.69460649490356396</c:v>
                </c:pt>
                <c:pt idx="196">
                  <c:v>0.69460649490356396</c:v>
                </c:pt>
                <c:pt idx="197">
                  <c:v>0.69460649490356396</c:v>
                </c:pt>
                <c:pt idx="198">
                  <c:v>0.75960130691528305</c:v>
                </c:pt>
                <c:pt idx="199">
                  <c:v>0.76447334289550695</c:v>
                </c:pt>
                <c:pt idx="200">
                  <c:v>0.76372385025024403</c:v>
                </c:pt>
                <c:pt idx="201">
                  <c:v>0.75788564682006798</c:v>
                </c:pt>
                <c:pt idx="202">
                  <c:v>0.78898725509643497</c:v>
                </c:pt>
                <c:pt idx="203">
                  <c:v>0.78898725509643497</c:v>
                </c:pt>
                <c:pt idx="204">
                  <c:v>0.78898725509643497</c:v>
                </c:pt>
                <c:pt idx="205">
                  <c:v>0.80165262222290001</c:v>
                </c:pt>
                <c:pt idx="206">
                  <c:v>0.80165262222290001</c:v>
                </c:pt>
                <c:pt idx="207">
                  <c:v>0.80165262222290001</c:v>
                </c:pt>
                <c:pt idx="208">
                  <c:v>0.81075077056884703</c:v>
                </c:pt>
                <c:pt idx="209">
                  <c:v>0.84511184692382801</c:v>
                </c:pt>
                <c:pt idx="210">
                  <c:v>0.93416833877563399</c:v>
                </c:pt>
                <c:pt idx="211">
                  <c:v>0.97923965454101503</c:v>
                </c:pt>
                <c:pt idx="212">
                  <c:v>1.0252912521362301</c:v>
                </c:pt>
                <c:pt idx="213">
                  <c:v>1.0252912521362301</c:v>
                </c:pt>
                <c:pt idx="214">
                  <c:v>1.0252912521362301</c:v>
                </c:pt>
                <c:pt idx="215">
                  <c:v>1.00428562164306</c:v>
                </c:pt>
                <c:pt idx="216">
                  <c:v>1.00428562164306</c:v>
                </c:pt>
                <c:pt idx="217">
                  <c:v>1.00428562164306</c:v>
                </c:pt>
                <c:pt idx="218">
                  <c:v>0.91824293136596602</c:v>
                </c:pt>
                <c:pt idx="219">
                  <c:v>0.87421150207519505</c:v>
                </c:pt>
                <c:pt idx="220">
                  <c:v>0.77630786895751902</c:v>
                </c:pt>
                <c:pt idx="221">
                  <c:v>0.73227643966674805</c:v>
                </c:pt>
                <c:pt idx="222">
                  <c:v>0.63929319381713801</c:v>
                </c:pt>
                <c:pt idx="223">
                  <c:v>0.63929319381713801</c:v>
                </c:pt>
                <c:pt idx="224">
                  <c:v>0.63929319381713801</c:v>
                </c:pt>
                <c:pt idx="225">
                  <c:v>10.8705668449401</c:v>
                </c:pt>
                <c:pt idx="226">
                  <c:v>10.8705668449401</c:v>
                </c:pt>
                <c:pt idx="227">
                  <c:v>10.8705668449401</c:v>
                </c:pt>
                <c:pt idx="228">
                  <c:v>92.1409000396728</c:v>
                </c:pt>
                <c:pt idx="229">
                  <c:v>113.815783214569</c:v>
                </c:pt>
                <c:pt idx="230">
                  <c:v>178.83783926963801</c:v>
                </c:pt>
                <c:pt idx="231">
                  <c:v>200.517525577545</c:v>
                </c:pt>
                <c:pt idx="232">
                  <c:v>260.13710794448798</c:v>
                </c:pt>
                <c:pt idx="233">
                  <c:v>260.13710794448798</c:v>
                </c:pt>
                <c:pt idx="234">
                  <c:v>260.13710794448798</c:v>
                </c:pt>
                <c:pt idx="235">
                  <c:v>271.576327848434</c:v>
                </c:pt>
                <c:pt idx="236">
                  <c:v>271.576327848434</c:v>
                </c:pt>
                <c:pt idx="237">
                  <c:v>271.576327848434</c:v>
                </c:pt>
                <c:pt idx="238">
                  <c:v>271.59678430557199</c:v>
                </c:pt>
                <c:pt idx="239">
                  <c:v>271.60678753852801</c:v>
                </c:pt>
                <c:pt idx="240">
                  <c:v>271.62678794860801</c:v>
                </c:pt>
                <c:pt idx="241">
                  <c:v>271.63678512573199</c:v>
                </c:pt>
                <c:pt idx="242">
                  <c:v>271.65433597564697</c:v>
                </c:pt>
                <c:pt idx="243">
                  <c:v>271.65433597564697</c:v>
                </c:pt>
                <c:pt idx="244">
                  <c:v>271.65433597564697</c:v>
                </c:pt>
                <c:pt idx="245">
                  <c:v>249.98864021301199</c:v>
                </c:pt>
                <c:pt idx="246">
                  <c:v>249.98864021301199</c:v>
                </c:pt>
                <c:pt idx="247">
                  <c:v>249.98864021301199</c:v>
                </c:pt>
                <c:pt idx="248">
                  <c:v>168.722020483016</c:v>
                </c:pt>
                <c:pt idx="249">
                  <c:v>147.04504899978599</c:v>
                </c:pt>
                <c:pt idx="250">
                  <c:v>82.016802835464404</c:v>
                </c:pt>
                <c:pt idx="251">
                  <c:v>60.335923194885197</c:v>
                </c:pt>
                <c:pt idx="252">
                  <c:v>0.71639766693115203</c:v>
                </c:pt>
                <c:pt idx="253">
                  <c:v>0.71639766693115203</c:v>
                </c:pt>
                <c:pt idx="254">
                  <c:v>0.71639766693115203</c:v>
                </c:pt>
                <c:pt idx="255">
                  <c:v>0.72127017974853502</c:v>
                </c:pt>
                <c:pt idx="256">
                  <c:v>0.72127017974853502</c:v>
                </c:pt>
                <c:pt idx="257">
                  <c:v>0.72127017974853502</c:v>
                </c:pt>
                <c:pt idx="258">
                  <c:v>0.76504573822021404</c:v>
                </c:pt>
                <c:pt idx="259">
                  <c:v>0.77813916206359801</c:v>
                </c:pt>
                <c:pt idx="260">
                  <c:v>0.81126599311828596</c:v>
                </c:pt>
                <c:pt idx="261">
                  <c:v>0.82347049713134701</c:v>
                </c:pt>
                <c:pt idx="262">
                  <c:v>0.85279994010925297</c:v>
                </c:pt>
                <c:pt idx="263">
                  <c:v>0.85279994010925297</c:v>
                </c:pt>
                <c:pt idx="264">
                  <c:v>0.85279994010925297</c:v>
                </c:pt>
                <c:pt idx="265">
                  <c:v>0.88716559410095197</c:v>
                </c:pt>
                <c:pt idx="266">
                  <c:v>0.88716559410095197</c:v>
                </c:pt>
                <c:pt idx="267">
                  <c:v>0.88716559410095197</c:v>
                </c:pt>
                <c:pt idx="268">
                  <c:v>0.88131747245788505</c:v>
                </c:pt>
                <c:pt idx="269">
                  <c:v>0.88100824356079099</c:v>
                </c:pt>
                <c:pt idx="270">
                  <c:v>0.87546935081481903</c:v>
                </c:pt>
                <c:pt idx="271">
                  <c:v>0.87516012191772397</c:v>
                </c:pt>
                <c:pt idx="272">
                  <c:v>0.869621229171752</c:v>
                </c:pt>
                <c:pt idx="273">
                  <c:v>0.869621229171752</c:v>
                </c:pt>
                <c:pt idx="274">
                  <c:v>0.869621229171752</c:v>
                </c:pt>
                <c:pt idx="275">
                  <c:v>0.84628438949584905</c:v>
                </c:pt>
                <c:pt idx="276">
                  <c:v>0.84628438949584905</c:v>
                </c:pt>
                <c:pt idx="277">
                  <c:v>0.84628438949584905</c:v>
                </c:pt>
                <c:pt idx="278">
                  <c:v>26.381550502777099</c:v>
                </c:pt>
                <c:pt idx="279">
                  <c:v>38.255932140350303</c:v>
                </c:pt>
                <c:pt idx="280">
                  <c:v>76.511084938049294</c:v>
                </c:pt>
                <c:pt idx="281">
                  <c:v>136.37260580062801</c:v>
                </c:pt>
                <c:pt idx="282">
                  <c:v>158.04255795478801</c:v>
                </c:pt>
                <c:pt idx="283">
                  <c:v>158.04255795478801</c:v>
                </c:pt>
                <c:pt idx="284">
                  <c:v>158.04255795478801</c:v>
                </c:pt>
                <c:pt idx="285">
                  <c:v>185.13911776542599</c:v>
                </c:pt>
                <c:pt idx="286">
                  <c:v>185.13911776542599</c:v>
                </c:pt>
                <c:pt idx="287">
                  <c:v>185.13911776542599</c:v>
                </c:pt>
                <c:pt idx="288">
                  <c:v>232.74788532257</c:v>
                </c:pt>
                <c:pt idx="289">
                  <c:v>247.96566772460901</c:v>
                </c:pt>
                <c:pt idx="290">
                  <c:v>269.31406764984098</c:v>
                </c:pt>
                <c:pt idx="291">
                  <c:v>271.89714117050102</c:v>
                </c:pt>
                <c:pt idx="292">
                  <c:v>271.78906846046402</c:v>
                </c:pt>
                <c:pt idx="293">
                  <c:v>271.78906846046402</c:v>
                </c:pt>
                <c:pt idx="294">
                  <c:v>271.78906846046402</c:v>
                </c:pt>
                <c:pt idx="295">
                  <c:v>271.77742986678999</c:v>
                </c:pt>
                <c:pt idx="296">
                  <c:v>271.77742986678999</c:v>
                </c:pt>
                <c:pt idx="297">
                  <c:v>271.77742986678999</c:v>
                </c:pt>
                <c:pt idx="298">
                  <c:v>198.66218466758701</c:v>
                </c:pt>
                <c:pt idx="299">
                  <c:v>171.57961678504901</c:v>
                </c:pt>
                <c:pt idx="300">
                  <c:v>111.99281120300201</c:v>
                </c:pt>
                <c:pt idx="301">
                  <c:v>87.613880872726398</c:v>
                </c:pt>
                <c:pt idx="302">
                  <c:v>28.021362781524601</c:v>
                </c:pt>
                <c:pt idx="303">
                  <c:v>28.021362781524601</c:v>
                </c:pt>
                <c:pt idx="304">
                  <c:v>28.021362781524601</c:v>
                </c:pt>
                <c:pt idx="305">
                  <c:v>0.949156188964843</c:v>
                </c:pt>
                <c:pt idx="306">
                  <c:v>0.949156188964843</c:v>
                </c:pt>
                <c:pt idx="307">
                  <c:v>0.949156188964843</c:v>
                </c:pt>
                <c:pt idx="308">
                  <c:v>0.91867504119873</c:v>
                </c:pt>
                <c:pt idx="309">
                  <c:v>0.90857992172241198</c:v>
                </c:pt>
                <c:pt idx="310">
                  <c:v>0.89172005653381303</c:v>
                </c:pt>
                <c:pt idx="311">
                  <c:v>0.882793188095092</c:v>
                </c:pt>
                <c:pt idx="312">
                  <c:v>0.90204005241394003</c:v>
                </c:pt>
                <c:pt idx="313">
                  <c:v>0.90204005241394003</c:v>
                </c:pt>
                <c:pt idx="314">
                  <c:v>0.90204005241394003</c:v>
                </c:pt>
                <c:pt idx="315">
                  <c:v>0.91658391952514595</c:v>
                </c:pt>
                <c:pt idx="316">
                  <c:v>0.91658391952514595</c:v>
                </c:pt>
                <c:pt idx="317">
                  <c:v>0.91658391952514595</c:v>
                </c:pt>
                <c:pt idx="318">
                  <c:v>0.94160780906677199</c:v>
                </c:pt>
                <c:pt idx="319">
                  <c:v>0.94260334968566895</c:v>
                </c:pt>
                <c:pt idx="320">
                  <c:v>0.94370923042297306</c:v>
                </c:pt>
                <c:pt idx="321">
                  <c:v>0.94353652000427202</c:v>
                </c:pt>
                <c:pt idx="322">
                  <c:v>0.90364665985107395</c:v>
                </c:pt>
                <c:pt idx="323">
                  <c:v>0.90364665985107395</c:v>
                </c:pt>
                <c:pt idx="324">
                  <c:v>0.90364665985107395</c:v>
                </c:pt>
                <c:pt idx="325">
                  <c:v>0.88043460845947197</c:v>
                </c:pt>
                <c:pt idx="326">
                  <c:v>0.88043460845947197</c:v>
                </c:pt>
                <c:pt idx="327">
                  <c:v>0.88043460845947197</c:v>
                </c:pt>
                <c:pt idx="328">
                  <c:v>0.86702785491943302</c:v>
                </c:pt>
                <c:pt idx="329">
                  <c:v>0.87057752609252903</c:v>
                </c:pt>
                <c:pt idx="330">
                  <c:v>0.87620067596435502</c:v>
                </c:pt>
                <c:pt idx="331">
                  <c:v>0.87901225090026802</c:v>
                </c:pt>
                <c:pt idx="332">
                  <c:v>5.6960732460021903</c:v>
                </c:pt>
                <c:pt idx="333">
                  <c:v>5.6960732460021903</c:v>
                </c:pt>
                <c:pt idx="334">
                  <c:v>5.6960732460021903</c:v>
                </c:pt>
                <c:pt idx="335">
                  <c:v>22.756428527832</c:v>
                </c:pt>
                <c:pt idx="336">
                  <c:v>22.756428527832</c:v>
                </c:pt>
                <c:pt idx="337">
                  <c:v>44.428926038741999</c:v>
                </c:pt>
                <c:pt idx="338">
                  <c:v>95.883706903457593</c:v>
                </c:pt>
                <c:pt idx="339">
                  <c:v>125.67301297187799</c:v>
                </c:pt>
                <c:pt idx="340">
                  <c:v>182.54947142601</c:v>
                </c:pt>
                <c:pt idx="341">
                  <c:v>201.510578250885</c:v>
                </c:pt>
                <c:pt idx="342">
                  <c:v>261.71152048110901</c:v>
                </c:pt>
                <c:pt idx="343">
                  <c:v>261.71152048110901</c:v>
                </c:pt>
                <c:pt idx="344">
                  <c:v>261.71152048110901</c:v>
                </c:pt>
                <c:pt idx="345">
                  <c:v>271.75124230384802</c:v>
                </c:pt>
                <c:pt idx="346">
                  <c:v>271.75124230384802</c:v>
                </c:pt>
                <c:pt idx="347">
                  <c:v>271.75124230384802</c:v>
                </c:pt>
                <c:pt idx="348">
                  <c:v>271.77230200767502</c:v>
                </c:pt>
                <c:pt idx="349">
                  <c:v>271.78190879821699</c:v>
                </c:pt>
                <c:pt idx="350">
                  <c:v>271.80111689567502</c:v>
                </c:pt>
                <c:pt idx="351">
                  <c:v>271.81551842689498</c:v>
                </c:pt>
                <c:pt idx="352">
                  <c:v>271.83472018241798</c:v>
                </c:pt>
                <c:pt idx="353">
                  <c:v>271.83472018241798</c:v>
                </c:pt>
                <c:pt idx="354">
                  <c:v>271.83472018241798</c:v>
                </c:pt>
                <c:pt idx="355">
                  <c:v>244.73304286003099</c:v>
                </c:pt>
                <c:pt idx="356">
                  <c:v>244.73304286003099</c:v>
                </c:pt>
                <c:pt idx="357">
                  <c:v>244.73304286003099</c:v>
                </c:pt>
                <c:pt idx="358">
                  <c:v>171.59189505577001</c:v>
                </c:pt>
                <c:pt idx="359">
                  <c:v>141.79449911117501</c:v>
                </c:pt>
                <c:pt idx="360">
                  <c:v>84.901321649551306</c:v>
                </c:pt>
                <c:pt idx="361">
                  <c:v>65.928957366943294</c:v>
                </c:pt>
                <c:pt idx="362">
                  <c:v>0.89987058639526296</c:v>
                </c:pt>
                <c:pt idx="363">
                  <c:v>0.89987058639526296</c:v>
                </c:pt>
                <c:pt idx="364">
                  <c:v>0.89987058639526296</c:v>
                </c:pt>
                <c:pt idx="365">
                  <c:v>0.89608788490295399</c:v>
                </c:pt>
                <c:pt idx="366">
                  <c:v>0.89608788490295399</c:v>
                </c:pt>
                <c:pt idx="367">
                  <c:v>0.89608788490295399</c:v>
                </c:pt>
                <c:pt idx="368">
                  <c:v>0.95331277847289997</c:v>
                </c:pt>
                <c:pt idx="369">
                  <c:v>0.96924924850463801</c:v>
                </c:pt>
                <c:pt idx="370">
                  <c:v>1.0080635070800701</c:v>
                </c:pt>
                <c:pt idx="371">
                  <c:v>1.0231109142303401</c:v>
                </c:pt>
                <c:pt idx="372">
                  <c:v>1.05320572853088</c:v>
                </c:pt>
                <c:pt idx="373">
                  <c:v>1.05320572853088</c:v>
                </c:pt>
                <c:pt idx="374">
                  <c:v>1.05320572853088</c:v>
                </c:pt>
                <c:pt idx="375">
                  <c:v>1.0540582180023099</c:v>
                </c:pt>
                <c:pt idx="376">
                  <c:v>1.0540582180023099</c:v>
                </c:pt>
                <c:pt idx="377">
                  <c:v>1.0540582180023099</c:v>
                </c:pt>
                <c:pt idx="378">
                  <c:v>0.98669662475585895</c:v>
                </c:pt>
                <c:pt idx="379">
                  <c:v>0.96752300262451096</c:v>
                </c:pt>
                <c:pt idx="380">
                  <c:v>0.92425537109375</c:v>
                </c:pt>
                <c:pt idx="381">
                  <c:v>0.90581984519958403</c:v>
                </c:pt>
                <c:pt idx="382">
                  <c:v>0.86747260093688905</c:v>
                </c:pt>
                <c:pt idx="383">
                  <c:v>0.86747260093688905</c:v>
                </c:pt>
                <c:pt idx="384">
                  <c:v>0.86747260093688905</c:v>
                </c:pt>
                <c:pt idx="385">
                  <c:v>0.87028260231017995</c:v>
                </c:pt>
                <c:pt idx="386">
                  <c:v>0.87028260231017995</c:v>
                </c:pt>
                <c:pt idx="387">
                  <c:v>0.87028260231017995</c:v>
                </c:pt>
                <c:pt idx="388">
                  <c:v>23.8700982570648</c:v>
                </c:pt>
                <c:pt idx="389">
                  <c:v>34.218778276443402</c:v>
                </c:pt>
                <c:pt idx="390">
                  <c:v>66.652553558349595</c:v>
                </c:pt>
                <c:pt idx="391">
                  <c:v>86.513513612747104</c:v>
                </c:pt>
                <c:pt idx="392">
                  <c:v>148.32494091987601</c:v>
                </c:pt>
                <c:pt idx="393">
                  <c:v>148.32494091987601</c:v>
                </c:pt>
                <c:pt idx="394">
                  <c:v>148.32494091987601</c:v>
                </c:pt>
                <c:pt idx="395">
                  <c:v>172.70390014648399</c:v>
                </c:pt>
                <c:pt idx="396">
                  <c:v>172.70390014648399</c:v>
                </c:pt>
                <c:pt idx="397">
                  <c:v>172.70390014648399</c:v>
                </c:pt>
                <c:pt idx="398">
                  <c:v>225.57810273170401</c:v>
                </c:pt>
                <c:pt idx="399">
                  <c:v>242.33121523857099</c:v>
                </c:pt>
                <c:pt idx="400">
                  <c:v>266.78782057762101</c:v>
                </c:pt>
                <c:pt idx="401">
                  <c:v>271.30028328895497</c:v>
                </c:pt>
                <c:pt idx="402">
                  <c:v>271.78895478248597</c:v>
                </c:pt>
                <c:pt idx="403">
                  <c:v>271.78895478248597</c:v>
                </c:pt>
                <c:pt idx="404">
                  <c:v>271.78895478248597</c:v>
                </c:pt>
                <c:pt idx="405">
                  <c:v>271.79130969047498</c:v>
                </c:pt>
                <c:pt idx="406">
                  <c:v>271.79130969047498</c:v>
                </c:pt>
                <c:pt idx="407">
                  <c:v>271.79130969047498</c:v>
                </c:pt>
                <c:pt idx="408">
                  <c:v>225.713270139694</c:v>
                </c:pt>
                <c:pt idx="409">
                  <c:v>198.61395072937</c:v>
                </c:pt>
                <c:pt idx="410">
                  <c:v>141.728516340255</c:v>
                </c:pt>
                <c:pt idx="411">
                  <c:v>117.356828594207</c:v>
                </c:pt>
                <c:pt idx="412">
                  <c:v>55.061676025390597</c:v>
                </c:pt>
                <c:pt idx="413">
                  <c:v>55.061676025390597</c:v>
                </c:pt>
                <c:pt idx="414">
                  <c:v>55.061676025390597</c:v>
                </c:pt>
                <c:pt idx="415">
                  <c:v>30.685950469970699</c:v>
                </c:pt>
                <c:pt idx="416">
                  <c:v>30.685950469970699</c:v>
                </c:pt>
                <c:pt idx="417">
                  <c:v>30.685950469970699</c:v>
                </c:pt>
                <c:pt idx="418">
                  <c:v>0.88013601303100497</c:v>
                </c:pt>
                <c:pt idx="419">
                  <c:v>0.87434425354003897</c:v>
                </c:pt>
                <c:pt idx="420">
                  <c:v>0.86374731063842702</c:v>
                </c:pt>
                <c:pt idx="421">
                  <c:v>0.85941610336303698</c:v>
                </c:pt>
                <c:pt idx="422">
                  <c:v>0.82892689704894995</c:v>
                </c:pt>
                <c:pt idx="423">
                  <c:v>0.82892689704894995</c:v>
                </c:pt>
                <c:pt idx="424">
                  <c:v>0.82892689704894995</c:v>
                </c:pt>
                <c:pt idx="425">
                  <c:v>0.79982891082763596</c:v>
                </c:pt>
                <c:pt idx="426">
                  <c:v>0.79982891082763596</c:v>
                </c:pt>
                <c:pt idx="427">
                  <c:v>0.79982891082763596</c:v>
                </c:pt>
                <c:pt idx="428">
                  <c:v>0.74146361351013101</c:v>
                </c:pt>
                <c:pt idx="429">
                  <c:v>0.721272850036621</c:v>
                </c:pt>
                <c:pt idx="430">
                  <c:v>0.70293159484863199</c:v>
                </c:pt>
                <c:pt idx="431">
                  <c:v>0.70430712699890097</c:v>
                </c:pt>
                <c:pt idx="432">
                  <c:v>0.72888498306274396</c:v>
                </c:pt>
                <c:pt idx="433">
                  <c:v>0.72888498306274396</c:v>
                </c:pt>
                <c:pt idx="434">
                  <c:v>0.72888498306274396</c:v>
                </c:pt>
                <c:pt idx="435">
                  <c:v>0.75472159385681103</c:v>
                </c:pt>
                <c:pt idx="436">
                  <c:v>0.75472159385681103</c:v>
                </c:pt>
                <c:pt idx="437">
                  <c:v>0.75472159385681103</c:v>
                </c:pt>
                <c:pt idx="438">
                  <c:v>0.83064217567443799</c:v>
                </c:pt>
                <c:pt idx="439">
                  <c:v>0.85721683502197199</c:v>
                </c:pt>
                <c:pt idx="440">
                  <c:v>0.88586320877075198</c:v>
                </c:pt>
                <c:pt idx="441">
                  <c:v>0.888672971725463</c:v>
                </c:pt>
                <c:pt idx="442">
                  <c:v>0.89429249763488705</c:v>
                </c:pt>
                <c:pt idx="443">
                  <c:v>0.89429249763488705</c:v>
                </c:pt>
                <c:pt idx="444">
                  <c:v>0.89429249763488705</c:v>
                </c:pt>
                <c:pt idx="445">
                  <c:v>7.2084194183349597</c:v>
                </c:pt>
                <c:pt idx="446">
                  <c:v>7.2084194183349597</c:v>
                </c:pt>
                <c:pt idx="447">
                  <c:v>7.2084194183349597</c:v>
                </c:pt>
                <c:pt idx="448">
                  <c:v>79.846289873123098</c:v>
                </c:pt>
                <c:pt idx="449">
                  <c:v>104.22422003746</c:v>
                </c:pt>
                <c:pt idx="450">
                  <c:v>169.23217139243999</c:v>
                </c:pt>
                <c:pt idx="451">
                  <c:v>193.615644454956</c:v>
                </c:pt>
                <c:pt idx="452">
                  <c:v>250.50770721435501</c:v>
                </c:pt>
                <c:pt idx="453">
                  <c:v>250.50770721435501</c:v>
                </c:pt>
                <c:pt idx="454">
                  <c:v>250.50770721435501</c:v>
                </c:pt>
                <c:pt idx="455">
                  <c:v>268.570212554931</c:v>
                </c:pt>
                <c:pt idx="456">
                  <c:v>268.570212554931</c:v>
                </c:pt>
                <c:pt idx="457">
                  <c:v>268.570212554931</c:v>
                </c:pt>
                <c:pt idx="458">
                  <c:v>271.78433461189201</c:v>
                </c:pt>
                <c:pt idx="459">
                  <c:v>271.77749977111802</c:v>
                </c:pt>
                <c:pt idx="460">
                  <c:v>271.766184329986</c:v>
                </c:pt>
                <c:pt idx="461">
                  <c:v>271.759343862533</c:v>
                </c:pt>
                <c:pt idx="462">
                  <c:v>271.75300655364902</c:v>
                </c:pt>
                <c:pt idx="463">
                  <c:v>271.75300655364902</c:v>
                </c:pt>
                <c:pt idx="464">
                  <c:v>271.75300655364902</c:v>
                </c:pt>
                <c:pt idx="465">
                  <c:v>247.37172088623001</c:v>
                </c:pt>
                <c:pt idx="466">
                  <c:v>247.37172088623001</c:v>
                </c:pt>
                <c:pt idx="467">
                  <c:v>247.37172088623001</c:v>
                </c:pt>
                <c:pt idx="468">
                  <c:v>171.51438150405801</c:v>
                </c:pt>
                <c:pt idx="469">
                  <c:v>147.14101181030199</c:v>
                </c:pt>
                <c:pt idx="470">
                  <c:v>82.141303253173803</c:v>
                </c:pt>
                <c:pt idx="471">
                  <c:v>57.763559579849201</c:v>
                </c:pt>
                <c:pt idx="472">
                  <c:v>0.87653961181640605</c:v>
                </c:pt>
                <c:pt idx="473">
                  <c:v>0.87653961181640605</c:v>
                </c:pt>
                <c:pt idx="474">
                  <c:v>0.87653961181640605</c:v>
                </c:pt>
                <c:pt idx="475">
                  <c:v>0.88141222000121999</c:v>
                </c:pt>
                <c:pt idx="476">
                  <c:v>0.88141222000121999</c:v>
                </c:pt>
                <c:pt idx="477">
                  <c:v>0.88141222000121999</c:v>
                </c:pt>
                <c:pt idx="478">
                  <c:v>0.946407842636108</c:v>
                </c:pt>
                <c:pt idx="479">
                  <c:v>0.96479277610778802</c:v>
                </c:pt>
                <c:pt idx="480">
                  <c:v>1.00156264305114</c:v>
                </c:pt>
                <c:pt idx="481">
                  <c:v>1.01952233314514</c:v>
                </c:pt>
                <c:pt idx="482">
                  <c:v>1.0545140743255601</c:v>
                </c:pt>
                <c:pt idx="483">
                  <c:v>1.0545140743255601</c:v>
                </c:pt>
                <c:pt idx="484">
                  <c:v>1.0545140743255601</c:v>
                </c:pt>
                <c:pt idx="485">
                  <c:v>1.0501381874084399</c:v>
                </c:pt>
                <c:pt idx="486">
                  <c:v>1.0501381874084399</c:v>
                </c:pt>
                <c:pt idx="487">
                  <c:v>1.0501381874084399</c:v>
                </c:pt>
                <c:pt idx="488">
                  <c:v>0.982903575897216</c:v>
                </c:pt>
                <c:pt idx="489">
                  <c:v>0.96470932960510203</c:v>
                </c:pt>
                <c:pt idx="490">
                  <c:v>0.92905883789062504</c:v>
                </c:pt>
                <c:pt idx="491">
                  <c:v>0.91086459159850997</c:v>
                </c:pt>
                <c:pt idx="492">
                  <c:v>0.87447609901428203</c:v>
                </c:pt>
                <c:pt idx="493">
                  <c:v>0.87447609901428203</c:v>
                </c:pt>
                <c:pt idx="494">
                  <c:v>0.87447609901428203</c:v>
                </c:pt>
                <c:pt idx="495">
                  <c:v>0.87802510261535605</c:v>
                </c:pt>
                <c:pt idx="496">
                  <c:v>0.87802510261535605</c:v>
                </c:pt>
                <c:pt idx="497">
                  <c:v>0.87802510261535605</c:v>
                </c:pt>
                <c:pt idx="498">
                  <c:v>6.9230727672576897</c:v>
                </c:pt>
                <c:pt idx="499">
                  <c:v>10.626914167404101</c:v>
                </c:pt>
                <c:pt idx="500">
                  <c:v>27.067960786819398</c:v>
                </c:pt>
                <c:pt idx="501">
                  <c:v>41.235636091232301</c:v>
                </c:pt>
                <c:pt idx="502">
                  <c:v>81.650848960876402</c:v>
                </c:pt>
                <c:pt idx="503">
                  <c:v>81.650848960876402</c:v>
                </c:pt>
                <c:pt idx="504">
                  <c:v>81.650848960876402</c:v>
                </c:pt>
                <c:pt idx="505">
                  <c:v>111.44516544342</c:v>
                </c:pt>
                <c:pt idx="506">
                  <c:v>111.44516544342</c:v>
                </c:pt>
                <c:pt idx="507">
                  <c:v>111.44516544342</c:v>
                </c:pt>
                <c:pt idx="508">
                  <c:v>170.42636942863399</c:v>
                </c:pt>
                <c:pt idx="509">
                  <c:v>199.22101364135699</c:v>
                </c:pt>
                <c:pt idx="510">
                  <c:v>245.06776442527701</c:v>
                </c:pt>
                <c:pt idx="511">
                  <c:v>255.27806539535499</c:v>
                </c:pt>
                <c:pt idx="512">
                  <c:v>271.74888801574701</c:v>
                </c:pt>
                <c:pt idx="513">
                  <c:v>271.74888801574701</c:v>
                </c:pt>
                <c:pt idx="514">
                  <c:v>271.74888801574701</c:v>
                </c:pt>
                <c:pt idx="515">
                  <c:v>271.746328306198</c:v>
                </c:pt>
                <c:pt idx="516">
                  <c:v>271.746328306198</c:v>
                </c:pt>
                <c:pt idx="517">
                  <c:v>271.746328306198</c:v>
                </c:pt>
                <c:pt idx="518">
                  <c:v>228.391226577758</c:v>
                </c:pt>
                <c:pt idx="519">
                  <c:v>195.88943347930899</c:v>
                </c:pt>
                <c:pt idx="520">
                  <c:v>133.59428310394199</c:v>
                </c:pt>
                <c:pt idx="521">
                  <c:v>109.212999343872</c:v>
                </c:pt>
                <c:pt idx="522">
                  <c:v>52.320348882675098</c:v>
                </c:pt>
                <c:pt idx="523">
                  <c:v>52.320348882675098</c:v>
                </c:pt>
                <c:pt idx="524">
                  <c:v>52.320348882675098</c:v>
                </c:pt>
                <c:pt idx="525">
                  <c:v>22.5276641368865</c:v>
                </c:pt>
                <c:pt idx="526">
                  <c:v>22.5276641368865</c:v>
                </c:pt>
                <c:pt idx="527">
                  <c:v>22.5276641368865</c:v>
                </c:pt>
                <c:pt idx="528">
                  <c:v>0.85633282661437904</c:v>
                </c:pt>
                <c:pt idx="529">
                  <c:v>0.860712718963623</c:v>
                </c:pt>
                <c:pt idx="530">
                  <c:v>0.85829291343688896</c:v>
                </c:pt>
                <c:pt idx="531">
                  <c:v>0.85732960700988703</c:v>
                </c:pt>
                <c:pt idx="532">
                  <c:v>0.857273244857788</c:v>
                </c:pt>
                <c:pt idx="533">
                  <c:v>0.857273244857788</c:v>
                </c:pt>
                <c:pt idx="534">
                  <c:v>0.857273244857788</c:v>
                </c:pt>
                <c:pt idx="535">
                  <c:v>0.83297209739684996</c:v>
                </c:pt>
                <c:pt idx="536">
                  <c:v>0.83297209739684996</c:v>
                </c:pt>
                <c:pt idx="537">
                  <c:v>0.83297209739684996</c:v>
                </c:pt>
                <c:pt idx="538">
                  <c:v>0.78551802635192802</c:v>
                </c:pt>
                <c:pt idx="539">
                  <c:v>0.75995445251464799</c:v>
                </c:pt>
                <c:pt idx="540">
                  <c:v>0.74401478767395002</c:v>
                </c:pt>
                <c:pt idx="541">
                  <c:v>0.74682140350341797</c:v>
                </c:pt>
                <c:pt idx="542">
                  <c:v>0.75056438446044904</c:v>
                </c:pt>
                <c:pt idx="543">
                  <c:v>0.75056438446044904</c:v>
                </c:pt>
                <c:pt idx="544">
                  <c:v>0.75056438446044904</c:v>
                </c:pt>
                <c:pt idx="545">
                  <c:v>0.77174787521362298</c:v>
                </c:pt>
                <c:pt idx="546">
                  <c:v>0.77174787521362298</c:v>
                </c:pt>
                <c:pt idx="547">
                  <c:v>0.77174787521362298</c:v>
                </c:pt>
                <c:pt idx="548">
                  <c:v>0.81227135658264105</c:v>
                </c:pt>
                <c:pt idx="549">
                  <c:v>0.83345484733581499</c:v>
                </c:pt>
                <c:pt idx="550">
                  <c:v>0.85181393623351997</c:v>
                </c:pt>
                <c:pt idx="551">
                  <c:v>0.84997043609619105</c:v>
                </c:pt>
                <c:pt idx="552">
                  <c:v>0.84628343582153298</c:v>
                </c:pt>
                <c:pt idx="553">
                  <c:v>0.84628343582153298</c:v>
                </c:pt>
                <c:pt idx="554">
                  <c:v>0.84628343582153298</c:v>
                </c:pt>
                <c:pt idx="555">
                  <c:v>6.4011231422424304</c:v>
                </c:pt>
                <c:pt idx="556">
                  <c:v>6.4011231422424304</c:v>
                </c:pt>
                <c:pt idx="557">
                  <c:v>6.4011231422424304</c:v>
                </c:pt>
                <c:pt idx="558">
                  <c:v>72.2914549827575</c:v>
                </c:pt>
                <c:pt idx="559">
                  <c:v>106.04121360778799</c:v>
                </c:pt>
                <c:pt idx="560">
                  <c:v>162.92823562621999</c:v>
                </c:pt>
                <c:pt idx="561">
                  <c:v>184.60312471389699</c:v>
                </c:pt>
                <c:pt idx="562">
                  <c:v>241.481407260894</c:v>
                </c:pt>
                <c:pt idx="563">
                  <c:v>241.481407260894</c:v>
                </c:pt>
                <c:pt idx="564">
                  <c:v>241.481407260894</c:v>
                </c:pt>
                <c:pt idx="565">
                  <c:v>265.72952847480701</c:v>
                </c:pt>
                <c:pt idx="566">
                  <c:v>265.72952847480701</c:v>
                </c:pt>
                <c:pt idx="567">
                  <c:v>265.72952847480701</c:v>
                </c:pt>
                <c:pt idx="568">
                  <c:v>272.99746446609498</c:v>
                </c:pt>
                <c:pt idx="569">
                  <c:v>271.759102535247</c:v>
                </c:pt>
                <c:pt idx="570">
                  <c:v>271.77192153930599</c:v>
                </c:pt>
                <c:pt idx="571">
                  <c:v>271.77948689460698</c:v>
                </c:pt>
                <c:pt idx="572">
                  <c:v>271.779486989975</c:v>
                </c:pt>
                <c:pt idx="573">
                  <c:v>271.779486989975</c:v>
                </c:pt>
                <c:pt idx="574">
                  <c:v>271.779486989975</c:v>
                </c:pt>
                <c:pt idx="575">
                  <c:v>241.97652678489601</c:v>
                </c:pt>
                <c:pt idx="576">
                  <c:v>241.97652678489601</c:v>
                </c:pt>
                <c:pt idx="577">
                  <c:v>241.97652678489601</c:v>
                </c:pt>
                <c:pt idx="578">
                  <c:v>168.82138023376399</c:v>
                </c:pt>
                <c:pt idx="579">
                  <c:v>136.31310338973901</c:v>
                </c:pt>
                <c:pt idx="580">
                  <c:v>79.419502067565901</c:v>
                </c:pt>
                <c:pt idx="581">
                  <c:v>57.740167474746698</c:v>
                </c:pt>
                <c:pt idx="582">
                  <c:v>0.86897501945495603</c:v>
                </c:pt>
                <c:pt idx="583">
                  <c:v>0.86897501945495603</c:v>
                </c:pt>
                <c:pt idx="584">
                  <c:v>0.86897501945495603</c:v>
                </c:pt>
                <c:pt idx="585">
                  <c:v>0.873356437683105</c:v>
                </c:pt>
                <c:pt idx="586">
                  <c:v>0.873356437683105</c:v>
                </c:pt>
                <c:pt idx="587">
                  <c:v>0.873356437683105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0F-4646-802A-91E8E5A65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8101295"/>
        <c:axId val="1778097967"/>
      </c:scatterChart>
      <c:valAx>
        <c:axId val="1778101295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097967"/>
        <c:crosses val="autoZero"/>
        <c:crossBetween val="midCat"/>
      </c:valAx>
      <c:valAx>
        <c:axId val="1778097967"/>
        <c:scaling>
          <c:orientation val="minMax"/>
          <c:max val="1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Storage Memory Usage (MB)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"/>
              <c:y val="0.179847623213764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101295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09142607174102"/>
          <c:y val="2.8355934674832307E-2"/>
          <c:w val="0.4064838145231846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50481189851266E-2"/>
          <c:y val="5.0925925925925923E-2"/>
          <c:w val="0.86107174103237083"/>
          <c:h val="0.923645742198891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GCTime!$B$1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GCTime!$A$2:$A$602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GCTime!$B$2:$B$602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4.5999999999999999E-3</c:v>
                </c:pt>
                <c:pt idx="4">
                  <c:v>4.5999999999999999E-3</c:v>
                </c:pt>
                <c:pt idx="5">
                  <c:v>4.5999999999999999E-3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9.4000000000000004E-3</c:v>
                </c:pt>
                <c:pt idx="9">
                  <c:v>9.4000000000000004E-3</c:v>
                </c:pt>
                <c:pt idx="10">
                  <c:v>9.4000000000000004E-3</c:v>
                </c:pt>
                <c:pt idx="11">
                  <c:v>9.4000000000000004E-3</c:v>
                </c:pt>
                <c:pt idx="12">
                  <c:v>9.4000000000000004E-3</c:v>
                </c:pt>
                <c:pt idx="13">
                  <c:v>9.4000000000000004E-3</c:v>
                </c:pt>
                <c:pt idx="14">
                  <c:v>9.4000000000000004E-3</c:v>
                </c:pt>
                <c:pt idx="15">
                  <c:v>9.4000000000000004E-3</c:v>
                </c:pt>
                <c:pt idx="16">
                  <c:v>9.4000000000000004E-3</c:v>
                </c:pt>
                <c:pt idx="17">
                  <c:v>9.4000000000000004E-3</c:v>
                </c:pt>
                <c:pt idx="18">
                  <c:v>9.4000000000000004E-3</c:v>
                </c:pt>
                <c:pt idx="19">
                  <c:v>9.4000000000000004E-3</c:v>
                </c:pt>
                <c:pt idx="20">
                  <c:v>9.4000000000000004E-3</c:v>
                </c:pt>
                <c:pt idx="21">
                  <c:v>0.12919999999999901</c:v>
                </c:pt>
                <c:pt idx="22">
                  <c:v>0.249</c:v>
                </c:pt>
                <c:pt idx="23">
                  <c:v>0.249</c:v>
                </c:pt>
                <c:pt idx="24">
                  <c:v>0.249</c:v>
                </c:pt>
                <c:pt idx="25">
                  <c:v>0.249</c:v>
                </c:pt>
                <c:pt idx="26">
                  <c:v>0.58240000000000003</c:v>
                </c:pt>
                <c:pt idx="27">
                  <c:v>1.2177</c:v>
                </c:pt>
                <c:pt idx="28">
                  <c:v>1.3155999999999901</c:v>
                </c:pt>
                <c:pt idx="29">
                  <c:v>1.3155999999999901</c:v>
                </c:pt>
                <c:pt idx="30">
                  <c:v>1.3155999999999901</c:v>
                </c:pt>
                <c:pt idx="31">
                  <c:v>1.3214999999999999</c:v>
                </c:pt>
                <c:pt idx="32">
                  <c:v>1.3295999999999999</c:v>
                </c:pt>
                <c:pt idx="33">
                  <c:v>1.3432999999999999</c:v>
                </c:pt>
                <c:pt idx="34">
                  <c:v>1.36859999999999</c:v>
                </c:pt>
                <c:pt idx="35">
                  <c:v>1.4461999999999999</c:v>
                </c:pt>
                <c:pt idx="36">
                  <c:v>1.5239</c:v>
                </c:pt>
                <c:pt idx="37">
                  <c:v>1.5325</c:v>
                </c:pt>
                <c:pt idx="38">
                  <c:v>1.5325</c:v>
                </c:pt>
                <c:pt idx="39">
                  <c:v>1.5325</c:v>
                </c:pt>
                <c:pt idx="40">
                  <c:v>1.5526</c:v>
                </c:pt>
                <c:pt idx="41">
                  <c:v>1.6411</c:v>
                </c:pt>
                <c:pt idx="42">
                  <c:v>1.7432000000000001</c:v>
                </c:pt>
                <c:pt idx="43">
                  <c:v>1.8805000000000001</c:v>
                </c:pt>
                <c:pt idx="44">
                  <c:v>1.8975</c:v>
                </c:pt>
                <c:pt idx="45">
                  <c:v>1.92109999999999</c:v>
                </c:pt>
                <c:pt idx="46">
                  <c:v>1.9295</c:v>
                </c:pt>
                <c:pt idx="47">
                  <c:v>2.0047000000000001</c:v>
                </c:pt>
                <c:pt idx="48">
                  <c:v>2.3285</c:v>
                </c:pt>
                <c:pt idx="49">
                  <c:v>2.6522999999999999</c:v>
                </c:pt>
                <c:pt idx="50">
                  <c:v>2.8578999999999999</c:v>
                </c:pt>
                <c:pt idx="51">
                  <c:v>2.8904999999999998</c:v>
                </c:pt>
                <c:pt idx="52">
                  <c:v>2.9279000000000002</c:v>
                </c:pt>
                <c:pt idx="53">
                  <c:v>3.0082</c:v>
                </c:pt>
                <c:pt idx="54">
                  <c:v>3.1440000000000001</c:v>
                </c:pt>
                <c:pt idx="55">
                  <c:v>3.1620999999999899</c:v>
                </c:pt>
                <c:pt idx="56">
                  <c:v>3.1739999999999999</c:v>
                </c:pt>
                <c:pt idx="57">
                  <c:v>3.1852999999999998</c:v>
                </c:pt>
                <c:pt idx="58">
                  <c:v>3.2014999999999998</c:v>
                </c:pt>
                <c:pt idx="59">
                  <c:v>3.2088000000000001</c:v>
                </c:pt>
                <c:pt idx="60">
                  <c:v>3.2244999999999999</c:v>
                </c:pt>
                <c:pt idx="61">
                  <c:v>3.2345999999999999</c:v>
                </c:pt>
                <c:pt idx="62">
                  <c:v>3.2481</c:v>
                </c:pt>
                <c:pt idx="63">
                  <c:v>3.2629000000000001</c:v>
                </c:pt>
                <c:pt idx="64">
                  <c:v>3.2717999999999998</c:v>
                </c:pt>
                <c:pt idx="65">
                  <c:v>3.2881999999999998</c:v>
                </c:pt>
                <c:pt idx="66">
                  <c:v>3.2955999999999999</c:v>
                </c:pt>
                <c:pt idx="67">
                  <c:v>3.3085</c:v>
                </c:pt>
                <c:pt idx="68">
                  <c:v>3.3170000000000002</c:v>
                </c:pt>
                <c:pt idx="69">
                  <c:v>3.3264</c:v>
                </c:pt>
                <c:pt idx="70">
                  <c:v>3.3264</c:v>
                </c:pt>
                <c:pt idx="71">
                  <c:v>3.3376000000000001</c:v>
                </c:pt>
                <c:pt idx="72">
                  <c:v>3.3552</c:v>
                </c:pt>
                <c:pt idx="73">
                  <c:v>3.3607999999999998</c:v>
                </c:pt>
                <c:pt idx="74">
                  <c:v>3.37</c:v>
                </c:pt>
                <c:pt idx="75">
                  <c:v>3.375</c:v>
                </c:pt>
                <c:pt idx="76">
                  <c:v>3.3936999999999999</c:v>
                </c:pt>
                <c:pt idx="77">
                  <c:v>3.4163000000000001</c:v>
                </c:pt>
                <c:pt idx="78">
                  <c:v>3.4213</c:v>
                </c:pt>
                <c:pt idx="79">
                  <c:v>3.4308000000000001</c:v>
                </c:pt>
                <c:pt idx="80">
                  <c:v>3.4373</c:v>
                </c:pt>
                <c:pt idx="81">
                  <c:v>3.4382999999999999</c:v>
                </c:pt>
                <c:pt idx="82">
                  <c:v>3.4382999999999999</c:v>
                </c:pt>
                <c:pt idx="83">
                  <c:v>3.4382999999999999</c:v>
                </c:pt>
                <c:pt idx="84">
                  <c:v>3.4382999999999999</c:v>
                </c:pt>
                <c:pt idx="85">
                  <c:v>3.4382999999999999</c:v>
                </c:pt>
                <c:pt idx="86">
                  <c:v>3.4382999999999999</c:v>
                </c:pt>
                <c:pt idx="87">
                  <c:v>3.4971000000000001</c:v>
                </c:pt>
                <c:pt idx="88">
                  <c:v>3.8462999999999998</c:v>
                </c:pt>
                <c:pt idx="89">
                  <c:v>3.9377</c:v>
                </c:pt>
                <c:pt idx="90">
                  <c:v>3.9824999999999999</c:v>
                </c:pt>
                <c:pt idx="91">
                  <c:v>3.9824999999999999</c:v>
                </c:pt>
                <c:pt idx="92">
                  <c:v>3.9945999999999899</c:v>
                </c:pt>
                <c:pt idx="93">
                  <c:v>4.0084999999999997</c:v>
                </c:pt>
                <c:pt idx="94">
                  <c:v>4.0254000000000003</c:v>
                </c:pt>
                <c:pt idx="95">
                  <c:v>4.0799000000000003</c:v>
                </c:pt>
                <c:pt idx="96">
                  <c:v>4.1395999999999997</c:v>
                </c:pt>
                <c:pt idx="97">
                  <c:v>4.2086999999999897</c:v>
                </c:pt>
                <c:pt idx="98">
                  <c:v>4.2086999999999897</c:v>
                </c:pt>
                <c:pt idx="99">
                  <c:v>4.2086999999999897</c:v>
                </c:pt>
                <c:pt idx="100">
                  <c:v>4.2705000000000002</c:v>
                </c:pt>
                <c:pt idx="101">
                  <c:v>4.4025999999999996</c:v>
                </c:pt>
                <c:pt idx="102">
                  <c:v>4.6588000000000003</c:v>
                </c:pt>
                <c:pt idx="103">
                  <c:v>4.6837</c:v>
                </c:pt>
                <c:pt idx="104">
                  <c:v>4.7528999999999897</c:v>
                </c:pt>
                <c:pt idx="105">
                  <c:v>4.8620999999999999</c:v>
                </c:pt>
                <c:pt idx="106">
                  <c:v>5.3335999999999997</c:v>
                </c:pt>
                <c:pt idx="107">
                  <c:v>5.8255999999999997</c:v>
                </c:pt>
                <c:pt idx="108">
                  <c:v>5.883</c:v>
                </c:pt>
                <c:pt idx="109">
                  <c:v>6.0693000000000001</c:v>
                </c:pt>
                <c:pt idx="110">
                  <c:v>6.2788999999999904</c:v>
                </c:pt>
                <c:pt idx="111">
                  <c:v>6.3109999999999999</c:v>
                </c:pt>
                <c:pt idx="112">
                  <c:v>6.3258999999999999</c:v>
                </c:pt>
                <c:pt idx="113">
                  <c:v>6.3483000000000001</c:v>
                </c:pt>
                <c:pt idx="114">
                  <c:v>6.3532000000000002</c:v>
                </c:pt>
                <c:pt idx="115">
                  <c:v>6.3775000000000004</c:v>
                </c:pt>
                <c:pt idx="116">
                  <c:v>6.3901000000000003</c:v>
                </c:pt>
                <c:pt idx="117">
                  <c:v>6.4161000000000001</c:v>
                </c:pt>
                <c:pt idx="118">
                  <c:v>6.4296999999999898</c:v>
                </c:pt>
                <c:pt idx="119">
                  <c:v>6.4462000000000002</c:v>
                </c:pt>
                <c:pt idx="120">
                  <c:v>6.4663999999999904</c:v>
                </c:pt>
                <c:pt idx="121">
                  <c:v>6.4787999999999997</c:v>
                </c:pt>
                <c:pt idx="122">
                  <c:v>6.4960000000000004</c:v>
                </c:pt>
                <c:pt idx="123">
                  <c:v>6.5106000000000002</c:v>
                </c:pt>
                <c:pt idx="124">
                  <c:v>6.5183999999999997</c:v>
                </c:pt>
                <c:pt idx="125">
                  <c:v>6.5380000000000003</c:v>
                </c:pt>
                <c:pt idx="126">
                  <c:v>6.5427999999999997</c:v>
                </c:pt>
                <c:pt idx="127">
                  <c:v>6.5666000000000002</c:v>
                </c:pt>
                <c:pt idx="128">
                  <c:v>6.5813999999999897</c:v>
                </c:pt>
                <c:pt idx="129">
                  <c:v>6.5901999999999896</c:v>
                </c:pt>
                <c:pt idx="130">
                  <c:v>6.6146000000000003</c:v>
                </c:pt>
                <c:pt idx="131">
                  <c:v>6.6360000000000001</c:v>
                </c:pt>
                <c:pt idx="132">
                  <c:v>6.6471999999999998</c:v>
                </c:pt>
                <c:pt idx="133">
                  <c:v>6.6576000000000004</c:v>
                </c:pt>
                <c:pt idx="134">
                  <c:v>6.6648999999999896</c:v>
                </c:pt>
                <c:pt idx="135">
                  <c:v>6.6713999999999896</c:v>
                </c:pt>
                <c:pt idx="136">
                  <c:v>6.6713999999999896</c:v>
                </c:pt>
                <c:pt idx="137">
                  <c:v>6.6713999999999896</c:v>
                </c:pt>
                <c:pt idx="138">
                  <c:v>6.6713999999999896</c:v>
                </c:pt>
                <c:pt idx="139">
                  <c:v>6.6713999999999896</c:v>
                </c:pt>
                <c:pt idx="140">
                  <c:v>6.6713999999999896</c:v>
                </c:pt>
                <c:pt idx="141">
                  <c:v>6.8079000000000001</c:v>
                </c:pt>
                <c:pt idx="142">
                  <c:v>6.9943999999999997</c:v>
                </c:pt>
                <c:pt idx="143">
                  <c:v>7.1603999999999903</c:v>
                </c:pt>
                <c:pt idx="144">
                  <c:v>7.2438000000000002</c:v>
                </c:pt>
                <c:pt idx="145">
                  <c:v>7.2649999999999997</c:v>
                </c:pt>
                <c:pt idx="146">
                  <c:v>7.2789999999999999</c:v>
                </c:pt>
                <c:pt idx="147">
                  <c:v>7.3007</c:v>
                </c:pt>
                <c:pt idx="148">
                  <c:v>7.3007</c:v>
                </c:pt>
                <c:pt idx="149">
                  <c:v>7.3007</c:v>
                </c:pt>
                <c:pt idx="150">
                  <c:v>7.3202999999999996</c:v>
                </c:pt>
                <c:pt idx="151">
                  <c:v>7.3276000000000003</c:v>
                </c:pt>
                <c:pt idx="152">
                  <c:v>7.3571</c:v>
                </c:pt>
                <c:pt idx="153">
                  <c:v>7.3881999999999897</c:v>
                </c:pt>
                <c:pt idx="154">
                  <c:v>7.4198999999999904</c:v>
                </c:pt>
                <c:pt idx="155">
                  <c:v>7.4782000000000002</c:v>
                </c:pt>
                <c:pt idx="156">
                  <c:v>7.4782000000000002</c:v>
                </c:pt>
                <c:pt idx="157">
                  <c:v>7.4782000000000002</c:v>
                </c:pt>
                <c:pt idx="158">
                  <c:v>7.5255999999999998</c:v>
                </c:pt>
                <c:pt idx="159">
                  <c:v>7.6523000000000003</c:v>
                </c:pt>
                <c:pt idx="160">
                  <c:v>7.8952999999999998</c:v>
                </c:pt>
                <c:pt idx="161">
                  <c:v>7.9346999999999897</c:v>
                </c:pt>
                <c:pt idx="162">
                  <c:v>8.0564999999999998</c:v>
                </c:pt>
                <c:pt idx="163">
                  <c:v>8.3308</c:v>
                </c:pt>
                <c:pt idx="164">
                  <c:v>8.6471</c:v>
                </c:pt>
                <c:pt idx="165">
                  <c:v>9.0161999999999995</c:v>
                </c:pt>
                <c:pt idx="166">
                  <c:v>9.1287000000000003</c:v>
                </c:pt>
                <c:pt idx="167">
                  <c:v>9.2812000000000001</c:v>
                </c:pt>
                <c:pt idx="168">
                  <c:v>9.3032000000000004</c:v>
                </c:pt>
                <c:pt idx="169">
                  <c:v>9.3323999999999998</c:v>
                </c:pt>
                <c:pt idx="170">
                  <c:v>9.3584999999999994</c:v>
                </c:pt>
                <c:pt idx="171">
                  <c:v>9.3712999999999997</c:v>
                </c:pt>
                <c:pt idx="172">
                  <c:v>9.4016000000000002</c:v>
                </c:pt>
                <c:pt idx="173">
                  <c:v>9.4046000000000003</c:v>
                </c:pt>
                <c:pt idx="174">
                  <c:v>9.4261999999999997</c:v>
                </c:pt>
                <c:pt idx="175">
                  <c:v>9.4398999999999997</c:v>
                </c:pt>
                <c:pt idx="176">
                  <c:v>9.4608999999999899</c:v>
                </c:pt>
                <c:pt idx="177">
                  <c:v>9.4794</c:v>
                </c:pt>
                <c:pt idx="178">
                  <c:v>9.4878</c:v>
                </c:pt>
                <c:pt idx="179">
                  <c:v>9.5040999999999993</c:v>
                </c:pt>
                <c:pt idx="180">
                  <c:v>9.5157999999999898</c:v>
                </c:pt>
                <c:pt idx="181">
                  <c:v>9.5373000000000001</c:v>
                </c:pt>
                <c:pt idx="182">
                  <c:v>9.5496999999999996</c:v>
                </c:pt>
                <c:pt idx="183">
                  <c:v>9.5662000000000003</c:v>
                </c:pt>
                <c:pt idx="184">
                  <c:v>9.58279999999999</c:v>
                </c:pt>
                <c:pt idx="185">
                  <c:v>9.6061999999999994</c:v>
                </c:pt>
                <c:pt idx="186">
                  <c:v>9.6113999999999997</c:v>
                </c:pt>
                <c:pt idx="187">
                  <c:v>9.6220999999999997</c:v>
                </c:pt>
                <c:pt idx="188">
                  <c:v>9.6548999999999996</c:v>
                </c:pt>
                <c:pt idx="189">
                  <c:v>9.6786999999999992</c:v>
                </c:pt>
                <c:pt idx="190">
                  <c:v>9.6811000000000007</c:v>
                </c:pt>
                <c:pt idx="191">
                  <c:v>9.6911000000000005</c:v>
                </c:pt>
                <c:pt idx="192">
                  <c:v>9.7011000000000003</c:v>
                </c:pt>
                <c:pt idx="193">
                  <c:v>9.7011000000000003</c:v>
                </c:pt>
                <c:pt idx="194">
                  <c:v>9.7011000000000003</c:v>
                </c:pt>
                <c:pt idx="195">
                  <c:v>9.7011000000000003</c:v>
                </c:pt>
                <c:pt idx="196">
                  <c:v>9.7011000000000003</c:v>
                </c:pt>
                <c:pt idx="197">
                  <c:v>9.7011000000000003</c:v>
                </c:pt>
                <c:pt idx="198">
                  <c:v>9.8452999999999999</c:v>
                </c:pt>
                <c:pt idx="199">
                  <c:v>10.037000000000001</c:v>
                </c:pt>
                <c:pt idx="200">
                  <c:v>10.308299999999999</c:v>
                </c:pt>
                <c:pt idx="201">
                  <c:v>10.5093</c:v>
                </c:pt>
                <c:pt idx="202">
                  <c:v>10.5786</c:v>
                </c:pt>
                <c:pt idx="203">
                  <c:v>10.581799999999999</c:v>
                </c:pt>
                <c:pt idx="204">
                  <c:v>10.596500000000001</c:v>
                </c:pt>
                <c:pt idx="205">
                  <c:v>10.623799999999999</c:v>
                </c:pt>
                <c:pt idx="206">
                  <c:v>10.6424</c:v>
                </c:pt>
                <c:pt idx="207">
                  <c:v>10.6622</c:v>
                </c:pt>
                <c:pt idx="208">
                  <c:v>10.6981</c:v>
                </c:pt>
                <c:pt idx="209">
                  <c:v>10.7607</c:v>
                </c:pt>
                <c:pt idx="210">
                  <c:v>10.8146</c:v>
                </c:pt>
                <c:pt idx="211">
                  <c:v>10.8146</c:v>
                </c:pt>
                <c:pt idx="212">
                  <c:v>10.8146</c:v>
                </c:pt>
                <c:pt idx="213">
                  <c:v>10.8773</c:v>
                </c:pt>
                <c:pt idx="214">
                  <c:v>11.349500000000001</c:v>
                </c:pt>
                <c:pt idx="215">
                  <c:v>11.374799999999899</c:v>
                </c:pt>
                <c:pt idx="216">
                  <c:v>11.3963</c:v>
                </c:pt>
                <c:pt idx="217">
                  <c:v>11.4384</c:v>
                </c:pt>
                <c:pt idx="218">
                  <c:v>11.524699999999999</c:v>
                </c:pt>
                <c:pt idx="219">
                  <c:v>12.017799999999999</c:v>
                </c:pt>
                <c:pt idx="220">
                  <c:v>12.389200000000001</c:v>
                </c:pt>
                <c:pt idx="221">
                  <c:v>12.535</c:v>
                </c:pt>
                <c:pt idx="222">
                  <c:v>12.741199999999999</c:v>
                </c:pt>
                <c:pt idx="223">
                  <c:v>12.7719</c:v>
                </c:pt>
                <c:pt idx="224">
                  <c:v>12.801600000000001</c:v>
                </c:pt>
                <c:pt idx="225">
                  <c:v>12.8361</c:v>
                </c:pt>
                <c:pt idx="226">
                  <c:v>12.860799999999999</c:v>
                </c:pt>
                <c:pt idx="227">
                  <c:v>12.883100000000001</c:v>
                </c:pt>
                <c:pt idx="228">
                  <c:v>12.907</c:v>
                </c:pt>
                <c:pt idx="229">
                  <c:v>12.9262</c:v>
                </c:pt>
                <c:pt idx="230">
                  <c:v>12.936</c:v>
                </c:pt>
                <c:pt idx="231">
                  <c:v>12.96</c:v>
                </c:pt>
                <c:pt idx="232">
                  <c:v>12.979699999999999</c:v>
                </c:pt>
                <c:pt idx="233">
                  <c:v>12.995799999999999</c:v>
                </c:pt>
                <c:pt idx="234">
                  <c:v>13.0137</c:v>
                </c:pt>
                <c:pt idx="235">
                  <c:v>13.034799999999899</c:v>
                </c:pt>
                <c:pt idx="236">
                  <c:v>13.049299999999899</c:v>
                </c:pt>
                <c:pt idx="237">
                  <c:v>13.0627</c:v>
                </c:pt>
                <c:pt idx="238">
                  <c:v>13.0808</c:v>
                </c:pt>
                <c:pt idx="239">
                  <c:v>13.0853</c:v>
                </c:pt>
                <c:pt idx="240">
                  <c:v>13.0984</c:v>
                </c:pt>
                <c:pt idx="241">
                  <c:v>13.127000000000001</c:v>
                </c:pt>
                <c:pt idx="242">
                  <c:v>13.1364</c:v>
                </c:pt>
                <c:pt idx="243">
                  <c:v>13.1487</c:v>
                </c:pt>
                <c:pt idx="244">
                  <c:v>13.153499999999999</c:v>
                </c:pt>
                <c:pt idx="245">
                  <c:v>13.1685</c:v>
                </c:pt>
                <c:pt idx="246">
                  <c:v>13.1685</c:v>
                </c:pt>
                <c:pt idx="247">
                  <c:v>13.1685</c:v>
                </c:pt>
                <c:pt idx="248">
                  <c:v>13.1685</c:v>
                </c:pt>
                <c:pt idx="249">
                  <c:v>13.1685</c:v>
                </c:pt>
                <c:pt idx="250">
                  <c:v>13.1981</c:v>
                </c:pt>
                <c:pt idx="251">
                  <c:v>13.303799999999899</c:v>
                </c:pt>
                <c:pt idx="252">
                  <c:v>13.5968</c:v>
                </c:pt>
                <c:pt idx="253">
                  <c:v>13.756399999999999</c:v>
                </c:pt>
                <c:pt idx="254">
                  <c:v>13.756399999999999</c:v>
                </c:pt>
                <c:pt idx="255">
                  <c:v>13.756399999999999</c:v>
                </c:pt>
                <c:pt idx="256">
                  <c:v>13.768599999999999</c:v>
                </c:pt>
                <c:pt idx="257">
                  <c:v>13.8133</c:v>
                </c:pt>
                <c:pt idx="258">
                  <c:v>13.8302</c:v>
                </c:pt>
                <c:pt idx="259">
                  <c:v>13.8596</c:v>
                </c:pt>
                <c:pt idx="260">
                  <c:v>13.905299999999899</c:v>
                </c:pt>
                <c:pt idx="261">
                  <c:v>13.952500000000001</c:v>
                </c:pt>
                <c:pt idx="262">
                  <c:v>14.0075</c:v>
                </c:pt>
                <c:pt idx="263">
                  <c:v>14.0075</c:v>
                </c:pt>
                <c:pt idx="264">
                  <c:v>14.0075</c:v>
                </c:pt>
                <c:pt idx="265">
                  <c:v>14.1032999999999</c:v>
                </c:pt>
                <c:pt idx="266">
                  <c:v>14.418299999999901</c:v>
                </c:pt>
                <c:pt idx="267">
                  <c:v>14.6192999999999</c:v>
                </c:pt>
                <c:pt idx="268">
                  <c:v>14.650499999999999</c:v>
                </c:pt>
                <c:pt idx="269">
                  <c:v>14.7011</c:v>
                </c:pt>
                <c:pt idx="270">
                  <c:v>14.8329</c:v>
                </c:pt>
                <c:pt idx="271">
                  <c:v>15.4954</c:v>
                </c:pt>
                <c:pt idx="272">
                  <c:v>15.815899999999999</c:v>
                </c:pt>
                <c:pt idx="273">
                  <c:v>15.8705</c:v>
                </c:pt>
                <c:pt idx="274">
                  <c:v>15.978999999999999</c:v>
                </c:pt>
                <c:pt idx="275">
                  <c:v>16.012699999999999</c:v>
                </c:pt>
                <c:pt idx="276">
                  <c:v>16.0396</c:v>
                </c:pt>
                <c:pt idx="277">
                  <c:v>16.0672</c:v>
                </c:pt>
                <c:pt idx="278">
                  <c:v>16.093399999999999</c:v>
                </c:pt>
                <c:pt idx="279">
                  <c:v>16.117999999999999</c:v>
                </c:pt>
                <c:pt idx="280">
                  <c:v>16.139900000000001</c:v>
                </c:pt>
                <c:pt idx="281">
                  <c:v>16.156299999999899</c:v>
                </c:pt>
                <c:pt idx="282">
                  <c:v>16.169</c:v>
                </c:pt>
                <c:pt idx="283">
                  <c:v>16.186799999999899</c:v>
                </c:pt>
                <c:pt idx="284">
                  <c:v>16.2105</c:v>
                </c:pt>
                <c:pt idx="285">
                  <c:v>16.216699999999999</c:v>
                </c:pt>
                <c:pt idx="286">
                  <c:v>16.236799999999999</c:v>
                </c:pt>
                <c:pt idx="287">
                  <c:v>16.2578</c:v>
                </c:pt>
                <c:pt idx="288">
                  <c:v>16.270499999999998</c:v>
                </c:pt>
                <c:pt idx="289">
                  <c:v>16.281099999999999</c:v>
                </c:pt>
                <c:pt idx="290">
                  <c:v>16.296500000000002</c:v>
                </c:pt>
                <c:pt idx="291">
                  <c:v>16.305700000000002</c:v>
                </c:pt>
                <c:pt idx="292">
                  <c:v>16.319700000000001</c:v>
                </c:pt>
                <c:pt idx="293">
                  <c:v>16.347899999999999</c:v>
                </c:pt>
                <c:pt idx="294">
                  <c:v>16.360099999999999</c:v>
                </c:pt>
                <c:pt idx="295">
                  <c:v>16.367599999999999</c:v>
                </c:pt>
                <c:pt idx="296">
                  <c:v>16.377099999999999</c:v>
                </c:pt>
                <c:pt idx="297">
                  <c:v>16.384499999999999</c:v>
                </c:pt>
                <c:pt idx="298">
                  <c:v>16.384499999999999</c:v>
                </c:pt>
                <c:pt idx="299">
                  <c:v>16.384499999999999</c:v>
                </c:pt>
                <c:pt idx="300">
                  <c:v>16.384499999999999</c:v>
                </c:pt>
                <c:pt idx="301">
                  <c:v>16.384499999999999</c:v>
                </c:pt>
                <c:pt idx="302">
                  <c:v>16.4054</c:v>
                </c:pt>
                <c:pt idx="303">
                  <c:v>16.6371</c:v>
                </c:pt>
                <c:pt idx="304">
                  <c:v>16.836200000000002</c:v>
                </c:pt>
                <c:pt idx="305">
                  <c:v>16.990500000000001</c:v>
                </c:pt>
                <c:pt idx="306">
                  <c:v>17.015099999999901</c:v>
                </c:pt>
                <c:pt idx="307">
                  <c:v>17.0563</c:v>
                </c:pt>
                <c:pt idx="308">
                  <c:v>17.0749</c:v>
                </c:pt>
                <c:pt idx="309">
                  <c:v>17.084700000000002</c:v>
                </c:pt>
                <c:pt idx="310">
                  <c:v>17.113900000000001</c:v>
                </c:pt>
                <c:pt idx="311">
                  <c:v>17.155999999999999</c:v>
                </c:pt>
                <c:pt idx="312">
                  <c:v>17.186799999999899</c:v>
                </c:pt>
                <c:pt idx="313">
                  <c:v>17.252800000000001</c:v>
                </c:pt>
                <c:pt idx="314">
                  <c:v>17.3734</c:v>
                </c:pt>
                <c:pt idx="315">
                  <c:v>17.3734</c:v>
                </c:pt>
                <c:pt idx="316">
                  <c:v>17.3734</c:v>
                </c:pt>
                <c:pt idx="317">
                  <c:v>17.425000000000001</c:v>
                </c:pt>
                <c:pt idx="318">
                  <c:v>17.799799999999902</c:v>
                </c:pt>
                <c:pt idx="319">
                  <c:v>17.914899999999999</c:v>
                </c:pt>
                <c:pt idx="320">
                  <c:v>17.965</c:v>
                </c:pt>
                <c:pt idx="321">
                  <c:v>18.119700000000002</c:v>
                </c:pt>
                <c:pt idx="322">
                  <c:v>18.266099999999899</c:v>
                </c:pt>
                <c:pt idx="323">
                  <c:v>18.876000000000001</c:v>
                </c:pt>
                <c:pt idx="324">
                  <c:v>19.098299999999998</c:v>
                </c:pt>
                <c:pt idx="325">
                  <c:v>19.160699999999999</c:v>
                </c:pt>
                <c:pt idx="326">
                  <c:v>19.241700000000002</c:v>
                </c:pt>
                <c:pt idx="327">
                  <c:v>19.515999999999998</c:v>
                </c:pt>
                <c:pt idx="328">
                  <c:v>19.548200000000001</c:v>
                </c:pt>
                <c:pt idx="329">
                  <c:v>19.572599999999898</c:v>
                </c:pt>
                <c:pt idx="330">
                  <c:v>19.5976</c:v>
                </c:pt>
                <c:pt idx="331">
                  <c:v>19.624199999999998</c:v>
                </c:pt>
                <c:pt idx="332">
                  <c:v>19.645199999999999</c:v>
                </c:pt>
                <c:pt idx="333">
                  <c:v>19.663499999999999</c:v>
                </c:pt>
                <c:pt idx="334">
                  <c:v>19.686699999999998</c:v>
                </c:pt>
                <c:pt idx="335">
                  <c:v>19.6965</c:v>
                </c:pt>
                <c:pt idx="336">
                  <c:v>19.714700000000001</c:v>
                </c:pt>
                <c:pt idx="337">
                  <c:v>19.7348</c:v>
                </c:pt>
                <c:pt idx="338">
                  <c:v>19.744299999999999</c:v>
                </c:pt>
                <c:pt idx="339">
                  <c:v>19.7683</c:v>
                </c:pt>
                <c:pt idx="340">
                  <c:v>19.781099999999999</c:v>
                </c:pt>
                <c:pt idx="341">
                  <c:v>19.795300000000001</c:v>
                </c:pt>
                <c:pt idx="342">
                  <c:v>19.8094</c:v>
                </c:pt>
                <c:pt idx="343">
                  <c:v>19.829099999999901</c:v>
                </c:pt>
                <c:pt idx="344">
                  <c:v>19.832599999999999</c:v>
                </c:pt>
                <c:pt idx="345">
                  <c:v>19.851700000000001</c:v>
                </c:pt>
                <c:pt idx="346">
                  <c:v>19.875299999999999</c:v>
                </c:pt>
                <c:pt idx="347">
                  <c:v>19.890699999999999</c:v>
                </c:pt>
                <c:pt idx="348">
                  <c:v>19.909099999999999</c:v>
                </c:pt>
                <c:pt idx="349">
                  <c:v>19.918099999999999</c:v>
                </c:pt>
                <c:pt idx="350">
                  <c:v>19.923500000000001</c:v>
                </c:pt>
                <c:pt idx="351">
                  <c:v>19.923500000000001</c:v>
                </c:pt>
                <c:pt idx="352">
                  <c:v>19.923500000000001</c:v>
                </c:pt>
                <c:pt idx="353">
                  <c:v>19.923500000000001</c:v>
                </c:pt>
                <c:pt idx="354">
                  <c:v>19.923500000000001</c:v>
                </c:pt>
                <c:pt idx="355">
                  <c:v>19.923500000000001</c:v>
                </c:pt>
                <c:pt idx="356">
                  <c:v>20.112599999999901</c:v>
                </c:pt>
                <c:pt idx="357">
                  <c:v>20.258199999999999</c:v>
                </c:pt>
                <c:pt idx="358">
                  <c:v>20.456499999999998</c:v>
                </c:pt>
                <c:pt idx="359">
                  <c:v>20.509499999999999</c:v>
                </c:pt>
                <c:pt idx="360">
                  <c:v>20.540299999999998</c:v>
                </c:pt>
                <c:pt idx="361">
                  <c:v>20.546299999999999</c:v>
                </c:pt>
                <c:pt idx="362">
                  <c:v>20.5687</c:v>
                </c:pt>
                <c:pt idx="363">
                  <c:v>20.584399999999999</c:v>
                </c:pt>
                <c:pt idx="364">
                  <c:v>20.611099999999901</c:v>
                </c:pt>
                <c:pt idx="365">
                  <c:v>20.648799999999898</c:v>
                </c:pt>
                <c:pt idx="366">
                  <c:v>20.721699999999998</c:v>
                </c:pt>
                <c:pt idx="367">
                  <c:v>20.7563</c:v>
                </c:pt>
                <c:pt idx="368">
                  <c:v>20.7563</c:v>
                </c:pt>
                <c:pt idx="369">
                  <c:v>20.7563</c:v>
                </c:pt>
                <c:pt idx="370">
                  <c:v>20.852900000000002</c:v>
                </c:pt>
                <c:pt idx="371">
                  <c:v>21.329099999999901</c:v>
                </c:pt>
                <c:pt idx="372">
                  <c:v>21.482299999999999</c:v>
                </c:pt>
                <c:pt idx="373">
                  <c:v>21.525299999999898</c:v>
                </c:pt>
                <c:pt idx="374">
                  <c:v>21.684099999999901</c:v>
                </c:pt>
                <c:pt idx="375">
                  <c:v>21.889500000000002</c:v>
                </c:pt>
                <c:pt idx="376">
                  <c:v>22.299099999999999</c:v>
                </c:pt>
                <c:pt idx="377">
                  <c:v>22.815300000000001</c:v>
                </c:pt>
                <c:pt idx="378">
                  <c:v>22.8841</c:v>
                </c:pt>
                <c:pt idx="379">
                  <c:v>23.063099999999999</c:v>
                </c:pt>
                <c:pt idx="380">
                  <c:v>23.193099999999902</c:v>
                </c:pt>
                <c:pt idx="381">
                  <c:v>23.2348</c:v>
                </c:pt>
                <c:pt idx="382">
                  <c:v>23.258599999999898</c:v>
                </c:pt>
                <c:pt idx="383">
                  <c:v>23.287800000000001</c:v>
                </c:pt>
                <c:pt idx="384">
                  <c:v>23.314799999999899</c:v>
                </c:pt>
                <c:pt idx="385">
                  <c:v>23.341200000000001</c:v>
                </c:pt>
                <c:pt idx="386">
                  <c:v>23.3584</c:v>
                </c:pt>
                <c:pt idx="387">
                  <c:v>23.382000000000001</c:v>
                </c:pt>
                <c:pt idx="388">
                  <c:v>23.404399999999999</c:v>
                </c:pt>
                <c:pt idx="389">
                  <c:v>23.418399999999998</c:v>
                </c:pt>
                <c:pt idx="390">
                  <c:v>23.438599999999902</c:v>
                </c:pt>
                <c:pt idx="391">
                  <c:v>23.456399999999999</c:v>
                </c:pt>
                <c:pt idx="392">
                  <c:v>23.460999999999999</c:v>
                </c:pt>
                <c:pt idx="393">
                  <c:v>23.479399999999998</c:v>
                </c:pt>
                <c:pt idx="394">
                  <c:v>23.4878</c:v>
                </c:pt>
                <c:pt idx="395">
                  <c:v>23.506799999999998</c:v>
                </c:pt>
                <c:pt idx="396">
                  <c:v>23.519599999999901</c:v>
                </c:pt>
                <c:pt idx="397">
                  <c:v>23.5303</c:v>
                </c:pt>
                <c:pt idx="398">
                  <c:v>23.5535</c:v>
                </c:pt>
                <c:pt idx="399">
                  <c:v>23.5807</c:v>
                </c:pt>
                <c:pt idx="400">
                  <c:v>23.588899999999999</c:v>
                </c:pt>
                <c:pt idx="401">
                  <c:v>23.599499999999999</c:v>
                </c:pt>
                <c:pt idx="402">
                  <c:v>23.606000000000002</c:v>
                </c:pt>
                <c:pt idx="403">
                  <c:v>23.6145</c:v>
                </c:pt>
                <c:pt idx="404">
                  <c:v>23.6145</c:v>
                </c:pt>
                <c:pt idx="405">
                  <c:v>23.6145</c:v>
                </c:pt>
                <c:pt idx="406">
                  <c:v>23.6145</c:v>
                </c:pt>
                <c:pt idx="407">
                  <c:v>23.6145</c:v>
                </c:pt>
                <c:pt idx="408">
                  <c:v>23.700900000000001</c:v>
                </c:pt>
                <c:pt idx="409">
                  <c:v>23.889299999999999</c:v>
                </c:pt>
                <c:pt idx="410">
                  <c:v>24.105499999999999</c:v>
                </c:pt>
                <c:pt idx="411">
                  <c:v>24.237099999999899</c:v>
                </c:pt>
                <c:pt idx="412">
                  <c:v>24.237099999999899</c:v>
                </c:pt>
                <c:pt idx="413">
                  <c:v>24.2393</c:v>
                </c:pt>
                <c:pt idx="414">
                  <c:v>24.283300000000001</c:v>
                </c:pt>
                <c:pt idx="415">
                  <c:v>24.305499999999999</c:v>
                </c:pt>
                <c:pt idx="416">
                  <c:v>24.334</c:v>
                </c:pt>
                <c:pt idx="417">
                  <c:v>24.385999999999999</c:v>
                </c:pt>
                <c:pt idx="418">
                  <c:v>24.449200000000001</c:v>
                </c:pt>
                <c:pt idx="419">
                  <c:v>24.453299999999999</c:v>
                </c:pt>
                <c:pt idx="420">
                  <c:v>24.453299999999999</c:v>
                </c:pt>
                <c:pt idx="421">
                  <c:v>24.5411</c:v>
                </c:pt>
                <c:pt idx="422">
                  <c:v>24.589599999999901</c:v>
                </c:pt>
                <c:pt idx="423">
                  <c:v>24.9544</c:v>
                </c:pt>
                <c:pt idx="424">
                  <c:v>25.029199999999999</c:v>
                </c:pt>
                <c:pt idx="425">
                  <c:v>25.0855</c:v>
                </c:pt>
                <c:pt idx="426">
                  <c:v>25.175899999999999</c:v>
                </c:pt>
                <c:pt idx="427">
                  <c:v>25.502599999999902</c:v>
                </c:pt>
                <c:pt idx="428">
                  <c:v>26.132000000000001</c:v>
                </c:pt>
                <c:pt idx="429">
                  <c:v>26.385000000000002</c:v>
                </c:pt>
                <c:pt idx="430">
                  <c:v>26.543900000000001</c:v>
                </c:pt>
                <c:pt idx="431">
                  <c:v>26.856999999999999</c:v>
                </c:pt>
                <c:pt idx="432">
                  <c:v>26.866900000000001</c:v>
                </c:pt>
                <c:pt idx="433">
                  <c:v>26.909199999999998</c:v>
                </c:pt>
                <c:pt idx="434">
                  <c:v>26.9358</c:v>
                </c:pt>
                <c:pt idx="435">
                  <c:v>26.958599999999901</c:v>
                </c:pt>
                <c:pt idx="436">
                  <c:v>26.986699999999999</c:v>
                </c:pt>
                <c:pt idx="437">
                  <c:v>26.9939</c:v>
                </c:pt>
                <c:pt idx="438">
                  <c:v>27.014800000000001</c:v>
                </c:pt>
                <c:pt idx="439">
                  <c:v>27.030099999999901</c:v>
                </c:pt>
                <c:pt idx="440">
                  <c:v>27.0532</c:v>
                </c:pt>
                <c:pt idx="441">
                  <c:v>27.065899999999999</c:v>
                </c:pt>
                <c:pt idx="442">
                  <c:v>27.089299999999898</c:v>
                </c:pt>
                <c:pt idx="443">
                  <c:v>27.1051</c:v>
                </c:pt>
                <c:pt idx="444">
                  <c:v>27.117899999999999</c:v>
                </c:pt>
                <c:pt idx="445">
                  <c:v>27.139399999999998</c:v>
                </c:pt>
                <c:pt idx="446">
                  <c:v>27.151900000000001</c:v>
                </c:pt>
                <c:pt idx="447">
                  <c:v>27.169799999999999</c:v>
                </c:pt>
                <c:pt idx="448">
                  <c:v>27.178799999999999</c:v>
                </c:pt>
                <c:pt idx="449">
                  <c:v>27.206</c:v>
                </c:pt>
                <c:pt idx="450">
                  <c:v>27.21</c:v>
                </c:pt>
                <c:pt idx="451">
                  <c:v>27.213999999999999</c:v>
                </c:pt>
                <c:pt idx="452">
                  <c:v>27.23</c:v>
                </c:pt>
                <c:pt idx="453">
                  <c:v>27.259799999999998</c:v>
                </c:pt>
                <c:pt idx="454">
                  <c:v>27.277799999999999</c:v>
                </c:pt>
                <c:pt idx="455">
                  <c:v>27.287500000000001</c:v>
                </c:pt>
                <c:pt idx="456">
                  <c:v>27.298599999999901</c:v>
                </c:pt>
                <c:pt idx="457">
                  <c:v>27.3065</c:v>
                </c:pt>
                <c:pt idx="458">
                  <c:v>27.3078</c:v>
                </c:pt>
                <c:pt idx="459">
                  <c:v>27.3078</c:v>
                </c:pt>
                <c:pt idx="460">
                  <c:v>27.3078</c:v>
                </c:pt>
                <c:pt idx="461">
                  <c:v>27.3078</c:v>
                </c:pt>
                <c:pt idx="462">
                  <c:v>27.3078</c:v>
                </c:pt>
                <c:pt idx="463">
                  <c:v>27.5199</c:v>
                </c:pt>
                <c:pt idx="464">
                  <c:v>27.793099999999999</c:v>
                </c:pt>
                <c:pt idx="465">
                  <c:v>27.871700000000001</c:v>
                </c:pt>
                <c:pt idx="466">
                  <c:v>27.871700000000001</c:v>
                </c:pt>
                <c:pt idx="467">
                  <c:v>27.878499999999999</c:v>
                </c:pt>
                <c:pt idx="468">
                  <c:v>27.920500000000001</c:v>
                </c:pt>
                <c:pt idx="469">
                  <c:v>27.931000000000001</c:v>
                </c:pt>
                <c:pt idx="470">
                  <c:v>27.956</c:v>
                </c:pt>
                <c:pt idx="471">
                  <c:v>27.9832</c:v>
                </c:pt>
                <c:pt idx="472">
                  <c:v>28.005400000000002</c:v>
                </c:pt>
                <c:pt idx="473">
                  <c:v>28.106400000000001</c:v>
                </c:pt>
                <c:pt idx="474">
                  <c:v>28.117099999999901</c:v>
                </c:pt>
                <c:pt idx="475">
                  <c:v>28.117099999999901</c:v>
                </c:pt>
                <c:pt idx="476">
                  <c:v>28.117099999999901</c:v>
                </c:pt>
                <c:pt idx="477">
                  <c:v>28.275700000000001</c:v>
                </c:pt>
                <c:pt idx="478">
                  <c:v>28.612599999999901</c:v>
                </c:pt>
                <c:pt idx="479">
                  <c:v>28.619399999999999</c:v>
                </c:pt>
                <c:pt idx="480">
                  <c:v>28.710799999999999</c:v>
                </c:pt>
                <c:pt idx="481">
                  <c:v>28.768599999999999</c:v>
                </c:pt>
                <c:pt idx="482">
                  <c:v>29.261399999999998</c:v>
                </c:pt>
                <c:pt idx="483">
                  <c:v>29.582799999999999</c:v>
                </c:pt>
                <c:pt idx="484">
                  <c:v>29.948399999999999</c:v>
                </c:pt>
                <c:pt idx="485">
                  <c:v>30.096699999999998</c:v>
                </c:pt>
                <c:pt idx="486">
                  <c:v>30.130400000000002</c:v>
                </c:pt>
                <c:pt idx="487">
                  <c:v>30.327599999999901</c:v>
                </c:pt>
                <c:pt idx="488">
                  <c:v>30.352599999999999</c:v>
                </c:pt>
                <c:pt idx="489">
                  <c:v>30.381799999999998</c:v>
                </c:pt>
                <c:pt idx="490">
                  <c:v>30.416399999999999</c:v>
                </c:pt>
                <c:pt idx="491">
                  <c:v>30.4361</c:v>
                </c:pt>
                <c:pt idx="492">
                  <c:v>30.4604</c:v>
                </c:pt>
                <c:pt idx="493">
                  <c:v>30.488799999999902</c:v>
                </c:pt>
                <c:pt idx="494">
                  <c:v>30.503599999999999</c:v>
                </c:pt>
                <c:pt idx="495">
                  <c:v>30.527699999999999</c:v>
                </c:pt>
                <c:pt idx="496">
                  <c:v>30.549799999999902</c:v>
                </c:pt>
                <c:pt idx="497">
                  <c:v>30.5562</c:v>
                </c:pt>
                <c:pt idx="498">
                  <c:v>30.58</c:v>
                </c:pt>
                <c:pt idx="499">
                  <c:v>30.581799999999902</c:v>
                </c:pt>
                <c:pt idx="500">
                  <c:v>30.604700000000001</c:v>
                </c:pt>
                <c:pt idx="501">
                  <c:v>30.621099999999998</c:v>
                </c:pt>
                <c:pt idx="502">
                  <c:v>30.6343</c:v>
                </c:pt>
                <c:pt idx="503">
                  <c:v>30.6477</c:v>
                </c:pt>
                <c:pt idx="504">
                  <c:v>30.6645</c:v>
                </c:pt>
                <c:pt idx="505">
                  <c:v>30.674900000000001</c:v>
                </c:pt>
                <c:pt idx="506">
                  <c:v>30.691500000000001</c:v>
                </c:pt>
                <c:pt idx="507">
                  <c:v>30.721</c:v>
                </c:pt>
                <c:pt idx="508">
                  <c:v>30.744900000000001</c:v>
                </c:pt>
                <c:pt idx="509">
                  <c:v>30.7545</c:v>
                </c:pt>
                <c:pt idx="510">
                  <c:v>30.763300000000001</c:v>
                </c:pt>
                <c:pt idx="511">
                  <c:v>30.7683</c:v>
                </c:pt>
                <c:pt idx="512">
                  <c:v>30.7683</c:v>
                </c:pt>
                <c:pt idx="513">
                  <c:v>30.7683</c:v>
                </c:pt>
                <c:pt idx="514">
                  <c:v>30.7683</c:v>
                </c:pt>
                <c:pt idx="515">
                  <c:v>30.7683</c:v>
                </c:pt>
                <c:pt idx="516">
                  <c:v>30.7683</c:v>
                </c:pt>
                <c:pt idx="517">
                  <c:v>30.835099999999901</c:v>
                </c:pt>
                <c:pt idx="518">
                  <c:v>30.9634</c:v>
                </c:pt>
                <c:pt idx="519">
                  <c:v>31.316500000000001</c:v>
                </c:pt>
                <c:pt idx="520">
                  <c:v>31.419899999999998</c:v>
                </c:pt>
                <c:pt idx="521">
                  <c:v>31.419899999999998</c:v>
                </c:pt>
                <c:pt idx="522">
                  <c:v>31.419899999999998</c:v>
                </c:pt>
                <c:pt idx="523">
                  <c:v>31.438599999999902</c:v>
                </c:pt>
                <c:pt idx="524">
                  <c:v>31.4621</c:v>
                </c:pt>
                <c:pt idx="525">
                  <c:v>31.480699999999999</c:v>
                </c:pt>
                <c:pt idx="526">
                  <c:v>31.520299999999999</c:v>
                </c:pt>
                <c:pt idx="527">
                  <c:v>31.562799999999999</c:v>
                </c:pt>
                <c:pt idx="528">
                  <c:v>31.607700000000001</c:v>
                </c:pt>
                <c:pt idx="529">
                  <c:v>31.652999999999999</c:v>
                </c:pt>
                <c:pt idx="530">
                  <c:v>31.652999999999999</c:v>
                </c:pt>
                <c:pt idx="531">
                  <c:v>31.652999999999999</c:v>
                </c:pt>
                <c:pt idx="532">
                  <c:v>31.7364</c:v>
                </c:pt>
                <c:pt idx="533">
                  <c:v>32.150500000000001</c:v>
                </c:pt>
                <c:pt idx="534">
                  <c:v>32.304099999999998</c:v>
                </c:pt>
                <c:pt idx="535">
                  <c:v>32.347999999999999</c:v>
                </c:pt>
                <c:pt idx="536">
                  <c:v>32.409099999999903</c:v>
                </c:pt>
                <c:pt idx="537">
                  <c:v>32.784799999999997</c:v>
                </c:pt>
                <c:pt idx="538">
                  <c:v>33.238</c:v>
                </c:pt>
                <c:pt idx="539">
                  <c:v>33.531999999999996</c:v>
                </c:pt>
                <c:pt idx="540">
                  <c:v>33.609000000000002</c:v>
                </c:pt>
                <c:pt idx="541">
                  <c:v>33.730699999999999</c:v>
                </c:pt>
                <c:pt idx="542">
                  <c:v>33.765999999999998</c:v>
                </c:pt>
                <c:pt idx="543">
                  <c:v>33.796500000000002</c:v>
                </c:pt>
                <c:pt idx="544">
                  <c:v>33.816400000000002</c:v>
                </c:pt>
                <c:pt idx="545">
                  <c:v>33.841500000000003</c:v>
                </c:pt>
                <c:pt idx="546">
                  <c:v>33.869599999999998</c:v>
                </c:pt>
                <c:pt idx="547">
                  <c:v>33.889099999999999</c:v>
                </c:pt>
                <c:pt idx="548">
                  <c:v>33.906199999999998</c:v>
                </c:pt>
                <c:pt idx="549">
                  <c:v>33.929099999999998</c:v>
                </c:pt>
                <c:pt idx="550">
                  <c:v>33.948699999999903</c:v>
                </c:pt>
                <c:pt idx="551">
                  <c:v>33.965699999999998</c:v>
                </c:pt>
                <c:pt idx="552">
                  <c:v>33.9861</c:v>
                </c:pt>
                <c:pt idx="553">
                  <c:v>34.006099999999897</c:v>
                </c:pt>
                <c:pt idx="554">
                  <c:v>34.011400000000002</c:v>
                </c:pt>
                <c:pt idx="555">
                  <c:v>34.0366</c:v>
                </c:pt>
                <c:pt idx="556">
                  <c:v>34.056399999999996</c:v>
                </c:pt>
                <c:pt idx="557">
                  <c:v>34.060600000000001</c:v>
                </c:pt>
                <c:pt idx="558">
                  <c:v>34.074199999999998</c:v>
                </c:pt>
                <c:pt idx="559">
                  <c:v>34.106999999999999</c:v>
                </c:pt>
                <c:pt idx="560">
                  <c:v>34.115000000000002</c:v>
                </c:pt>
                <c:pt idx="561">
                  <c:v>34.136199999999903</c:v>
                </c:pt>
                <c:pt idx="562">
                  <c:v>34.1389</c:v>
                </c:pt>
                <c:pt idx="563">
                  <c:v>34.147599999999997</c:v>
                </c:pt>
                <c:pt idx="564">
                  <c:v>34.147599999999997</c:v>
                </c:pt>
                <c:pt idx="565">
                  <c:v>34.147599999999997</c:v>
                </c:pt>
                <c:pt idx="566">
                  <c:v>34.147599999999997</c:v>
                </c:pt>
                <c:pt idx="567">
                  <c:v>34.147599999999997</c:v>
                </c:pt>
                <c:pt idx="568">
                  <c:v>34.147599999999997</c:v>
                </c:pt>
                <c:pt idx="569">
                  <c:v>34.147599999999997</c:v>
                </c:pt>
                <c:pt idx="570">
                  <c:v>34.147599999999997</c:v>
                </c:pt>
                <c:pt idx="571">
                  <c:v>34.147599999999997</c:v>
                </c:pt>
                <c:pt idx="572">
                  <c:v>34.147599999999997</c:v>
                </c:pt>
                <c:pt idx="573">
                  <c:v>34.147599999999997</c:v>
                </c:pt>
                <c:pt idx="574">
                  <c:v>34.147599999999997</c:v>
                </c:pt>
                <c:pt idx="575">
                  <c:v>34.147599999999997</c:v>
                </c:pt>
                <c:pt idx="576">
                  <c:v>34.147599999999997</c:v>
                </c:pt>
                <c:pt idx="577">
                  <c:v>34.147599999999997</c:v>
                </c:pt>
                <c:pt idx="578">
                  <c:v>34.147599999999997</c:v>
                </c:pt>
                <c:pt idx="579">
                  <c:v>34.147599999999997</c:v>
                </c:pt>
                <c:pt idx="580">
                  <c:v>34.147599999999997</c:v>
                </c:pt>
                <c:pt idx="581">
                  <c:v>34.147599999999997</c:v>
                </c:pt>
                <c:pt idx="582">
                  <c:v>34.147599999999997</c:v>
                </c:pt>
                <c:pt idx="583">
                  <c:v>34.147599999999997</c:v>
                </c:pt>
                <c:pt idx="584">
                  <c:v>34.147599999999997</c:v>
                </c:pt>
                <c:pt idx="585">
                  <c:v>34.147599999999997</c:v>
                </c:pt>
                <c:pt idx="586">
                  <c:v>34.147599999999997</c:v>
                </c:pt>
                <c:pt idx="587">
                  <c:v>34.147599999999997</c:v>
                </c:pt>
                <c:pt idx="588">
                  <c:v>34.147599999999997</c:v>
                </c:pt>
                <c:pt idx="589">
                  <c:v>34.147599999999997</c:v>
                </c:pt>
                <c:pt idx="590">
                  <c:v>34.147599999999997</c:v>
                </c:pt>
                <c:pt idx="591">
                  <c:v>34.147599999999997</c:v>
                </c:pt>
                <c:pt idx="592">
                  <c:v>34.147599999999997</c:v>
                </c:pt>
                <c:pt idx="593">
                  <c:v>34.147599999999997</c:v>
                </c:pt>
                <c:pt idx="594">
                  <c:v>34.147599999999997</c:v>
                </c:pt>
                <c:pt idx="595">
                  <c:v>34.147599999999997</c:v>
                </c:pt>
                <c:pt idx="596">
                  <c:v>34.147599999999997</c:v>
                </c:pt>
                <c:pt idx="597">
                  <c:v>34.147599999999997</c:v>
                </c:pt>
                <c:pt idx="598">
                  <c:v>34.147599999999997</c:v>
                </c:pt>
                <c:pt idx="599">
                  <c:v>34.147599999999997</c:v>
                </c:pt>
                <c:pt idx="600">
                  <c:v>34.147599999999997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4E-47D6-81EF-DE50BDF4B6BD}"/>
            </c:ext>
          </c:extLst>
        </c:ser>
        <c:ser>
          <c:idx val="1"/>
          <c:order val="1"/>
          <c:tx>
            <c:strRef>
              <c:f>GCTime!$C$1</c:f>
              <c:strCache>
                <c:ptCount val="1"/>
                <c:pt idx="0">
                  <c:v>SODA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GCTime!$A$2:$A$602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GCTime!$C$2:$C$602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4.5999999999999999E-3</c:v>
                </c:pt>
                <c:pt idx="4">
                  <c:v>4.5999999999999999E-3</c:v>
                </c:pt>
                <c:pt idx="5">
                  <c:v>4.5999999999999999E-3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9.1000000000000004E-3</c:v>
                </c:pt>
                <c:pt idx="9">
                  <c:v>9.1000000000000004E-3</c:v>
                </c:pt>
                <c:pt idx="10">
                  <c:v>9.1000000000000004E-3</c:v>
                </c:pt>
                <c:pt idx="11">
                  <c:v>9.1000000000000004E-3</c:v>
                </c:pt>
                <c:pt idx="12">
                  <c:v>1.3299999999999999E-2</c:v>
                </c:pt>
                <c:pt idx="13">
                  <c:v>1.3299999999999999E-2</c:v>
                </c:pt>
                <c:pt idx="14">
                  <c:v>1.3299999999999999E-2</c:v>
                </c:pt>
                <c:pt idx="15">
                  <c:v>1.3299999999999999E-2</c:v>
                </c:pt>
                <c:pt idx="16">
                  <c:v>1.3299999999999999E-2</c:v>
                </c:pt>
                <c:pt idx="17">
                  <c:v>1.3299999999999999E-2</c:v>
                </c:pt>
                <c:pt idx="18">
                  <c:v>1.3299999999999999E-2</c:v>
                </c:pt>
                <c:pt idx="19">
                  <c:v>1.3299999999999999E-2</c:v>
                </c:pt>
                <c:pt idx="20">
                  <c:v>1.3299999999999999E-2</c:v>
                </c:pt>
                <c:pt idx="21">
                  <c:v>1.3299999999999999E-2</c:v>
                </c:pt>
                <c:pt idx="22">
                  <c:v>1.3299999999999999E-2</c:v>
                </c:pt>
                <c:pt idx="23">
                  <c:v>1.3299999999999999E-2</c:v>
                </c:pt>
                <c:pt idx="24">
                  <c:v>1.3299999999999999E-2</c:v>
                </c:pt>
                <c:pt idx="25">
                  <c:v>0.19359999999999999</c:v>
                </c:pt>
                <c:pt idx="26">
                  <c:v>0.37509999999999999</c:v>
                </c:pt>
                <c:pt idx="27">
                  <c:v>0.43569999999999998</c:v>
                </c:pt>
                <c:pt idx="28">
                  <c:v>0.49630000000000002</c:v>
                </c:pt>
                <c:pt idx="29">
                  <c:v>0.71970000000000001</c:v>
                </c:pt>
                <c:pt idx="30">
                  <c:v>0.91889999999999905</c:v>
                </c:pt>
                <c:pt idx="31">
                  <c:v>1.1609</c:v>
                </c:pt>
                <c:pt idx="32">
                  <c:v>1.2943</c:v>
                </c:pt>
                <c:pt idx="33">
                  <c:v>1.3075000000000001</c:v>
                </c:pt>
                <c:pt idx="34">
                  <c:v>1.3122</c:v>
                </c:pt>
                <c:pt idx="35">
                  <c:v>1.3305</c:v>
                </c:pt>
                <c:pt idx="36">
                  <c:v>1.3504</c:v>
                </c:pt>
                <c:pt idx="37">
                  <c:v>1.4104000000000001</c:v>
                </c:pt>
                <c:pt idx="38">
                  <c:v>1.5022</c:v>
                </c:pt>
                <c:pt idx="39">
                  <c:v>1.5022</c:v>
                </c:pt>
                <c:pt idx="40">
                  <c:v>1.5022</c:v>
                </c:pt>
                <c:pt idx="41">
                  <c:v>1.5185999999999999</c:v>
                </c:pt>
                <c:pt idx="42">
                  <c:v>1.5751999999999999</c:v>
                </c:pt>
                <c:pt idx="43">
                  <c:v>1.7289000000000001</c:v>
                </c:pt>
                <c:pt idx="44">
                  <c:v>1.7530999999999901</c:v>
                </c:pt>
                <c:pt idx="45">
                  <c:v>1.7788999999999999</c:v>
                </c:pt>
                <c:pt idx="46">
                  <c:v>2.0823</c:v>
                </c:pt>
                <c:pt idx="47">
                  <c:v>2.2543000000000002</c:v>
                </c:pt>
                <c:pt idx="48">
                  <c:v>2.5071999999999899</c:v>
                </c:pt>
                <c:pt idx="49">
                  <c:v>2.6334</c:v>
                </c:pt>
                <c:pt idx="50">
                  <c:v>2.7222</c:v>
                </c:pt>
                <c:pt idx="51">
                  <c:v>2.7315</c:v>
                </c:pt>
                <c:pt idx="52">
                  <c:v>2.7488999999999999</c:v>
                </c:pt>
                <c:pt idx="53">
                  <c:v>2.7635000000000001</c:v>
                </c:pt>
                <c:pt idx="54">
                  <c:v>2.7761</c:v>
                </c:pt>
                <c:pt idx="55">
                  <c:v>2.79069999999999</c:v>
                </c:pt>
                <c:pt idx="56">
                  <c:v>2.8060999999999998</c:v>
                </c:pt>
                <c:pt idx="57">
                  <c:v>2.8184999999999998</c:v>
                </c:pt>
                <c:pt idx="58">
                  <c:v>2.8311999999999999</c:v>
                </c:pt>
                <c:pt idx="59">
                  <c:v>2.8466999999999998</c:v>
                </c:pt>
                <c:pt idx="60">
                  <c:v>2.8595999999999999</c:v>
                </c:pt>
                <c:pt idx="61">
                  <c:v>2.8708999999999998</c:v>
                </c:pt>
                <c:pt idx="62">
                  <c:v>2.8826999999999998</c:v>
                </c:pt>
                <c:pt idx="63">
                  <c:v>2.8944000000000001</c:v>
                </c:pt>
                <c:pt idx="64">
                  <c:v>2.8965999999999998</c:v>
                </c:pt>
                <c:pt idx="65">
                  <c:v>2.8965999999999998</c:v>
                </c:pt>
                <c:pt idx="66">
                  <c:v>2.8965999999999998</c:v>
                </c:pt>
                <c:pt idx="67">
                  <c:v>2.9104000000000001</c:v>
                </c:pt>
                <c:pt idx="68">
                  <c:v>2.9701</c:v>
                </c:pt>
                <c:pt idx="69">
                  <c:v>3.0880000000000001</c:v>
                </c:pt>
                <c:pt idx="70">
                  <c:v>3.1930000000000001</c:v>
                </c:pt>
                <c:pt idx="71">
                  <c:v>3.2161</c:v>
                </c:pt>
                <c:pt idx="72">
                  <c:v>3.2326999999999999</c:v>
                </c:pt>
                <c:pt idx="73">
                  <c:v>3.2507999999999999</c:v>
                </c:pt>
                <c:pt idx="74">
                  <c:v>3.2629000000000001</c:v>
                </c:pt>
                <c:pt idx="75">
                  <c:v>3.2740999999999998</c:v>
                </c:pt>
                <c:pt idx="76">
                  <c:v>3.3003</c:v>
                </c:pt>
                <c:pt idx="77">
                  <c:v>3.3287</c:v>
                </c:pt>
                <c:pt idx="78">
                  <c:v>3.3319000000000001</c:v>
                </c:pt>
                <c:pt idx="79">
                  <c:v>3.3469000000000002</c:v>
                </c:pt>
                <c:pt idx="80">
                  <c:v>3.3536999999999999</c:v>
                </c:pt>
                <c:pt idx="81">
                  <c:v>3.3651</c:v>
                </c:pt>
                <c:pt idx="82">
                  <c:v>3.3651</c:v>
                </c:pt>
                <c:pt idx="83">
                  <c:v>3.3651</c:v>
                </c:pt>
                <c:pt idx="84">
                  <c:v>3.3651</c:v>
                </c:pt>
                <c:pt idx="85">
                  <c:v>3.3651</c:v>
                </c:pt>
                <c:pt idx="86">
                  <c:v>3.3651</c:v>
                </c:pt>
                <c:pt idx="87">
                  <c:v>3.4138999999999999</c:v>
                </c:pt>
                <c:pt idx="88">
                  <c:v>3.5331000000000001</c:v>
                </c:pt>
                <c:pt idx="89">
                  <c:v>3.6413000000000002</c:v>
                </c:pt>
                <c:pt idx="90">
                  <c:v>3.6413000000000002</c:v>
                </c:pt>
                <c:pt idx="91">
                  <c:v>3.6413000000000002</c:v>
                </c:pt>
                <c:pt idx="92">
                  <c:v>3.6564999999999999</c:v>
                </c:pt>
                <c:pt idx="93">
                  <c:v>3.6718999999999999</c:v>
                </c:pt>
                <c:pt idx="94">
                  <c:v>3.6866999999999899</c:v>
                </c:pt>
                <c:pt idx="95">
                  <c:v>3.7122999999999999</c:v>
                </c:pt>
                <c:pt idx="96">
                  <c:v>3.7696999999999998</c:v>
                </c:pt>
                <c:pt idx="97">
                  <c:v>3.8090999999999999</c:v>
                </c:pt>
                <c:pt idx="98">
                  <c:v>3.8677999999999999</c:v>
                </c:pt>
                <c:pt idx="99">
                  <c:v>3.8677999999999999</c:v>
                </c:pt>
                <c:pt idx="100">
                  <c:v>3.9218000000000002</c:v>
                </c:pt>
                <c:pt idx="101">
                  <c:v>4.0789999999999997</c:v>
                </c:pt>
                <c:pt idx="102">
                  <c:v>4.2851999999999997</c:v>
                </c:pt>
                <c:pt idx="103">
                  <c:v>4.5069999999999997</c:v>
                </c:pt>
                <c:pt idx="104">
                  <c:v>4.8506</c:v>
                </c:pt>
                <c:pt idx="105">
                  <c:v>4.9676999999999998</c:v>
                </c:pt>
                <c:pt idx="106">
                  <c:v>5.0496999999999996</c:v>
                </c:pt>
                <c:pt idx="107">
                  <c:v>5.3151999999999999</c:v>
                </c:pt>
                <c:pt idx="108">
                  <c:v>5.4705000000000004</c:v>
                </c:pt>
                <c:pt idx="109">
                  <c:v>5.5015999999999998</c:v>
                </c:pt>
                <c:pt idx="110">
                  <c:v>5.5193000000000003</c:v>
                </c:pt>
                <c:pt idx="111">
                  <c:v>5.5373999999999999</c:v>
                </c:pt>
                <c:pt idx="112">
                  <c:v>5.5608999999999904</c:v>
                </c:pt>
                <c:pt idx="113">
                  <c:v>5.5795000000000003</c:v>
                </c:pt>
                <c:pt idx="114">
                  <c:v>5.5960999999999999</c:v>
                </c:pt>
                <c:pt idx="115">
                  <c:v>5.6173000000000002</c:v>
                </c:pt>
                <c:pt idx="116">
                  <c:v>5.6263999999999896</c:v>
                </c:pt>
                <c:pt idx="117">
                  <c:v>5.6470000000000002</c:v>
                </c:pt>
                <c:pt idx="118">
                  <c:v>5.6612</c:v>
                </c:pt>
                <c:pt idx="119">
                  <c:v>5.6711999999999998</c:v>
                </c:pt>
                <c:pt idx="120">
                  <c:v>5.6855000000000002</c:v>
                </c:pt>
                <c:pt idx="121">
                  <c:v>5.6918999999999897</c:v>
                </c:pt>
                <c:pt idx="122">
                  <c:v>5.7081</c:v>
                </c:pt>
                <c:pt idx="123">
                  <c:v>5.7107000000000001</c:v>
                </c:pt>
                <c:pt idx="124">
                  <c:v>5.7107000000000001</c:v>
                </c:pt>
                <c:pt idx="125">
                  <c:v>5.7107000000000001</c:v>
                </c:pt>
                <c:pt idx="126">
                  <c:v>5.7839999999999998</c:v>
                </c:pt>
                <c:pt idx="127">
                  <c:v>5.9532999999999996</c:v>
                </c:pt>
                <c:pt idx="128">
                  <c:v>6.0023</c:v>
                </c:pt>
                <c:pt idx="129">
                  <c:v>6.0076999999999998</c:v>
                </c:pt>
                <c:pt idx="130">
                  <c:v>6.0366</c:v>
                </c:pt>
                <c:pt idx="131">
                  <c:v>6.0701000000000001</c:v>
                </c:pt>
                <c:pt idx="132">
                  <c:v>6.0740999999999996</c:v>
                </c:pt>
                <c:pt idx="133">
                  <c:v>6.1236999999999897</c:v>
                </c:pt>
                <c:pt idx="134">
                  <c:v>6.1543999999999999</c:v>
                </c:pt>
                <c:pt idx="135">
                  <c:v>6.1691000000000003</c:v>
                </c:pt>
                <c:pt idx="136">
                  <c:v>6.1863000000000001</c:v>
                </c:pt>
                <c:pt idx="137">
                  <c:v>6.2046000000000001</c:v>
                </c:pt>
                <c:pt idx="138">
                  <c:v>6.2057000000000002</c:v>
                </c:pt>
                <c:pt idx="139">
                  <c:v>6.2057000000000002</c:v>
                </c:pt>
                <c:pt idx="140">
                  <c:v>6.2057000000000002</c:v>
                </c:pt>
                <c:pt idx="141">
                  <c:v>6.2057000000000002</c:v>
                </c:pt>
                <c:pt idx="142">
                  <c:v>6.2130000000000001</c:v>
                </c:pt>
                <c:pt idx="143">
                  <c:v>6.2236000000000002</c:v>
                </c:pt>
                <c:pt idx="144">
                  <c:v>6.484</c:v>
                </c:pt>
                <c:pt idx="145">
                  <c:v>6.6063000000000001</c:v>
                </c:pt>
                <c:pt idx="146">
                  <c:v>6.6063000000000001</c:v>
                </c:pt>
                <c:pt idx="147">
                  <c:v>6.6158000000000001</c:v>
                </c:pt>
                <c:pt idx="148">
                  <c:v>6.6231999999999998</c:v>
                </c:pt>
                <c:pt idx="149">
                  <c:v>6.6520000000000001</c:v>
                </c:pt>
                <c:pt idx="150">
                  <c:v>6.6718999999999999</c:v>
                </c:pt>
                <c:pt idx="151">
                  <c:v>6.7021999999999897</c:v>
                </c:pt>
                <c:pt idx="152">
                  <c:v>6.7740999999999998</c:v>
                </c:pt>
                <c:pt idx="153">
                  <c:v>6.8348999999999904</c:v>
                </c:pt>
                <c:pt idx="154">
                  <c:v>6.9212999999999996</c:v>
                </c:pt>
                <c:pt idx="155">
                  <c:v>6.9212999999999996</c:v>
                </c:pt>
                <c:pt idx="156">
                  <c:v>6.9794</c:v>
                </c:pt>
                <c:pt idx="157">
                  <c:v>7.1986999999999997</c:v>
                </c:pt>
                <c:pt idx="158">
                  <c:v>7.2573999999999996</c:v>
                </c:pt>
                <c:pt idx="159">
                  <c:v>7.5898999999999903</c:v>
                </c:pt>
                <c:pt idx="160">
                  <c:v>7.8453999999999997</c:v>
                </c:pt>
                <c:pt idx="161">
                  <c:v>8.0173000000000005</c:v>
                </c:pt>
                <c:pt idx="162">
                  <c:v>8.1127000000000002</c:v>
                </c:pt>
                <c:pt idx="163">
                  <c:v>8.3803999999999998</c:v>
                </c:pt>
                <c:pt idx="164">
                  <c:v>8.3983999999999899</c:v>
                </c:pt>
                <c:pt idx="165">
                  <c:v>8.423</c:v>
                </c:pt>
                <c:pt idx="166">
                  <c:v>8.4454999999999991</c:v>
                </c:pt>
                <c:pt idx="167">
                  <c:v>8.4623999999999899</c:v>
                </c:pt>
                <c:pt idx="168">
                  <c:v>8.4817</c:v>
                </c:pt>
                <c:pt idx="169">
                  <c:v>8.5015999999999998</c:v>
                </c:pt>
                <c:pt idx="170">
                  <c:v>8.5137</c:v>
                </c:pt>
                <c:pt idx="171">
                  <c:v>8.5345999999999993</c:v>
                </c:pt>
                <c:pt idx="172">
                  <c:v>8.5489999999999995</c:v>
                </c:pt>
                <c:pt idx="173">
                  <c:v>8.5622000000000007</c:v>
                </c:pt>
                <c:pt idx="174">
                  <c:v>8.5831999999999997</c:v>
                </c:pt>
                <c:pt idx="175">
                  <c:v>8.5937999999999999</c:v>
                </c:pt>
                <c:pt idx="176">
                  <c:v>8.6084999999999994</c:v>
                </c:pt>
                <c:pt idx="177">
                  <c:v>8.6243999999999996</c:v>
                </c:pt>
                <c:pt idx="178">
                  <c:v>8.6274999999999995</c:v>
                </c:pt>
                <c:pt idx="179">
                  <c:v>8.6288999999999998</c:v>
                </c:pt>
                <c:pt idx="180">
                  <c:v>8.6288999999999998</c:v>
                </c:pt>
                <c:pt idx="181">
                  <c:v>8.6405999999999992</c:v>
                </c:pt>
                <c:pt idx="182">
                  <c:v>8.7495999999999992</c:v>
                </c:pt>
                <c:pt idx="183">
                  <c:v>8.8786000000000005</c:v>
                </c:pt>
                <c:pt idx="184">
                  <c:v>8.9049999999999994</c:v>
                </c:pt>
                <c:pt idx="185">
                  <c:v>8.9254999999999995</c:v>
                </c:pt>
                <c:pt idx="186">
                  <c:v>8.9515999999999991</c:v>
                </c:pt>
                <c:pt idx="187">
                  <c:v>8.9682999999999993</c:v>
                </c:pt>
                <c:pt idx="188">
                  <c:v>8.9895999999999994</c:v>
                </c:pt>
                <c:pt idx="189">
                  <c:v>9.0246999999999993</c:v>
                </c:pt>
                <c:pt idx="190">
                  <c:v>9.0395000000000003</c:v>
                </c:pt>
                <c:pt idx="191">
                  <c:v>9.0518999999999998</c:v>
                </c:pt>
                <c:pt idx="192">
                  <c:v>9.0587</c:v>
                </c:pt>
                <c:pt idx="193">
                  <c:v>9.0701000000000001</c:v>
                </c:pt>
                <c:pt idx="194">
                  <c:v>9.0701000000000001</c:v>
                </c:pt>
                <c:pt idx="195">
                  <c:v>9.0701000000000001</c:v>
                </c:pt>
                <c:pt idx="196">
                  <c:v>9.0701000000000001</c:v>
                </c:pt>
                <c:pt idx="197">
                  <c:v>9.0701000000000001</c:v>
                </c:pt>
                <c:pt idx="198">
                  <c:v>9.0932999999999993</c:v>
                </c:pt>
                <c:pt idx="199">
                  <c:v>9.2291000000000007</c:v>
                </c:pt>
                <c:pt idx="200">
                  <c:v>9.4307999999999996</c:v>
                </c:pt>
                <c:pt idx="201">
                  <c:v>9.4522999999999993</c:v>
                </c:pt>
                <c:pt idx="202">
                  <c:v>9.4522999999999993</c:v>
                </c:pt>
                <c:pt idx="203">
                  <c:v>9.47379999999999</c:v>
                </c:pt>
                <c:pt idx="204">
                  <c:v>9.4932999999999996</c:v>
                </c:pt>
                <c:pt idx="205">
                  <c:v>9.5139999999999993</c:v>
                </c:pt>
                <c:pt idx="206">
                  <c:v>9.5370000000000008</c:v>
                </c:pt>
                <c:pt idx="207">
                  <c:v>9.5959000000000003</c:v>
                </c:pt>
                <c:pt idx="208">
                  <c:v>9.6638999999999999</c:v>
                </c:pt>
                <c:pt idx="209">
                  <c:v>9.7240000000000002</c:v>
                </c:pt>
                <c:pt idx="210">
                  <c:v>9.7240000000000002</c:v>
                </c:pt>
                <c:pt idx="211">
                  <c:v>9.7942</c:v>
                </c:pt>
                <c:pt idx="212">
                  <c:v>10.1097</c:v>
                </c:pt>
                <c:pt idx="213">
                  <c:v>10.150700000000001</c:v>
                </c:pt>
                <c:pt idx="214">
                  <c:v>10.33</c:v>
                </c:pt>
                <c:pt idx="215">
                  <c:v>10.505699999999999</c:v>
                </c:pt>
                <c:pt idx="216">
                  <c:v>10.708299999999999</c:v>
                </c:pt>
                <c:pt idx="217">
                  <c:v>11.0077</c:v>
                </c:pt>
                <c:pt idx="218">
                  <c:v>11.100299999999899</c:v>
                </c:pt>
                <c:pt idx="219">
                  <c:v>11.396599999999999</c:v>
                </c:pt>
                <c:pt idx="220">
                  <c:v>11.4244</c:v>
                </c:pt>
                <c:pt idx="221">
                  <c:v>11.4411</c:v>
                </c:pt>
                <c:pt idx="222">
                  <c:v>11.470599999999999</c:v>
                </c:pt>
                <c:pt idx="223">
                  <c:v>11.4918</c:v>
                </c:pt>
                <c:pt idx="224">
                  <c:v>11.5078</c:v>
                </c:pt>
                <c:pt idx="225">
                  <c:v>11.533200000000001</c:v>
                </c:pt>
                <c:pt idx="226">
                  <c:v>11.5518</c:v>
                </c:pt>
                <c:pt idx="227">
                  <c:v>11.564399999999999</c:v>
                </c:pt>
                <c:pt idx="228">
                  <c:v>11.5878</c:v>
                </c:pt>
                <c:pt idx="229">
                  <c:v>11.602</c:v>
                </c:pt>
                <c:pt idx="230">
                  <c:v>11.617599999999999</c:v>
                </c:pt>
                <c:pt idx="231">
                  <c:v>11.6374</c:v>
                </c:pt>
                <c:pt idx="232">
                  <c:v>11.647399999999999</c:v>
                </c:pt>
                <c:pt idx="233">
                  <c:v>11.660299999999999</c:v>
                </c:pt>
                <c:pt idx="234">
                  <c:v>11.660299999999999</c:v>
                </c:pt>
                <c:pt idx="235">
                  <c:v>11.660299999999999</c:v>
                </c:pt>
                <c:pt idx="236">
                  <c:v>11.720700000000001</c:v>
                </c:pt>
                <c:pt idx="237">
                  <c:v>11.7605</c:v>
                </c:pt>
                <c:pt idx="238">
                  <c:v>11.9071</c:v>
                </c:pt>
                <c:pt idx="239">
                  <c:v>11.9274</c:v>
                </c:pt>
                <c:pt idx="240">
                  <c:v>11.948499999999999</c:v>
                </c:pt>
                <c:pt idx="241">
                  <c:v>11.963200000000001</c:v>
                </c:pt>
                <c:pt idx="242">
                  <c:v>11.978</c:v>
                </c:pt>
                <c:pt idx="243">
                  <c:v>12.013</c:v>
                </c:pt>
                <c:pt idx="244">
                  <c:v>12.032</c:v>
                </c:pt>
                <c:pt idx="245">
                  <c:v>12.047000000000001</c:v>
                </c:pt>
                <c:pt idx="246">
                  <c:v>12.050599999999999</c:v>
                </c:pt>
                <c:pt idx="247">
                  <c:v>12.065099999999999</c:v>
                </c:pt>
                <c:pt idx="248">
                  <c:v>12.0663</c:v>
                </c:pt>
                <c:pt idx="249">
                  <c:v>12.0663</c:v>
                </c:pt>
                <c:pt idx="250">
                  <c:v>12.0663</c:v>
                </c:pt>
                <c:pt idx="251">
                  <c:v>12.0663</c:v>
                </c:pt>
                <c:pt idx="252">
                  <c:v>12.0663</c:v>
                </c:pt>
                <c:pt idx="253">
                  <c:v>12.111799999999899</c:v>
                </c:pt>
                <c:pt idx="254">
                  <c:v>12.221399999999999</c:v>
                </c:pt>
                <c:pt idx="255">
                  <c:v>12.3512</c:v>
                </c:pt>
                <c:pt idx="256">
                  <c:v>12.4552</c:v>
                </c:pt>
                <c:pt idx="257">
                  <c:v>12.473100000000001</c:v>
                </c:pt>
                <c:pt idx="258">
                  <c:v>12.483799999999899</c:v>
                </c:pt>
                <c:pt idx="259">
                  <c:v>12.496700000000001</c:v>
                </c:pt>
                <c:pt idx="260">
                  <c:v>12.5114</c:v>
                </c:pt>
                <c:pt idx="261">
                  <c:v>12.5466</c:v>
                </c:pt>
                <c:pt idx="262">
                  <c:v>12.5893</c:v>
                </c:pt>
                <c:pt idx="263">
                  <c:v>12.6394</c:v>
                </c:pt>
                <c:pt idx="264">
                  <c:v>12.6577</c:v>
                </c:pt>
                <c:pt idx="265">
                  <c:v>12.7064</c:v>
                </c:pt>
                <c:pt idx="266">
                  <c:v>12.8529</c:v>
                </c:pt>
                <c:pt idx="267">
                  <c:v>13.0262999999999</c:v>
                </c:pt>
                <c:pt idx="268">
                  <c:v>13.186299999999999</c:v>
                </c:pt>
                <c:pt idx="269">
                  <c:v>13.5435</c:v>
                </c:pt>
                <c:pt idx="270">
                  <c:v>13.887700000000001</c:v>
                </c:pt>
                <c:pt idx="271">
                  <c:v>14.0434</c:v>
                </c:pt>
                <c:pt idx="272">
                  <c:v>14.1243</c:v>
                </c:pt>
                <c:pt idx="273">
                  <c:v>14.347200000000001</c:v>
                </c:pt>
                <c:pt idx="274">
                  <c:v>14.3727</c:v>
                </c:pt>
                <c:pt idx="275">
                  <c:v>14.398099999999999</c:v>
                </c:pt>
                <c:pt idx="276">
                  <c:v>14.4345</c:v>
                </c:pt>
                <c:pt idx="277">
                  <c:v>14.4605</c:v>
                </c:pt>
                <c:pt idx="278">
                  <c:v>14.479899999999899</c:v>
                </c:pt>
                <c:pt idx="279">
                  <c:v>14.503</c:v>
                </c:pt>
                <c:pt idx="280">
                  <c:v>14.525799999999901</c:v>
                </c:pt>
                <c:pt idx="281">
                  <c:v>14.546200000000001</c:v>
                </c:pt>
                <c:pt idx="282">
                  <c:v>14.561199999999999</c:v>
                </c:pt>
                <c:pt idx="283">
                  <c:v>14.582000000000001</c:v>
                </c:pt>
                <c:pt idx="284">
                  <c:v>14.603399999999899</c:v>
                </c:pt>
                <c:pt idx="285">
                  <c:v>14.6191</c:v>
                </c:pt>
                <c:pt idx="286">
                  <c:v>14.632</c:v>
                </c:pt>
                <c:pt idx="287">
                  <c:v>14.633899999999899</c:v>
                </c:pt>
                <c:pt idx="288">
                  <c:v>14.633899999999899</c:v>
                </c:pt>
                <c:pt idx="289">
                  <c:v>14.633899999999899</c:v>
                </c:pt>
                <c:pt idx="290">
                  <c:v>14.633899999999899</c:v>
                </c:pt>
                <c:pt idx="291">
                  <c:v>14.771100000000001</c:v>
                </c:pt>
                <c:pt idx="292">
                  <c:v>14.9854</c:v>
                </c:pt>
                <c:pt idx="293">
                  <c:v>14.9937</c:v>
                </c:pt>
                <c:pt idx="294">
                  <c:v>15.014099999999999</c:v>
                </c:pt>
                <c:pt idx="295">
                  <c:v>15.0345</c:v>
                </c:pt>
                <c:pt idx="296">
                  <c:v>15.0552999999999</c:v>
                </c:pt>
                <c:pt idx="297">
                  <c:v>15.074199999999999</c:v>
                </c:pt>
                <c:pt idx="298">
                  <c:v>15.110200000000001</c:v>
                </c:pt>
                <c:pt idx="299">
                  <c:v>15.1191</c:v>
                </c:pt>
                <c:pt idx="300">
                  <c:v>15.133299999999901</c:v>
                </c:pt>
                <c:pt idx="301">
                  <c:v>15.143700000000001</c:v>
                </c:pt>
                <c:pt idx="302">
                  <c:v>15.1501</c:v>
                </c:pt>
                <c:pt idx="303">
                  <c:v>15.1501</c:v>
                </c:pt>
                <c:pt idx="304">
                  <c:v>15.1501</c:v>
                </c:pt>
                <c:pt idx="305">
                  <c:v>15.1501</c:v>
                </c:pt>
                <c:pt idx="306">
                  <c:v>15.1501</c:v>
                </c:pt>
                <c:pt idx="307">
                  <c:v>15.185600000000001</c:v>
                </c:pt>
                <c:pt idx="308">
                  <c:v>15.3249</c:v>
                </c:pt>
                <c:pt idx="309">
                  <c:v>15.4884</c:v>
                </c:pt>
                <c:pt idx="310">
                  <c:v>15.4884</c:v>
                </c:pt>
                <c:pt idx="311">
                  <c:v>15.4884</c:v>
                </c:pt>
                <c:pt idx="312">
                  <c:v>15.4933</c:v>
                </c:pt>
                <c:pt idx="313">
                  <c:v>15.527899999999899</c:v>
                </c:pt>
                <c:pt idx="314">
                  <c:v>15.551600000000001</c:v>
                </c:pt>
                <c:pt idx="315">
                  <c:v>15.5822</c:v>
                </c:pt>
                <c:pt idx="316">
                  <c:v>15.6249</c:v>
                </c:pt>
                <c:pt idx="317">
                  <c:v>15.688700000000001</c:v>
                </c:pt>
                <c:pt idx="318">
                  <c:v>15.688700000000001</c:v>
                </c:pt>
                <c:pt idx="319">
                  <c:v>15.714700000000001</c:v>
                </c:pt>
                <c:pt idx="320">
                  <c:v>15.9529</c:v>
                </c:pt>
                <c:pt idx="321">
                  <c:v>16.180599999999998</c:v>
                </c:pt>
                <c:pt idx="322">
                  <c:v>16.4267</c:v>
                </c:pt>
                <c:pt idx="323">
                  <c:v>16.832099999999901</c:v>
                </c:pt>
                <c:pt idx="324">
                  <c:v>16.915400000000002</c:v>
                </c:pt>
                <c:pt idx="325">
                  <c:v>17.200199999999999</c:v>
                </c:pt>
                <c:pt idx="326">
                  <c:v>17.4741</c:v>
                </c:pt>
                <c:pt idx="327">
                  <c:v>17.5046</c:v>
                </c:pt>
                <c:pt idx="328">
                  <c:v>17.527099999999901</c:v>
                </c:pt>
                <c:pt idx="329">
                  <c:v>17.5563</c:v>
                </c:pt>
                <c:pt idx="330">
                  <c:v>17.586599999999901</c:v>
                </c:pt>
                <c:pt idx="331">
                  <c:v>17.605699999999999</c:v>
                </c:pt>
                <c:pt idx="332">
                  <c:v>17.623000000000001</c:v>
                </c:pt>
                <c:pt idx="333">
                  <c:v>17.648700000000002</c:v>
                </c:pt>
                <c:pt idx="334">
                  <c:v>17.666599999999999</c:v>
                </c:pt>
                <c:pt idx="335">
                  <c:v>17.680900000000001</c:v>
                </c:pt>
                <c:pt idx="336">
                  <c:v>17.703199999999999</c:v>
                </c:pt>
                <c:pt idx="337">
                  <c:v>17.720400000000001</c:v>
                </c:pt>
                <c:pt idx="338">
                  <c:v>17.7331</c:v>
                </c:pt>
                <c:pt idx="339">
                  <c:v>17.745200000000001</c:v>
                </c:pt>
                <c:pt idx="340">
                  <c:v>17.745200000000001</c:v>
                </c:pt>
                <c:pt idx="341">
                  <c:v>17.753499999999999</c:v>
                </c:pt>
                <c:pt idx="342">
                  <c:v>17.761800000000001</c:v>
                </c:pt>
                <c:pt idx="343">
                  <c:v>17.991</c:v>
                </c:pt>
                <c:pt idx="344">
                  <c:v>18.0014</c:v>
                </c:pt>
                <c:pt idx="345">
                  <c:v>18.024799999999999</c:v>
                </c:pt>
                <c:pt idx="346">
                  <c:v>18.042999999999999</c:v>
                </c:pt>
                <c:pt idx="347">
                  <c:v>18.063700000000001</c:v>
                </c:pt>
                <c:pt idx="348">
                  <c:v>18.084499999999998</c:v>
                </c:pt>
                <c:pt idx="349">
                  <c:v>18.119299999999999</c:v>
                </c:pt>
                <c:pt idx="350">
                  <c:v>18.137899999999998</c:v>
                </c:pt>
                <c:pt idx="351">
                  <c:v>18.148499999999999</c:v>
                </c:pt>
                <c:pt idx="352">
                  <c:v>18.154299999999999</c:v>
                </c:pt>
                <c:pt idx="353">
                  <c:v>18.162199999999999</c:v>
                </c:pt>
                <c:pt idx="354">
                  <c:v>18.162199999999999</c:v>
                </c:pt>
                <c:pt idx="355">
                  <c:v>18.162199999999999</c:v>
                </c:pt>
                <c:pt idx="356">
                  <c:v>18.162199999999999</c:v>
                </c:pt>
                <c:pt idx="357">
                  <c:v>18.162199999999999</c:v>
                </c:pt>
                <c:pt idx="358">
                  <c:v>18.2195</c:v>
                </c:pt>
                <c:pt idx="359">
                  <c:v>18.3657</c:v>
                </c:pt>
                <c:pt idx="360">
                  <c:v>18.525200000000002</c:v>
                </c:pt>
                <c:pt idx="361">
                  <c:v>18.559799999999999</c:v>
                </c:pt>
                <c:pt idx="362">
                  <c:v>18.559799999999999</c:v>
                </c:pt>
                <c:pt idx="363">
                  <c:v>18.595700000000001</c:v>
                </c:pt>
                <c:pt idx="364">
                  <c:v>18.6113</c:v>
                </c:pt>
                <c:pt idx="365">
                  <c:v>18.634799999999998</c:v>
                </c:pt>
                <c:pt idx="366">
                  <c:v>18.66</c:v>
                </c:pt>
                <c:pt idx="367">
                  <c:v>18.709399999999999</c:v>
                </c:pt>
                <c:pt idx="368">
                  <c:v>18.749400000000001</c:v>
                </c:pt>
                <c:pt idx="369">
                  <c:v>18.795300000000001</c:v>
                </c:pt>
                <c:pt idx="370">
                  <c:v>18.803999999999998</c:v>
                </c:pt>
                <c:pt idx="371">
                  <c:v>18.846499999999999</c:v>
                </c:pt>
                <c:pt idx="372">
                  <c:v>19.035299999999999</c:v>
                </c:pt>
                <c:pt idx="373">
                  <c:v>19.154</c:v>
                </c:pt>
                <c:pt idx="374">
                  <c:v>19.369199999999999</c:v>
                </c:pt>
                <c:pt idx="375">
                  <c:v>19.856200000000001</c:v>
                </c:pt>
                <c:pt idx="376">
                  <c:v>20.172000000000001</c:v>
                </c:pt>
                <c:pt idx="377">
                  <c:v>20.446300000000001</c:v>
                </c:pt>
                <c:pt idx="378">
                  <c:v>20.5167</c:v>
                </c:pt>
                <c:pt idx="379">
                  <c:v>20.5428</c:v>
                </c:pt>
                <c:pt idx="380">
                  <c:v>20.5792</c:v>
                </c:pt>
                <c:pt idx="381">
                  <c:v>20.604399999999998</c:v>
                </c:pt>
                <c:pt idx="382">
                  <c:v>20.622900000000001</c:v>
                </c:pt>
                <c:pt idx="383">
                  <c:v>20.650299999999898</c:v>
                </c:pt>
                <c:pt idx="384">
                  <c:v>20.672000000000001</c:v>
                </c:pt>
                <c:pt idx="385">
                  <c:v>20.6844</c:v>
                </c:pt>
                <c:pt idx="386">
                  <c:v>20.709399999999999</c:v>
                </c:pt>
                <c:pt idx="387">
                  <c:v>20.726400000000002</c:v>
                </c:pt>
                <c:pt idx="388">
                  <c:v>20.740599999999901</c:v>
                </c:pt>
                <c:pt idx="389">
                  <c:v>20.759799999999998</c:v>
                </c:pt>
                <c:pt idx="390">
                  <c:v>20.775099999999998</c:v>
                </c:pt>
                <c:pt idx="391">
                  <c:v>20.787099999999999</c:v>
                </c:pt>
                <c:pt idx="392">
                  <c:v>20.795400000000001</c:v>
                </c:pt>
                <c:pt idx="393">
                  <c:v>20.810500000000001</c:v>
                </c:pt>
                <c:pt idx="394">
                  <c:v>20.810500000000001</c:v>
                </c:pt>
                <c:pt idx="395">
                  <c:v>20.810500000000001</c:v>
                </c:pt>
                <c:pt idx="396">
                  <c:v>20.831900000000001</c:v>
                </c:pt>
                <c:pt idx="397">
                  <c:v>20.916499999999999</c:v>
                </c:pt>
                <c:pt idx="398">
                  <c:v>21.1539</c:v>
                </c:pt>
                <c:pt idx="399">
                  <c:v>21.174900000000001</c:v>
                </c:pt>
                <c:pt idx="400">
                  <c:v>21.199300000000001</c:v>
                </c:pt>
                <c:pt idx="401">
                  <c:v>21.221499999999999</c:v>
                </c:pt>
                <c:pt idx="402">
                  <c:v>21.247</c:v>
                </c:pt>
                <c:pt idx="403">
                  <c:v>21.2803</c:v>
                </c:pt>
                <c:pt idx="404">
                  <c:v>21.290599999999898</c:v>
                </c:pt>
                <c:pt idx="405">
                  <c:v>21.302099999999999</c:v>
                </c:pt>
                <c:pt idx="406">
                  <c:v>21.3123</c:v>
                </c:pt>
                <c:pt idx="407">
                  <c:v>21.317699999999999</c:v>
                </c:pt>
                <c:pt idx="408">
                  <c:v>21.317699999999999</c:v>
                </c:pt>
                <c:pt idx="409">
                  <c:v>21.317699999999999</c:v>
                </c:pt>
                <c:pt idx="410">
                  <c:v>21.317699999999999</c:v>
                </c:pt>
                <c:pt idx="411">
                  <c:v>21.317699999999999</c:v>
                </c:pt>
                <c:pt idx="412">
                  <c:v>21.360700000000001</c:v>
                </c:pt>
                <c:pt idx="413">
                  <c:v>21.404199999999999</c:v>
                </c:pt>
                <c:pt idx="414">
                  <c:v>21.6449</c:v>
                </c:pt>
                <c:pt idx="415">
                  <c:v>21.7087</c:v>
                </c:pt>
                <c:pt idx="416">
                  <c:v>21.761099999999999</c:v>
                </c:pt>
                <c:pt idx="417">
                  <c:v>21.770199999999999</c:v>
                </c:pt>
                <c:pt idx="418">
                  <c:v>21.786899999999999</c:v>
                </c:pt>
                <c:pt idx="419">
                  <c:v>21.799199999999999</c:v>
                </c:pt>
                <c:pt idx="420">
                  <c:v>21.857299999999999</c:v>
                </c:pt>
                <c:pt idx="421">
                  <c:v>21.886399999999998</c:v>
                </c:pt>
                <c:pt idx="422">
                  <c:v>21.946200000000001</c:v>
                </c:pt>
                <c:pt idx="423">
                  <c:v>22.002599999999902</c:v>
                </c:pt>
                <c:pt idx="424">
                  <c:v>22.002599999999902</c:v>
                </c:pt>
                <c:pt idx="425">
                  <c:v>22.015000000000001</c:v>
                </c:pt>
                <c:pt idx="426">
                  <c:v>22.293500000000002</c:v>
                </c:pt>
                <c:pt idx="427">
                  <c:v>22.3703</c:v>
                </c:pt>
                <c:pt idx="428">
                  <c:v>22.5656</c:v>
                </c:pt>
                <c:pt idx="429">
                  <c:v>22.839299999999898</c:v>
                </c:pt>
                <c:pt idx="430">
                  <c:v>23.051400000000001</c:v>
                </c:pt>
                <c:pt idx="431">
                  <c:v>23.458200000000001</c:v>
                </c:pt>
                <c:pt idx="432">
                  <c:v>23.636199999999999</c:v>
                </c:pt>
                <c:pt idx="433">
                  <c:v>23.667300000000001</c:v>
                </c:pt>
                <c:pt idx="434">
                  <c:v>23.690200000000001</c:v>
                </c:pt>
                <c:pt idx="435">
                  <c:v>23.723299999999998</c:v>
                </c:pt>
                <c:pt idx="436">
                  <c:v>23.7471</c:v>
                </c:pt>
                <c:pt idx="437">
                  <c:v>23.767199999999999</c:v>
                </c:pt>
                <c:pt idx="438">
                  <c:v>23.792899999999999</c:v>
                </c:pt>
                <c:pt idx="439">
                  <c:v>23.8141</c:v>
                </c:pt>
                <c:pt idx="440">
                  <c:v>23.829099999999901</c:v>
                </c:pt>
                <c:pt idx="441">
                  <c:v>23.849499999999999</c:v>
                </c:pt>
                <c:pt idx="442">
                  <c:v>23.871700000000001</c:v>
                </c:pt>
                <c:pt idx="443">
                  <c:v>23.886399999999998</c:v>
                </c:pt>
                <c:pt idx="444">
                  <c:v>23.903199999999998</c:v>
                </c:pt>
                <c:pt idx="445">
                  <c:v>23.904399999999999</c:v>
                </c:pt>
                <c:pt idx="446">
                  <c:v>23.916699999999999</c:v>
                </c:pt>
                <c:pt idx="447">
                  <c:v>23.923099999999899</c:v>
                </c:pt>
                <c:pt idx="448">
                  <c:v>23.923099999999899</c:v>
                </c:pt>
                <c:pt idx="449">
                  <c:v>23.953299999999999</c:v>
                </c:pt>
                <c:pt idx="450">
                  <c:v>23.990200000000002</c:v>
                </c:pt>
                <c:pt idx="451">
                  <c:v>24.1691</c:v>
                </c:pt>
                <c:pt idx="452">
                  <c:v>24.257099999999902</c:v>
                </c:pt>
                <c:pt idx="453">
                  <c:v>24.279699999999998</c:v>
                </c:pt>
                <c:pt idx="454">
                  <c:v>24.305499999999999</c:v>
                </c:pt>
                <c:pt idx="455">
                  <c:v>24.3142</c:v>
                </c:pt>
                <c:pt idx="456">
                  <c:v>24.3384</c:v>
                </c:pt>
                <c:pt idx="457">
                  <c:v>24.3688</c:v>
                </c:pt>
                <c:pt idx="458">
                  <c:v>24.375</c:v>
                </c:pt>
                <c:pt idx="459">
                  <c:v>24.386500000000002</c:v>
                </c:pt>
                <c:pt idx="460">
                  <c:v>24.398</c:v>
                </c:pt>
                <c:pt idx="461">
                  <c:v>24.4008</c:v>
                </c:pt>
                <c:pt idx="462">
                  <c:v>24.4008</c:v>
                </c:pt>
                <c:pt idx="463">
                  <c:v>24.4008</c:v>
                </c:pt>
                <c:pt idx="464">
                  <c:v>24.4008</c:v>
                </c:pt>
                <c:pt idx="465">
                  <c:v>24.417200000000001</c:v>
                </c:pt>
                <c:pt idx="466">
                  <c:v>24.4513</c:v>
                </c:pt>
                <c:pt idx="467">
                  <c:v>24.678599999999999</c:v>
                </c:pt>
                <c:pt idx="468">
                  <c:v>24.887699999999999</c:v>
                </c:pt>
                <c:pt idx="469">
                  <c:v>24.946400000000001</c:v>
                </c:pt>
                <c:pt idx="470">
                  <c:v>24.952400000000001</c:v>
                </c:pt>
                <c:pt idx="471">
                  <c:v>24.959799999999898</c:v>
                </c:pt>
                <c:pt idx="472">
                  <c:v>24.988700000000001</c:v>
                </c:pt>
                <c:pt idx="473">
                  <c:v>25.013099999999898</c:v>
                </c:pt>
                <c:pt idx="474">
                  <c:v>25.040599999999898</c:v>
                </c:pt>
                <c:pt idx="475">
                  <c:v>25.113700000000001</c:v>
                </c:pt>
                <c:pt idx="476">
                  <c:v>25.152799999999999</c:v>
                </c:pt>
                <c:pt idx="477">
                  <c:v>25.174900000000001</c:v>
                </c:pt>
                <c:pt idx="478">
                  <c:v>25.1875</c:v>
                </c:pt>
                <c:pt idx="479">
                  <c:v>25.244499999999999</c:v>
                </c:pt>
                <c:pt idx="480">
                  <c:v>25.657299999999999</c:v>
                </c:pt>
                <c:pt idx="481">
                  <c:v>25.896799999999999</c:v>
                </c:pt>
                <c:pt idx="482">
                  <c:v>26.174799999999902</c:v>
                </c:pt>
                <c:pt idx="483">
                  <c:v>26.428000000000001</c:v>
                </c:pt>
                <c:pt idx="484">
                  <c:v>26.613499999999998</c:v>
                </c:pt>
                <c:pt idx="485">
                  <c:v>27.234599999999901</c:v>
                </c:pt>
                <c:pt idx="486">
                  <c:v>27.262799999999999</c:v>
                </c:pt>
                <c:pt idx="487">
                  <c:v>27.298299999999902</c:v>
                </c:pt>
                <c:pt idx="488">
                  <c:v>27.333099999999899</c:v>
                </c:pt>
                <c:pt idx="489">
                  <c:v>27.3644</c:v>
                </c:pt>
                <c:pt idx="490">
                  <c:v>27.387899999999998</c:v>
                </c:pt>
                <c:pt idx="491">
                  <c:v>27.4131</c:v>
                </c:pt>
                <c:pt idx="492">
                  <c:v>27.435299999999899</c:v>
                </c:pt>
                <c:pt idx="493">
                  <c:v>27.460099999999901</c:v>
                </c:pt>
                <c:pt idx="494">
                  <c:v>27.4786</c:v>
                </c:pt>
                <c:pt idx="495">
                  <c:v>27.496099999999998</c:v>
                </c:pt>
                <c:pt idx="496">
                  <c:v>27.513500000000001</c:v>
                </c:pt>
                <c:pt idx="497">
                  <c:v>27.534599999999902</c:v>
                </c:pt>
                <c:pt idx="498">
                  <c:v>27.5364</c:v>
                </c:pt>
                <c:pt idx="499">
                  <c:v>27.5364</c:v>
                </c:pt>
                <c:pt idx="500">
                  <c:v>27.552799999999898</c:v>
                </c:pt>
                <c:pt idx="501">
                  <c:v>27.564900000000002</c:v>
                </c:pt>
                <c:pt idx="502">
                  <c:v>27.800999999999998</c:v>
                </c:pt>
                <c:pt idx="503">
                  <c:v>27.819700000000001</c:v>
                </c:pt>
                <c:pt idx="504">
                  <c:v>27.833500000000001</c:v>
                </c:pt>
                <c:pt idx="505">
                  <c:v>27.856300000000001</c:v>
                </c:pt>
                <c:pt idx="506">
                  <c:v>27.8675</c:v>
                </c:pt>
                <c:pt idx="507">
                  <c:v>27.9008</c:v>
                </c:pt>
                <c:pt idx="508">
                  <c:v>27.916399999999999</c:v>
                </c:pt>
                <c:pt idx="509">
                  <c:v>27.9344</c:v>
                </c:pt>
                <c:pt idx="510">
                  <c:v>27.941199999999998</c:v>
                </c:pt>
                <c:pt idx="511">
                  <c:v>27.957000000000001</c:v>
                </c:pt>
                <c:pt idx="512">
                  <c:v>27.957000000000001</c:v>
                </c:pt>
                <c:pt idx="513">
                  <c:v>27.957000000000001</c:v>
                </c:pt>
                <c:pt idx="514">
                  <c:v>27.957000000000001</c:v>
                </c:pt>
                <c:pt idx="515">
                  <c:v>27.957000000000001</c:v>
                </c:pt>
                <c:pt idx="516">
                  <c:v>27.9787</c:v>
                </c:pt>
                <c:pt idx="517">
                  <c:v>28.156700000000001</c:v>
                </c:pt>
                <c:pt idx="518">
                  <c:v>28.384399999999999</c:v>
                </c:pt>
                <c:pt idx="519">
                  <c:v>28.384399999999999</c:v>
                </c:pt>
                <c:pt idx="520">
                  <c:v>28.384399999999999</c:v>
                </c:pt>
                <c:pt idx="521">
                  <c:v>28.397299999999898</c:v>
                </c:pt>
                <c:pt idx="522">
                  <c:v>28.407399999999999</c:v>
                </c:pt>
                <c:pt idx="523">
                  <c:v>28.4222</c:v>
                </c:pt>
                <c:pt idx="524">
                  <c:v>28.444099999999999</c:v>
                </c:pt>
                <c:pt idx="525">
                  <c:v>28.470800000000001</c:v>
                </c:pt>
                <c:pt idx="526">
                  <c:v>28.510200000000001</c:v>
                </c:pt>
                <c:pt idx="527">
                  <c:v>28.552099999999999</c:v>
                </c:pt>
                <c:pt idx="528">
                  <c:v>28.565899999999999</c:v>
                </c:pt>
                <c:pt idx="529">
                  <c:v>28.631499999999999</c:v>
                </c:pt>
                <c:pt idx="530">
                  <c:v>28.856400000000001</c:v>
                </c:pt>
                <c:pt idx="531">
                  <c:v>29.1358</c:v>
                </c:pt>
                <c:pt idx="532">
                  <c:v>29.2117</c:v>
                </c:pt>
                <c:pt idx="533">
                  <c:v>29.457099999999901</c:v>
                </c:pt>
                <c:pt idx="534">
                  <c:v>29.774699999999999</c:v>
                </c:pt>
                <c:pt idx="535">
                  <c:v>29.95</c:v>
                </c:pt>
                <c:pt idx="536">
                  <c:v>30.16</c:v>
                </c:pt>
                <c:pt idx="537">
                  <c:v>30.299399999999999</c:v>
                </c:pt>
                <c:pt idx="538">
                  <c:v>30.4284</c:v>
                </c:pt>
                <c:pt idx="539">
                  <c:v>30.462399999999999</c:v>
                </c:pt>
                <c:pt idx="540">
                  <c:v>30.5015</c:v>
                </c:pt>
                <c:pt idx="541">
                  <c:v>30.5303</c:v>
                </c:pt>
                <c:pt idx="542">
                  <c:v>30.559000000000001</c:v>
                </c:pt>
                <c:pt idx="543">
                  <c:v>30.580299999999902</c:v>
                </c:pt>
                <c:pt idx="544">
                  <c:v>30.6068</c:v>
                </c:pt>
                <c:pt idx="545">
                  <c:v>30.630199999999999</c:v>
                </c:pt>
                <c:pt idx="546">
                  <c:v>30.6447</c:v>
                </c:pt>
                <c:pt idx="547">
                  <c:v>30.668500000000002</c:v>
                </c:pt>
                <c:pt idx="548">
                  <c:v>30.690300000000001</c:v>
                </c:pt>
                <c:pt idx="549">
                  <c:v>30.706900000000001</c:v>
                </c:pt>
                <c:pt idx="550">
                  <c:v>30.717500000000001</c:v>
                </c:pt>
                <c:pt idx="551">
                  <c:v>30.717500000000001</c:v>
                </c:pt>
                <c:pt idx="552">
                  <c:v>30.717500000000001</c:v>
                </c:pt>
                <c:pt idx="553">
                  <c:v>30.732099999999999</c:v>
                </c:pt>
                <c:pt idx="554">
                  <c:v>30.765699999999999</c:v>
                </c:pt>
                <c:pt idx="555">
                  <c:v>31.207699999999999</c:v>
                </c:pt>
                <c:pt idx="556">
                  <c:v>31.273299999999999</c:v>
                </c:pt>
                <c:pt idx="557">
                  <c:v>31.288399999999999</c:v>
                </c:pt>
                <c:pt idx="558">
                  <c:v>31.318899999999999</c:v>
                </c:pt>
                <c:pt idx="559">
                  <c:v>31.328199999999999</c:v>
                </c:pt>
                <c:pt idx="560">
                  <c:v>31.3612</c:v>
                </c:pt>
                <c:pt idx="561">
                  <c:v>31.3888</c:v>
                </c:pt>
                <c:pt idx="562">
                  <c:v>31.408999999999999</c:v>
                </c:pt>
                <c:pt idx="563">
                  <c:v>31.415599999999898</c:v>
                </c:pt>
                <c:pt idx="564">
                  <c:v>31.4299</c:v>
                </c:pt>
                <c:pt idx="565">
                  <c:v>31.4299</c:v>
                </c:pt>
                <c:pt idx="566">
                  <c:v>31.4299</c:v>
                </c:pt>
                <c:pt idx="567">
                  <c:v>31.4299</c:v>
                </c:pt>
                <c:pt idx="568">
                  <c:v>31.4299</c:v>
                </c:pt>
                <c:pt idx="569">
                  <c:v>31.4299</c:v>
                </c:pt>
                <c:pt idx="570">
                  <c:v>31.4299</c:v>
                </c:pt>
                <c:pt idx="571">
                  <c:v>31.4299</c:v>
                </c:pt>
                <c:pt idx="572">
                  <c:v>31.4299</c:v>
                </c:pt>
                <c:pt idx="573">
                  <c:v>31.4299</c:v>
                </c:pt>
                <c:pt idx="574">
                  <c:v>31.4299</c:v>
                </c:pt>
                <c:pt idx="575">
                  <c:v>31.4299</c:v>
                </c:pt>
                <c:pt idx="576">
                  <c:v>31.4299</c:v>
                </c:pt>
                <c:pt idx="577">
                  <c:v>31.4299</c:v>
                </c:pt>
                <c:pt idx="578">
                  <c:v>31.4299</c:v>
                </c:pt>
                <c:pt idx="579">
                  <c:v>31.4299</c:v>
                </c:pt>
                <c:pt idx="580">
                  <c:v>31.4299</c:v>
                </c:pt>
                <c:pt idx="581">
                  <c:v>31.4299</c:v>
                </c:pt>
                <c:pt idx="582">
                  <c:v>31.4299</c:v>
                </c:pt>
                <c:pt idx="583">
                  <c:v>31.4299</c:v>
                </c:pt>
                <c:pt idx="584">
                  <c:v>31.4299</c:v>
                </c:pt>
                <c:pt idx="585">
                  <c:v>31.4299</c:v>
                </c:pt>
                <c:pt idx="586">
                  <c:v>31.4299</c:v>
                </c:pt>
                <c:pt idx="587">
                  <c:v>31.4299</c:v>
                </c:pt>
                <c:pt idx="588">
                  <c:v>31.4299</c:v>
                </c:pt>
                <c:pt idx="589">
                  <c:v>31.4299</c:v>
                </c:pt>
                <c:pt idx="590">
                  <c:v>31.4299</c:v>
                </c:pt>
                <c:pt idx="591">
                  <c:v>31.4299</c:v>
                </c:pt>
                <c:pt idx="592">
                  <c:v>31.4299</c:v>
                </c:pt>
                <c:pt idx="593">
                  <c:v>31.4299</c:v>
                </c:pt>
                <c:pt idx="594">
                  <c:v>31.4299</c:v>
                </c:pt>
                <c:pt idx="595">
                  <c:v>31.4299</c:v>
                </c:pt>
                <c:pt idx="596">
                  <c:v>31.4299</c:v>
                </c:pt>
                <c:pt idx="597">
                  <c:v>31.4299</c:v>
                </c:pt>
                <c:pt idx="598">
                  <c:v>31.4299</c:v>
                </c:pt>
                <c:pt idx="599">
                  <c:v>31.4299</c:v>
                </c:pt>
                <c:pt idx="600">
                  <c:v>31.4299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84E-47D6-81EF-DE50BDF4B6BD}"/>
            </c:ext>
          </c:extLst>
        </c:ser>
        <c:ser>
          <c:idx val="2"/>
          <c:order val="2"/>
          <c:tx>
            <c:strRef>
              <c:f>GCTime!$D$1</c:f>
              <c:strCache>
                <c:ptCount val="1"/>
                <c:pt idx="0">
                  <c:v>None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GCTime!$A$2:$A$602</c:f>
              <c:numCache>
                <c:formatCode>General</c:formatCode>
                <c:ptCount val="6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</c:numCache>
            </c:numRef>
          </c:xVal>
          <c:yVal>
            <c:numRef>
              <c:f>GCTime!$D$2:$D$602</c:f>
              <c:numCache>
                <c:formatCode>General</c:formatCode>
                <c:ptCount val="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4.8999999999999998E-3</c:v>
                </c:pt>
                <c:pt idx="4">
                  <c:v>4.8999999999999998E-3</c:v>
                </c:pt>
                <c:pt idx="5">
                  <c:v>4.8999999999999998E-3</c:v>
                </c:pt>
                <c:pt idx="6">
                  <c:v>4.8999999999999998E-3</c:v>
                </c:pt>
                <c:pt idx="7">
                  <c:v>9.5999999999999992E-3</c:v>
                </c:pt>
                <c:pt idx="8">
                  <c:v>9.5999999999999992E-3</c:v>
                </c:pt>
                <c:pt idx="9">
                  <c:v>9.5999999999999992E-3</c:v>
                </c:pt>
                <c:pt idx="10">
                  <c:v>9.5999999999999992E-3</c:v>
                </c:pt>
                <c:pt idx="11">
                  <c:v>9.5999999999999992E-3</c:v>
                </c:pt>
                <c:pt idx="12">
                  <c:v>1.41999999999999E-2</c:v>
                </c:pt>
                <c:pt idx="13">
                  <c:v>1.41999999999999E-2</c:v>
                </c:pt>
                <c:pt idx="14">
                  <c:v>1.41999999999999E-2</c:v>
                </c:pt>
                <c:pt idx="15">
                  <c:v>1.41999999999999E-2</c:v>
                </c:pt>
                <c:pt idx="16">
                  <c:v>1.41999999999999E-2</c:v>
                </c:pt>
                <c:pt idx="17">
                  <c:v>1.41999999999999E-2</c:v>
                </c:pt>
                <c:pt idx="18">
                  <c:v>1.41999999999999E-2</c:v>
                </c:pt>
                <c:pt idx="19">
                  <c:v>1.41999999999999E-2</c:v>
                </c:pt>
                <c:pt idx="20">
                  <c:v>1.41999999999999E-2</c:v>
                </c:pt>
                <c:pt idx="21">
                  <c:v>1.41999999999999E-2</c:v>
                </c:pt>
                <c:pt idx="22">
                  <c:v>5.3800000000000001E-2</c:v>
                </c:pt>
                <c:pt idx="23">
                  <c:v>0.26529999999999998</c:v>
                </c:pt>
                <c:pt idx="24">
                  <c:v>0.26529999999999998</c:v>
                </c:pt>
                <c:pt idx="25">
                  <c:v>0.26529999999999998</c:v>
                </c:pt>
                <c:pt idx="26">
                  <c:v>0.31430000000000002</c:v>
                </c:pt>
                <c:pt idx="27">
                  <c:v>0.47210000000000002</c:v>
                </c:pt>
                <c:pt idx="28">
                  <c:v>0.66049999999999998</c:v>
                </c:pt>
                <c:pt idx="29">
                  <c:v>0.88849999999999996</c:v>
                </c:pt>
                <c:pt idx="30">
                  <c:v>0.9425</c:v>
                </c:pt>
                <c:pt idx="31">
                  <c:v>0.9425</c:v>
                </c:pt>
                <c:pt idx="32">
                  <c:v>0.9425</c:v>
                </c:pt>
                <c:pt idx="33">
                  <c:v>0.95229999999999904</c:v>
                </c:pt>
                <c:pt idx="34">
                  <c:v>0.9607</c:v>
                </c:pt>
                <c:pt idx="35">
                  <c:v>0.98739999999999895</c:v>
                </c:pt>
                <c:pt idx="36">
                  <c:v>1.0121</c:v>
                </c:pt>
                <c:pt idx="37">
                  <c:v>1.0121</c:v>
                </c:pt>
                <c:pt idx="38">
                  <c:v>1.0121</c:v>
                </c:pt>
                <c:pt idx="39">
                  <c:v>1.0121</c:v>
                </c:pt>
                <c:pt idx="40">
                  <c:v>1.0121</c:v>
                </c:pt>
                <c:pt idx="41">
                  <c:v>1.0121</c:v>
                </c:pt>
                <c:pt idx="42">
                  <c:v>1.0121</c:v>
                </c:pt>
                <c:pt idx="43">
                  <c:v>1.232</c:v>
                </c:pt>
                <c:pt idx="44">
                  <c:v>1.3942000000000001</c:v>
                </c:pt>
                <c:pt idx="45">
                  <c:v>1.4777</c:v>
                </c:pt>
                <c:pt idx="46">
                  <c:v>1.4777</c:v>
                </c:pt>
                <c:pt idx="47">
                  <c:v>1.4809000000000001</c:v>
                </c:pt>
                <c:pt idx="48">
                  <c:v>1.5</c:v>
                </c:pt>
                <c:pt idx="49">
                  <c:v>1.5087999999999999</c:v>
                </c:pt>
                <c:pt idx="50">
                  <c:v>1.5532999999999999</c:v>
                </c:pt>
                <c:pt idx="51">
                  <c:v>1.6642999999999999</c:v>
                </c:pt>
                <c:pt idx="52">
                  <c:v>2.0602</c:v>
                </c:pt>
                <c:pt idx="53">
                  <c:v>2.2120000000000002</c:v>
                </c:pt>
                <c:pt idx="54">
                  <c:v>2.38959999999999</c:v>
                </c:pt>
                <c:pt idx="55">
                  <c:v>2.3995000000000002</c:v>
                </c:pt>
                <c:pt idx="56">
                  <c:v>2.7862</c:v>
                </c:pt>
                <c:pt idx="57">
                  <c:v>2.7934000000000001</c:v>
                </c:pt>
                <c:pt idx="58">
                  <c:v>2.8048000000000002</c:v>
                </c:pt>
                <c:pt idx="59">
                  <c:v>2.8174000000000001</c:v>
                </c:pt>
                <c:pt idx="60">
                  <c:v>2.8285</c:v>
                </c:pt>
                <c:pt idx="61">
                  <c:v>2.8380000000000001</c:v>
                </c:pt>
                <c:pt idx="62">
                  <c:v>2.8527999999999998</c:v>
                </c:pt>
                <c:pt idx="63">
                  <c:v>2.8611</c:v>
                </c:pt>
                <c:pt idx="64">
                  <c:v>2.8713000000000002</c:v>
                </c:pt>
                <c:pt idx="65">
                  <c:v>2.8864999999999998</c:v>
                </c:pt>
                <c:pt idx="66">
                  <c:v>2.8956999999999899</c:v>
                </c:pt>
                <c:pt idx="67">
                  <c:v>2.9039000000000001</c:v>
                </c:pt>
                <c:pt idx="68">
                  <c:v>2.9148999999999998</c:v>
                </c:pt>
                <c:pt idx="69">
                  <c:v>2.9243000000000001</c:v>
                </c:pt>
                <c:pt idx="70">
                  <c:v>2.9283000000000001</c:v>
                </c:pt>
                <c:pt idx="71">
                  <c:v>2.9283000000000001</c:v>
                </c:pt>
                <c:pt idx="72">
                  <c:v>2.9283000000000001</c:v>
                </c:pt>
                <c:pt idx="73">
                  <c:v>2.9434999999999998</c:v>
                </c:pt>
                <c:pt idx="74">
                  <c:v>2.9653999999999998</c:v>
                </c:pt>
                <c:pt idx="75">
                  <c:v>3.1143999999999998</c:v>
                </c:pt>
                <c:pt idx="76">
                  <c:v>3.1179999999999999</c:v>
                </c:pt>
                <c:pt idx="77">
                  <c:v>3.1373000000000002</c:v>
                </c:pt>
                <c:pt idx="78">
                  <c:v>3.1619000000000002</c:v>
                </c:pt>
                <c:pt idx="79">
                  <c:v>3.1801999999999899</c:v>
                </c:pt>
                <c:pt idx="80">
                  <c:v>3.1945999999999999</c:v>
                </c:pt>
                <c:pt idx="81">
                  <c:v>3.2204000000000002</c:v>
                </c:pt>
                <c:pt idx="82">
                  <c:v>3.2475000000000001</c:v>
                </c:pt>
                <c:pt idx="83">
                  <c:v>3.2515000000000001</c:v>
                </c:pt>
                <c:pt idx="84">
                  <c:v>3.26209999999999</c:v>
                </c:pt>
                <c:pt idx="85">
                  <c:v>3.2738999999999998</c:v>
                </c:pt>
                <c:pt idx="86">
                  <c:v>3.2801</c:v>
                </c:pt>
                <c:pt idx="87">
                  <c:v>3.2801</c:v>
                </c:pt>
                <c:pt idx="88">
                  <c:v>3.2801</c:v>
                </c:pt>
                <c:pt idx="89">
                  <c:v>3.2801</c:v>
                </c:pt>
                <c:pt idx="90">
                  <c:v>3.2968999999999999</c:v>
                </c:pt>
                <c:pt idx="91">
                  <c:v>3.3593999999999999</c:v>
                </c:pt>
                <c:pt idx="92">
                  <c:v>3.4037999999999999</c:v>
                </c:pt>
                <c:pt idx="93">
                  <c:v>3.4074</c:v>
                </c:pt>
                <c:pt idx="94">
                  <c:v>3.4198</c:v>
                </c:pt>
                <c:pt idx="95">
                  <c:v>3.42369999999999</c:v>
                </c:pt>
                <c:pt idx="96">
                  <c:v>3.42369999999999</c:v>
                </c:pt>
                <c:pt idx="97">
                  <c:v>3.44369999999999</c:v>
                </c:pt>
                <c:pt idx="98">
                  <c:v>3.4824000000000002</c:v>
                </c:pt>
                <c:pt idx="99">
                  <c:v>3.4845000000000002</c:v>
                </c:pt>
                <c:pt idx="100">
                  <c:v>3.4845000000000002</c:v>
                </c:pt>
                <c:pt idx="101">
                  <c:v>3.4845000000000002</c:v>
                </c:pt>
                <c:pt idx="102">
                  <c:v>3.4845000000000002</c:v>
                </c:pt>
                <c:pt idx="103">
                  <c:v>3.4845000000000002</c:v>
                </c:pt>
                <c:pt idx="104">
                  <c:v>3.5305</c:v>
                </c:pt>
                <c:pt idx="105">
                  <c:v>3.7191999999999998</c:v>
                </c:pt>
                <c:pt idx="106">
                  <c:v>3.8424999999999998</c:v>
                </c:pt>
                <c:pt idx="107">
                  <c:v>3.8424999999999998</c:v>
                </c:pt>
                <c:pt idx="108">
                  <c:v>3.8424999999999998</c:v>
                </c:pt>
                <c:pt idx="109">
                  <c:v>3.8650000000000002</c:v>
                </c:pt>
                <c:pt idx="110">
                  <c:v>3.8854000000000002</c:v>
                </c:pt>
                <c:pt idx="111">
                  <c:v>3.9701</c:v>
                </c:pt>
                <c:pt idx="112">
                  <c:v>4.0655000000000001</c:v>
                </c:pt>
                <c:pt idx="113">
                  <c:v>4.3682999999999996</c:v>
                </c:pt>
                <c:pt idx="114">
                  <c:v>4.7534999999999998</c:v>
                </c:pt>
                <c:pt idx="115">
                  <c:v>5.0868000000000002</c:v>
                </c:pt>
                <c:pt idx="116">
                  <c:v>5.4016000000000002</c:v>
                </c:pt>
                <c:pt idx="117">
                  <c:v>5.4923999999999999</c:v>
                </c:pt>
                <c:pt idx="118">
                  <c:v>5.5198999999999998</c:v>
                </c:pt>
                <c:pt idx="119">
                  <c:v>5.5415999999999999</c:v>
                </c:pt>
                <c:pt idx="120">
                  <c:v>5.5545</c:v>
                </c:pt>
                <c:pt idx="121">
                  <c:v>5.5701999999999998</c:v>
                </c:pt>
                <c:pt idx="122">
                  <c:v>5.5872999999999999</c:v>
                </c:pt>
                <c:pt idx="123">
                  <c:v>5.6047000000000002</c:v>
                </c:pt>
                <c:pt idx="124">
                  <c:v>5.6213999999999897</c:v>
                </c:pt>
                <c:pt idx="125">
                  <c:v>5.6351000000000004</c:v>
                </c:pt>
                <c:pt idx="126">
                  <c:v>5.6473000000000004</c:v>
                </c:pt>
                <c:pt idx="127">
                  <c:v>5.6632999999999996</c:v>
                </c:pt>
                <c:pt idx="128">
                  <c:v>5.6755000000000004</c:v>
                </c:pt>
                <c:pt idx="129">
                  <c:v>5.6848000000000001</c:v>
                </c:pt>
                <c:pt idx="130">
                  <c:v>5.6908000000000003</c:v>
                </c:pt>
                <c:pt idx="131">
                  <c:v>5.6908000000000003</c:v>
                </c:pt>
                <c:pt idx="132">
                  <c:v>5.6908000000000003</c:v>
                </c:pt>
                <c:pt idx="133">
                  <c:v>5.7257999999999996</c:v>
                </c:pt>
                <c:pt idx="134">
                  <c:v>5.8718000000000004</c:v>
                </c:pt>
                <c:pt idx="135">
                  <c:v>5.8792</c:v>
                </c:pt>
                <c:pt idx="136">
                  <c:v>5.9005999999999998</c:v>
                </c:pt>
                <c:pt idx="137">
                  <c:v>5.9249999999999998</c:v>
                </c:pt>
                <c:pt idx="138">
                  <c:v>5.9348000000000001</c:v>
                </c:pt>
                <c:pt idx="139">
                  <c:v>5.9628999999999897</c:v>
                </c:pt>
                <c:pt idx="140">
                  <c:v>5.9862000000000002</c:v>
                </c:pt>
                <c:pt idx="141">
                  <c:v>5.9945000000000004</c:v>
                </c:pt>
                <c:pt idx="142">
                  <c:v>6.0037000000000003</c:v>
                </c:pt>
                <c:pt idx="143">
                  <c:v>6.0113000000000003</c:v>
                </c:pt>
                <c:pt idx="144">
                  <c:v>6.0146999999999897</c:v>
                </c:pt>
                <c:pt idx="145">
                  <c:v>6.0146999999999897</c:v>
                </c:pt>
                <c:pt idx="146">
                  <c:v>6.0146999999999897</c:v>
                </c:pt>
                <c:pt idx="147">
                  <c:v>6.0223000000000004</c:v>
                </c:pt>
                <c:pt idx="148">
                  <c:v>6.0681000000000003</c:v>
                </c:pt>
                <c:pt idx="149">
                  <c:v>6.1627999999999998</c:v>
                </c:pt>
                <c:pt idx="150">
                  <c:v>6.1746999999999996</c:v>
                </c:pt>
                <c:pt idx="151">
                  <c:v>6.1826999999999996</c:v>
                </c:pt>
                <c:pt idx="152">
                  <c:v>6.1966999999999999</c:v>
                </c:pt>
                <c:pt idx="153">
                  <c:v>6.2003000000000004</c:v>
                </c:pt>
                <c:pt idx="154">
                  <c:v>6.202</c:v>
                </c:pt>
                <c:pt idx="155">
                  <c:v>6.2461000000000002</c:v>
                </c:pt>
                <c:pt idx="156">
                  <c:v>6.2519999999999998</c:v>
                </c:pt>
                <c:pt idx="157">
                  <c:v>6.2519999999999998</c:v>
                </c:pt>
                <c:pt idx="158">
                  <c:v>6.2519999999999998</c:v>
                </c:pt>
                <c:pt idx="159">
                  <c:v>6.2519999999999998</c:v>
                </c:pt>
                <c:pt idx="160">
                  <c:v>6.2519999999999998</c:v>
                </c:pt>
                <c:pt idx="161">
                  <c:v>6.2721999999999998</c:v>
                </c:pt>
                <c:pt idx="162">
                  <c:v>6.4650999999999996</c:v>
                </c:pt>
                <c:pt idx="163">
                  <c:v>6.5871000000000004</c:v>
                </c:pt>
                <c:pt idx="164">
                  <c:v>6.5871000000000004</c:v>
                </c:pt>
                <c:pt idx="165">
                  <c:v>6.5871000000000004</c:v>
                </c:pt>
                <c:pt idx="166">
                  <c:v>6.6078999999999999</c:v>
                </c:pt>
                <c:pt idx="167">
                  <c:v>6.6188000000000002</c:v>
                </c:pt>
                <c:pt idx="168">
                  <c:v>6.6775000000000002</c:v>
                </c:pt>
                <c:pt idx="169">
                  <c:v>6.7888000000000002</c:v>
                </c:pt>
                <c:pt idx="170">
                  <c:v>6.9561000000000002</c:v>
                </c:pt>
                <c:pt idx="171">
                  <c:v>7.0941999999999998</c:v>
                </c:pt>
                <c:pt idx="172">
                  <c:v>7.6242000000000001</c:v>
                </c:pt>
                <c:pt idx="173">
                  <c:v>8.0669000000000004</c:v>
                </c:pt>
                <c:pt idx="174">
                  <c:v>8.2590000000000003</c:v>
                </c:pt>
                <c:pt idx="175">
                  <c:v>8.2887000000000004</c:v>
                </c:pt>
                <c:pt idx="176">
                  <c:v>8.3127999999999993</c:v>
                </c:pt>
                <c:pt idx="177">
                  <c:v>8.3299000000000003</c:v>
                </c:pt>
                <c:pt idx="178">
                  <c:v>8.3496000000000006</c:v>
                </c:pt>
                <c:pt idx="179">
                  <c:v>8.36939999999999</c:v>
                </c:pt>
                <c:pt idx="180">
                  <c:v>8.3832999999999895</c:v>
                </c:pt>
                <c:pt idx="181">
                  <c:v>8.3952000000000009</c:v>
                </c:pt>
                <c:pt idx="182">
                  <c:v>8.4120000000000008</c:v>
                </c:pt>
                <c:pt idx="183">
                  <c:v>8.4244000000000003</c:v>
                </c:pt>
                <c:pt idx="184">
                  <c:v>8.4337999999999997</c:v>
                </c:pt>
                <c:pt idx="185">
                  <c:v>8.4468999999999994</c:v>
                </c:pt>
                <c:pt idx="186">
                  <c:v>8.4570000000000007</c:v>
                </c:pt>
                <c:pt idx="187">
                  <c:v>8.4581999999999997</c:v>
                </c:pt>
                <c:pt idx="188">
                  <c:v>8.4581999999999997</c:v>
                </c:pt>
                <c:pt idx="189">
                  <c:v>8.4811999999999994</c:v>
                </c:pt>
                <c:pt idx="190">
                  <c:v>8.5453999999999901</c:v>
                </c:pt>
                <c:pt idx="191">
                  <c:v>8.6272000000000002</c:v>
                </c:pt>
                <c:pt idx="192">
                  <c:v>8.6402000000000001</c:v>
                </c:pt>
                <c:pt idx="193">
                  <c:v>8.6607000000000003</c:v>
                </c:pt>
                <c:pt idx="194">
                  <c:v>8.6723999999999997</c:v>
                </c:pt>
                <c:pt idx="195">
                  <c:v>8.6882000000000001</c:v>
                </c:pt>
                <c:pt idx="196">
                  <c:v>8.7211999999999996</c:v>
                </c:pt>
                <c:pt idx="197">
                  <c:v>8.7395999999999994</c:v>
                </c:pt>
                <c:pt idx="198">
                  <c:v>8.74589999999999</c:v>
                </c:pt>
                <c:pt idx="199">
                  <c:v>8.7627000000000006</c:v>
                </c:pt>
                <c:pt idx="200">
                  <c:v>8.7662999999999993</c:v>
                </c:pt>
                <c:pt idx="201">
                  <c:v>8.7676999999999996</c:v>
                </c:pt>
                <c:pt idx="202">
                  <c:v>8.7676999999999996</c:v>
                </c:pt>
                <c:pt idx="203">
                  <c:v>8.7676999999999996</c:v>
                </c:pt>
                <c:pt idx="204">
                  <c:v>8.7814999999999994</c:v>
                </c:pt>
                <c:pt idx="205">
                  <c:v>8.8607999999999993</c:v>
                </c:pt>
                <c:pt idx="206">
                  <c:v>8.90289999999999</c:v>
                </c:pt>
                <c:pt idx="207">
                  <c:v>8.9109999999999996</c:v>
                </c:pt>
                <c:pt idx="208">
                  <c:v>8.9259000000000004</c:v>
                </c:pt>
                <c:pt idx="209">
                  <c:v>8.9300999999999995</c:v>
                </c:pt>
                <c:pt idx="210">
                  <c:v>8.9395000000000007</c:v>
                </c:pt>
                <c:pt idx="211">
                  <c:v>8.9476999999999993</c:v>
                </c:pt>
                <c:pt idx="212">
                  <c:v>8.9912999999999901</c:v>
                </c:pt>
                <c:pt idx="213">
                  <c:v>8.9912999999999901</c:v>
                </c:pt>
                <c:pt idx="214">
                  <c:v>8.9912999999999901</c:v>
                </c:pt>
                <c:pt idx="215">
                  <c:v>8.9912999999999901</c:v>
                </c:pt>
                <c:pt idx="216">
                  <c:v>9.0268999999999995</c:v>
                </c:pt>
                <c:pt idx="217">
                  <c:v>9.0732999999999997</c:v>
                </c:pt>
                <c:pt idx="218">
                  <c:v>9.2356999999999996</c:v>
                </c:pt>
                <c:pt idx="219">
                  <c:v>9.2972000000000001</c:v>
                </c:pt>
                <c:pt idx="220">
                  <c:v>9.2972000000000001</c:v>
                </c:pt>
                <c:pt idx="221">
                  <c:v>9.2972000000000001</c:v>
                </c:pt>
                <c:pt idx="222">
                  <c:v>9.3145000000000007</c:v>
                </c:pt>
                <c:pt idx="223">
                  <c:v>9.3802000000000003</c:v>
                </c:pt>
                <c:pt idx="224">
                  <c:v>9.4918999999999993</c:v>
                </c:pt>
                <c:pt idx="225">
                  <c:v>9.6196999999999999</c:v>
                </c:pt>
                <c:pt idx="226">
                  <c:v>9.8237999999999897</c:v>
                </c:pt>
                <c:pt idx="227">
                  <c:v>10.103399999999899</c:v>
                </c:pt>
                <c:pt idx="228">
                  <c:v>10.2631</c:v>
                </c:pt>
                <c:pt idx="229">
                  <c:v>10.779500000000001</c:v>
                </c:pt>
                <c:pt idx="230">
                  <c:v>10.7925</c:v>
                </c:pt>
                <c:pt idx="231">
                  <c:v>10.9109</c:v>
                </c:pt>
                <c:pt idx="232">
                  <c:v>10.934100000000001</c:v>
                </c:pt>
                <c:pt idx="233">
                  <c:v>10.9521</c:v>
                </c:pt>
                <c:pt idx="234">
                  <c:v>10.9664</c:v>
                </c:pt>
                <c:pt idx="235">
                  <c:v>10.986799999999899</c:v>
                </c:pt>
                <c:pt idx="236">
                  <c:v>11.000999999999999</c:v>
                </c:pt>
                <c:pt idx="237">
                  <c:v>11.0097</c:v>
                </c:pt>
                <c:pt idx="238">
                  <c:v>11.023999999999999</c:v>
                </c:pt>
                <c:pt idx="239">
                  <c:v>11.036799999999999</c:v>
                </c:pt>
                <c:pt idx="240">
                  <c:v>11.0466</c:v>
                </c:pt>
                <c:pt idx="241">
                  <c:v>11.0579</c:v>
                </c:pt>
                <c:pt idx="242">
                  <c:v>11.069699999999999</c:v>
                </c:pt>
                <c:pt idx="243">
                  <c:v>11.071899999999999</c:v>
                </c:pt>
                <c:pt idx="244">
                  <c:v>11.071899999999999</c:v>
                </c:pt>
                <c:pt idx="245">
                  <c:v>11.088100000000001</c:v>
                </c:pt>
                <c:pt idx="246">
                  <c:v>11.175700000000001</c:v>
                </c:pt>
                <c:pt idx="247">
                  <c:v>11.258100000000001</c:v>
                </c:pt>
                <c:pt idx="248">
                  <c:v>11.2729</c:v>
                </c:pt>
                <c:pt idx="249">
                  <c:v>11.2925</c:v>
                </c:pt>
                <c:pt idx="250">
                  <c:v>11.3131</c:v>
                </c:pt>
                <c:pt idx="251">
                  <c:v>11.331099999999999</c:v>
                </c:pt>
                <c:pt idx="252">
                  <c:v>11.363899999999999</c:v>
                </c:pt>
                <c:pt idx="253">
                  <c:v>11.367899999999899</c:v>
                </c:pt>
                <c:pt idx="254">
                  <c:v>11.3812</c:v>
                </c:pt>
                <c:pt idx="255">
                  <c:v>11.382999999999999</c:v>
                </c:pt>
                <c:pt idx="256">
                  <c:v>11.3894</c:v>
                </c:pt>
                <c:pt idx="257">
                  <c:v>11.3894</c:v>
                </c:pt>
                <c:pt idx="258">
                  <c:v>11.3894</c:v>
                </c:pt>
                <c:pt idx="259">
                  <c:v>11.4056</c:v>
                </c:pt>
                <c:pt idx="260">
                  <c:v>11.4681</c:v>
                </c:pt>
                <c:pt idx="261">
                  <c:v>11.5242</c:v>
                </c:pt>
                <c:pt idx="262">
                  <c:v>11.536199999999999</c:v>
                </c:pt>
                <c:pt idx="263">
                  <c:v>11.5465</c:v>
                </c:pt>
                <c:pt idx="264">
                  <c:v>11.551500000000001</c:v>
                </c:pt>
                <c:pt idx="265">
                  <c:v>11.5565</c:v>
                </c:pt>
                <c:pt idx="266">
                  <c:v>11.6006</c:v>
                </c:pt>
                <c:pt idx="267">
                  <c:v>11.607799999999999</c:v>
                </c:pt>
                <c:pt idx="268">
                  <c:v>11.607799999999999</c:v>
                </c:pt>
                <c:pt idx="269">
                  <c:v>11.607799999999999</c:v>
                </c:pt>
                <c:pt idx="270">
                  <c:v>11.607799999999999</c:v>
                </c:pt>
                <c:pt idx="271">
                  <c:v>11.643000000000001</c:v>
                </c:pt>
                <c:pt idx="272">
                  <c:v>11.7576</c:v>
                </c:pt>
                <c:pt idx="273">
                  <c:v>11.9354</c:v>
                </c:pt>
                <c:pt idx="274">
                  <c:v>11.9354</c:v>
                </c:pt>
                <c:pt idx="275">
                  <c:v>11.9354</c:v>
                </c:pt>
                <c:pt idx="276">
                  <c:v>11.9514</c:v>
                </c:pt>
                <c:pt idx="277">
                  <c:v>11.9679</c:v>
                </c:pt>
                <c:pt idx="278">
                  <c:v>12.027100000000001</c:v>
                </c:pt>
                <c:pt idx="279">
                  <c:v>12.215299999999999</c:v>
                </c:pt>
                <c:pt idx="280">
                  <c:v>12.392299999999899</c:v>
                </c:pt>
                <c:pt idx="281">
                  <c:v>12.6005</c:v>
                </c:pt>
                <c:pt idx="282">
                  <c:v>12.8902</c:v>
                </c:pt>
                <c:pt idx="283">
                  <c:v>13.192399999999999</c:v>
                </c:pt>
                <c:pt idx="284">
                  <c:v>13.2448</c:v>
                </c:pt>
                <c:pt idx="285">
                  <c:v>13.276399999999899</c:v>
                </c:pt>
                <c:pt idx="286">
                  <c:v>13.2964</c:v>
                </c:pt>
                <c:pt idx="287">
                  <c:v>13.311299999999999</c:v>
                </c:pt>
                <c:pt idx="288">
                  <c:v>13.329599999999999</c:v>
                </c:pt>
                <c:pt idx="289">
                  <c:v>13.343</c:v>
                </c:pt>
                <c:pt idx="290">
                  <c:v>13.3552</c:v>
                </c:pt>
                <c:pt idx="291">
                  <c:v>13.3675</c:v>
                </c:pt>
                <c:pt idx="292">
                  <c:v>13.383899999999899</c:v>
                </c:pt>
                <c:pt idx="293">
                  <c:v>13.395799999999999</c:v>
                </c:pt>
                <c:pt idx="294">
                  <c:v>13.4047</c:v>
                </c:pt>
                <c:pt idx="295">
                  <c:v>13.4193</c:v>
                </c:pt>
                <c:pt idx="296">
                  <c:v>13.4306</c:v>
                </c:pt>
                <c:pt idx="297">
                  <c:v>13.4336</c:v>
                </c:pt>
                <c:pt idx="298">
                  <c:v>13.4336</c:v>
                </c:pt>
                <c:pt idx="299">
                  <c:v>13.4336</c:v>
                </c:pt>
                <c:pt idx="300">
                  <c:v>13.492599999999999</c:v>
                </c:pt>
                <c:pt idx="301">
                  <c:v>13.560700000000001</c:v>
                </c:pt>
                <c:pt idx="302">
                  <c:v>13.576599999999999</c:v>
                </c:pt>
                <c:pt idx="303">
                  <c:v>13.5944</c:v>
                </c:pt>
                <c:pt idx="304">
                  <c:v>13.6066</c:v>
                </c:pt>
                <c:pt idx="305">
                  <c:v>13.623699999999999</c:v>
                </c:pt>
                <c:pt idx="306">
                  <c:v>13.647</c:v>
                </c:pt>
                <c:pt idx="307">
                  <c:v>13.6754</c:v>
                </c:pt>
                <c:pt idx="308">
                  <c:v>13.688599999999999</c:v>
                </c:pt>
                <c:pt idx="309">
                  <c:v>13.6942</c:v>
                </c:pt>
                <c:pt idx="310">
                  <c:v>13.698600000000001</c:v>
                </c:pt>
                <c:pt idx="311">
                  <c:v>13.709</c:v>
                </c:pt>
                <c:pt idx="312">
                  <c:v>13.709</c:v>
                </c:pt>
                <c:pt idx="313">
                  <c:v>13.709</c:v>
                </c:pt>
                <c:pt idx="314">
                  <c:v>13.7212</c:v>
                </c:pt>
                <c:pt idx="315">
                  <c:v>13.7896</c:v>
                </c:pt>
                <c:pt idx="316">
                  <c:v>13.839700000000001</c:v>
                </c:pt>
                <c:pt idx="317">
                  <c:v>13.851699999999999</c:v>
                </c:pt>
                <c:pt idx="318">
                  <c:v>13.875</c:v>
                </c:pt>
                <c:pt idx="319">
                  <c:v>13.88</c:v>
                </c:pt>
                <c:pt idx="320">
                  <c:v>13.8858</c:v>
                </c:pt>
                <c:pt idx="321">
                  <c:v>13.9171</c:v>
                </c:pt>
                <c:pt idx="322">
                  <c:v>13.9305</c:v>
                </c:pt>
                <c:pt idx="323">
                  <c:v>13.9305</c:v>
                </c:pt>
                <c:pt idx="324">
                  <c:v>13.9305</c:v>
                </c:pt>
                <c:pt idx="325">
                  <c:v>13.9305</c:v>
                </c:pt>
                <c:pt idx="326">
                  <c:v>13.949399999999899</c:v>
                </c:pt>
                <c:pt idx="327">
                  <c:v>14.055</c:v>
                </c:pt>
                <c:pt idx="328">
                  <c:v>14.2034</c:v>
                </c:pt>
                <c:pt idx="329">
                  <c:v>14.2286</c:v>
                </c:pt>
                <c:pt idx="330">
                  <c:v>14.2333</c:v>
                </c:pt>
                <c:pt idx="331">
                  <c:v>14.2546</c:v>
                </c:pt>
                <c:pt idx="332">
                  <c:v>14.282299999999999</c:v>
                </c:pt>
                <c:pt idx="333">
                  <c:v>14.342599999999999</c:v>
                </c:pt>
                <c:pt idx="334">
                  <c:v>14.456099999999999</c:v>
                </c:pt>
                <c:pt idx="335">
                  <c:v>14.5732</c:v>
                </c:pt>
                <c:pt idx="336">
                  <c:v>14.873299999999899</c:v>
                </c:pt>
                <c:pt idx="337">
                  <c:v>15.276999999999999</c:v>
                </c:pt>
                <c:pt idx="338">
                  <c:v>15.3047</c:v>
                </c:pt>
                <c:pt idx="339">
                  <c:v>15.583600000000001</c:v>
                </c:pt>
                <c:pt idx="340">
                  <c:v>15.595000000000001</c:v>
                </c:pt>
                <c:pt idx="341">
                  <c:v>15.614599999999999</c:v>
                </c:pt>
                <c:pt idx="342">
                  <c:v>15.6371</c:v>
                </c:pt>
                <c:pt idx="343">
                  <c:v>15.6543999999999</c:v>
                </c:pt>
                <c:pt idx="344">
                  <c:v>15.667299999999999</c:v>
                </c:pt>
                <c:pt idx="345">
                  <c:v>15.681699999999999</c:v>
                </c:pt>
                <c:pt idx="346">
                  <c:v>15.6974</c:v>
                </c:pt>
                <c:pt idx="347">
                  <c:v>15.707700000000001</c:v>
                </c:pt>
                <c:pt idx="348">
                  <c:v>15.719200000000001</c:v>
                </c:pt>
                <c:pt idx="349">
                  <c:v>15.731399999999899</c:v>
                </c:pt>
                <c:pt idx="350">
                  <c:v>15.7425</c:v>
                </c:pt>
                <c:pt idx="351">
                  <c:v>15.751299999999899</c:v>
                </c:pt>
                <c:pt idx="352">
                  <c:v>15.7597</c:v>
                </c:pt>
                <c:pt idx="353">
                  <c:v>15.7597</c:v>
                </c:pt>
                <c:pt idx="354">
                  <c:v>15.767099999999999</c:v>
                </c:pt>
                <c:pt idx="355">
                  <c:v>15.767099999999999</c:v>
                </c:pt>
                <c:pt idx="356">
                  <c:v>15.8527</c:v>
                </c:pt>
                <c:pt idx="357">
                  <c:v>15.881399999999999</c:v>
                </c:pt>
                <c:pt idx="358">
                  <c:v>15.8954</c:v>
                </c:pt>
                <c:pt idx="359">
                  <c:v>15.914</c:v>
                </c:pt>
                <c:pt idx="360">
                  <c:v>15.9292</c:v>
                </c:pt>
                <c:pt idx="361">
                  <c:v>15.9513</c:v>
                </c:pt>
                <c:pt idx="362">
                  <c:v>15.985299999999899</c:v>
                </c:pt>
                <c:pt idx="363">
                  <c:v>15.9942999999999</c:v>
                </c:pt>
                <c:pt idx="364">
                  <c:v>16.0061</c:v>
                </c:pt>
                <c:pt idx="365">
                  <c:v>16.010100000000001</c:v>
                </c:pt>
                <c:pt idx="366">
                  <c:v>16.015699999999999</c:v>
                </c:pt>
                <c:pt idx="367">
                  <c:v>16.015699999999999</c:v>
                </c:pt>
                <c:pt idx="368">
                  <c:v>16.015699999999999</c:v>
                </c:pt>
                <c:pt idx="369">
                  <c:v>16.033200000000001</c:v>
                </c:pt>
                <c:pt idx="370">
                  <c:v>16.088200000000001</c:v>
                </c:pt>
                <c:pt idx="371">
                  <c:v>16.134799999999998</c:v>
                </c:pt>
                <c:pt idx="372">
                  <c:v>16.154399999999999</c:v>
                </c:pt>
                <c:pt idx="373">
                  <c:v>16.1694</c:v>
                </c:pt>
                <c:pt idx="374">
                  <c:v>16.1694</c:v>
                </c:pt>
                <c:pt idx="375">
                  <c:v>16.1694</c:v>
                </c:pt>
                <c:pt idx="376">
                  <c:v>16.2056</c:v>
                </c:pt>
                <c:pt idx="377">
                  <c:v>16.2258</c:v>
                </c:pt>
                <c:pt idx="378">
                  <c:v>16.2258</c:v>
                </c:pt>
                <c:pt idx="379">
                  <c:v>16.2258</c:v>
                </c:pt>
                <c:pt idx="380">
                  <c:v>16.2258</c:v>
                </c:pt>
                <c:pt idx="381">
                  <c:v>16.2258</c:v>
                </c:pt>
                <c:pt idx="382">
                  <c:v>16.2456</c:v>
                </c:pt>
                <c:pt idx="383">
                  <c:v>16.389599999999898</c:v>
                </c:pt>
                <c:pt idx="384">
                  <c:v>16.460699999999999</c:v>
                </c:pt>
                <c:pt idx="385">
                  <c:v>16.486099999999901</c:v>
                </c:pt>
                <c:pt idx="386">
                  <c:v>16.508299999999998</c:v>
                </c:pt>
                <c:pt idx="387">
                  <c:v>16.532399999999999</c:v>
                </c:pt>
                <c:pt idx="388">
                  <c:v>16.554200000000002</c:v>
                </c:pt>
                <c:pt idx="389">
                  <c:v>16.630400000000002</c:v>
                </c:pt>
                <c:pt idx="390">
                  <c:v>16.909299999999899</c:v>
                </c:pt>
                <c:pt idx="391">
                  <c:v>17.1066</c:v>
                </c:pt>
                <c:pt idx="392">
                  <c:v>17.248899999999999</c:v>
                </c:pt>
                <c:pt idx="393">
                  <c:v>17.774899999999999</c:v>
                </c:pt>
                <c:pt idx="394">
                  <c:v>17.782</c:v>
                </c:pt>
                <c:pt idx="395">
                  <c:v>17.8032</c:v>
                </c:pt>
                <c:pt idx="396">
                  <c:v>17.822700000000001</c:v>
                </c:pt>
                <c:pt idx="397">
                  <c:v>17.838200000000001</c:v>
                </c:pt>
                <c:pt idx="398">
                  <c:v>17.857599999999898</c:v>
                </c:pt>
                <c:pt idx="399">
                  <c:v>17.872199999999999</c:v>
                </c:pt>
                <c:pt idx="400">
                  <c:v>17.8872</c:v>
                </c:pt>
                <c:pt idx="401">
                  <c:v>17.8996</c:v>
                </c:pt>
                <c:pt idx="402">
                  <c:v>17.915400000000002</c:v>
                </c:pt>
                <c:pt idx="403">
                  <c:v>17.9175</c:v>
                </c:pt>
                <c:pt idx="404">
                  <c:v>17.932099999999998</c:v>
                </c:pt>
                <c:pt idx="405">
                  <c:v>17.9422</c:v>
                </c:pt>
                <c:pt idx="406">
                  <c:v>17.9528</c:v>
                </c:pt>
                <c:pt idx="407">
                  <c:v>17.9664</c:v>
                </c:pt>
                <c:pt idx="408">
                  <c:v>17.966899999999999</c:v>
                </c:pt>
                <c:pt idx="409">
                  <c:v>17.966899999999999</c:v>
                </c:pt>
                <c:pt idx="410">
                  <c:v>17.974900000000002</c:v>
                </c:pt>
                <c:pt idx="411">
                  <c:v>17.9907</c:v>
                </c:pt>
                <c:pt idx="412">
                  <c:v>18.079499999999999</c:v>
                </c:pt>
                <c:pt idx="413">
                  <c:v>18.0992</c:v>
                </c:pt>
                <c:pt idx="414">
                  <c:v>18.119199999999999</c:v>
                </c:pt>
                <c:pt idx="415">
                  <c:v>18.1447</c:v>
                </c:pt>
                <c:pt idx="416">
                  <c:v>18.1539</c:v>
                </c:pt>
                <c:pt idx="417">
                  <c:v>18.185400000000001</c:v>
                </c:pt>
                <c:pt idx="418">
                  <c:v>18.206799999999902</c:v>
                </c:pt>
                <c:pt idx="419">
                  <c:v>18.2117</c:v>
                </c:pt>
                <c:pt idx="420">
                  <c:v>18.2285</c:v>
                </c:pt>
                <c:pt idx="421">
                  <c:v>18.231099999999898</c:v>
                </c:pt>
                <c:pt idx="422">
                  <c:v>18.231099999999898</c:v>
                </c:pt>
                <c:pt idx="423">
                  <c:v>18.231099999999898</c:v>
                </c:pt>
                <c:pt idx="424">
                  <c:v>18.237400000000001</c:v>
                </c:pt>
                <c:pt idx="425">
                  <c:v>18.282299999999999</c:v>
                </c:pt>
                <c:pt idx="426">
                  <c:v>18.334900000000001</c:v>
                </c:pt>
                <c:pt idx="427">
                  <c:v>18.386199999999999</c:v>
                </c:pt>
                <c:pt idx="428">
                  <c:v>18.393599999999999</c:v>
                </c:pt>
                <c:pt idx="429">
                  <c:v>18.4146</c:v>
                </c:pt>
                <c:pt idx="430">
                  <c:v>18.4146</c:v>
                </c:pt>
                <c:pt idx="431">
                  <c:v>18.4146</c:v>
                </c:pt>
                <c:pt idx="432">
                  <c:v>18.430900000000001</c:v>
                </c:pt>
                <c:pt idx="433">
                  <c:v>18.471299999999999</c:v>
                </c:pt>
                <c:pt idx="434">
                  <c:v>18.471299999999999</c:v>
                </c:pt>
                <c:pt idx="435">
                  <c:v>18.471299999999999</c:v>
                </c:pt>
                <c:pt idx="436">
                  <c:v>18.471299999999999</c:v>
                </c:pt>
                <c:pt idx="437">
                  <c:v>18.471299999999999</c:v>
                </c:pt>
                <c:pt idx="438">
                  <c:v>18.5319</c:v>
                </c:pt>
                <c:pt idx="439">
                  <c:v>18.646999999999998</c:v>
                </c:pt>
                <c:pt idx="440">
                  <c:v>18.771999999999998</c:v>
                </c:pt>
                <c:pt idx="441">
                  <c:v>18.771999999999998</c:v>
                </c:pt>
                <c:pt idx="442">
                  <c:v>18.771999999999998</c:v>
                </c:pt>
                <c:pt idx="443">
                  <c:v>18.805900000000001</c:v>
                </c:pt>
                <c:pt idx="444">
                  <c:v>18.828399999999998</c:v>
                </c:pt>
                <c:pt idx="445">
                  <c:v>18.935099999999998</c:v>
                </c:pt>
                <c:pt idx="446">
                  <c:v>19.100000000000001</c:v>
                </c:pt>
                <c:pt idx="447">
                  <c:v>19.335999999999999</c:v>
                </c:pt>
                <c:pt idx="448">
                  <c:v>19.7334</c:v>
                </c:pt>
                <c:pt idx="449">
                  <c:v>19.928599999999999</c:v>
                </c:pt>
                <c:pt idx="450">
                  <c:v>19.956399999999999</c:v>
                </c:pt>
                <c:pt idx="451">
                  <c:v>19.978200000000001</c:v>
                </c:pt>
                <c:pt idx="452">
                  <c:v>19.993599999999901</c:v>
                </c:pt>
                <c:pt idx="453">
                  <c:v>20.006900000000002</c:v>
                </c:pt>
                <c:pt idx="454">
                  <c:v>20.024799999999999</c:v>
                </c:pt>
                <c:pt idx="455">
                  <c:v>20.039899999999999</c:v>
                </c:pt>
                <c:pt idx="456">
                  <c:v>20.052199999999999</c:v>
                </c:pt>
                <c:pt idx="457">
                  <c:v>20.063599999999902</c:v>
                </c:pt>
                <c:pt idx="458">
                  <c:v>20.078399999999998</c:v>
                </c:pt>
                <c:pt idx="459">
                  <c:v>20.089400000000001</c:v>
                </c:pt>
                <c:pt idx="460">
                  <c:v>20.098700000000001</c:v>
                </c:pt>
                <c:pt idx="461">
                  <c:v>20.110299999999999</c:v>
                </c:pt>
                <c:pt idx="462">
                  <c:v>20.121599999999901</c:v>
                </c:pt>
                <c:pt idx="463">
                  <c:v>20.124700000000001</c:v>
                </c:pt>
                <c:pt idx="464">
                  <c:v>20.124700000000001</c:v>
                </c:pt>
                <c:pt idx="465">
                  <c:v>20.124700000000001</c:v>
                </c:pt>
                <c:pt idx="466">
                  <c:v>20.162199999999999</c:v>
                </c:pt>
                <c:pt idx="467">
                  <c:v>20.2437</c:v>
                </c:pt>
                <c:pt idx="468">
                  <c:v>20.264500000000002</c:v>
                </c:pt>
                <c:pt idx="469">
                  <c:v>20.280799999999999</c:v>
                </c:pt>
                <c:pt idx="470">
                  <c:v>20.3033</c:v>
                </c:pt>
                <c:pt idx="471">
                  <c:v>20.32</c:v>
                </c:pt>
                <c:pt idx="472">
                  <c:v>20.347799999999999</c:v>
                </c:pt>
                <c:pt idx="473">
                  <c:v>20.367599999999999</c:v>
                </c:pt>
                <c:pt idx="474">
                  <c:v>20.374599999999901</c:v>
                </c:pt>
                <c:pt idx="475">
                  <c:v>20.386399999999998</c:v>
                </c:pt>
                <c:pt idx="476">
                  <c:v>20.395199999999999</c:v>
                </c:pt>
                <c:pt idx="477">
                  <c:v>20.3964</c:v>
                </c:pt>
                <c:pt idx="478">
                  <c:v>20.3964</c:v>
                </c:pt>
                <c:pt idx="479">
                  <c:v>20.3993</c:v>
                </c:pt>
                <c:pt idx="480">
                  <c:v>20.425999999999998</c:v>
                </c:pt>
                <c:pt idx="481">
                  <c:v>20.449099999999898</c:v>
                </c:pt>
                <c:pt idx="482">
                  <c:v>20.4939</c:v>
                </c:pt>
                <c:pt idx="483">
                  <c:v>20.51</c:v>
                </c:pt>
                <c:pt idx="484">
                  <c:v>20.524999999999999</c:v>
                </c:pt>
                <c:pt idx="485">
                  <c:v>20.524999999999999</c:v>
                </c:pt>
                <c:pt idx="486">
                  <c:v>20.553899999999999</c:v>
                </c:pt>
                <c:pt idx="487">
                  <c:v>20.577400000000001</c:v>
                </c:pt>
                <c:pt idx="488">
                  <c:v>20.580200000000001</c:v>
                </c:pt>
                <c:pt idx="489">
                  <c:v>20.580200000000001</c:v>
                </c:pt>
                <c:pt idx="490">
                  <c:v>20.580200000000001</c:v>
                </c:pt>
                <c:pt idx="491">
                  <c:v>20.580200000000001</c:v>
                </c:pt>
                <c:pt idx="492">
                  <c:v>20.6005</c:v>
                </c:pt>
                <c:pt idx="493">
                  <c:v>20.663599999999999</c:v>
                </c:pt>
                <c:pt idx="494">
                  <c:v>20.911300000000001</c:v>
                </c:pt>
                <c:pt idx="495">
                  <c:v>20.974799999999998</c:v>
                </c:pt>
                <c:pt idx="496">
                  <c:v>20.974799999999998</c:v>
                </c:pt>
                <c:pt idx="497">
                  <c:v>20.974799999999998</c:v>
                </c:pt>
                <c:pt idx="498">
                  <c:v>20.980699999999999</c:v>
                </c:pt>
                <c:pt idx="499">
                  <c:v>21.0152</c:v>
                </c:pt>
                <c:pt idx="500">
                  <c:v>21.077999999999999</c:v>
                </c:pt>
                <c:pt idx="501">
                  <c:v>21.197900000000001</c:v>
                </c:pt>
                <c:pt idx="502">
                  <c:v>21.357099999999999</c:v>
                </c:pt>
                <c:pt idx="503">
                  <c:v>21.599399999999999</c:v>
                </c:pt>
                <c:pt idx="504">
                  <c:v>21.733699999999999</c:v>
                </c:pt>
                <c:pt idx="505">
                  <c:v>22.021999999999998</c:v>
                </c:pt>
                <c:pt idx="506">
                  <c:v>22.030899999999999</c:v>
                </c:pt>
                <c:pt idx="507">
                  <c:v>22.0535</c:v>
                </c:pt>
                <c:pt idx="508">
                  <c:v>22.075800000000001</c:v>
                </c:pt>
                <c:pt idx="509">
                  <c:v>22.090799999999899</c:v>
                </c:pt>
                <c:pt idx="510">
                  <c:v>22.105699999999999</c:v>
                </c:pt>
                <c:pt idx="511">
                  <c:v>22.125299999999999</c:v>
                </c:pt>
                <c:pt idx="512">
                  <c:v>22.1374</c:v>
                </c:pt>
                <c:pt idx="513">
                  <c:v>22.150500000000001</c:v>
                </c:pt>
                <c:pt idx="514">
                  <c:v>22.163499999999999</c:v>
                </c:pt>
                <c:pt idx="515">
                  <c:v>22.176299999999902</c:v>
                </c:pt>
                <c:pt idx="516">
                  <c:v>22.190099999999902</c:v>
                </c:pt>
                <c:pt idx="517">
                  <c:v>22.1995</c:v>
                </c:pt>
                <c:pt idx="518">
                  <c:v>22.210799999999999</c:v>
                </c:pt>
                <c:pt idx="519">
                  <c:v>22.210799999999999</c:v>
                </c:pt>
                <c:pt idx="520">
                  <c:v>22.210799999999999</c:v>
                </c:pt>
                <c:pt idx="521">
                  <c:v>22.231200000000001</c:v>
                </c:pt>
                <c:pt idx="522">
                  <c:v>22.3033</c:v>
                </c:pt>
                <c:pt idx="523">
                  <c:v>22.317900000000002</c:v>
                </c:pt>
                <c:pt idx="524">
                  <c:v>22.338899999999999</c:v>
                </c:pt>
                <c:pt idx="525">
                  <c:v>22.359200000000001</c:v>
                </c:pt>
                <c:pt idx="526">
                  <c:v>22.372900000000001</c:v>
                </c:pt>
                <c:pt idx="527">
                  <c:v>22.394099999999899</c:v>
                </c:pt>
                <c:pt idx="528">
                  <c:v>22.421900000000001</c:v>
                </c:pt>
                <c:pt idx="529">
                  <c:v>22.425899999999999</c:v>
                </c:pt>
                <c:pt idx="530">
                  <c:v>22.433799999999898</c:v>
                </c:pt>
                <c:pt idx="531">
                  <c:v>22.4392</c:v>
                </c:pt>
                <c:pt idx="532">
                  <c:v>22.448899999999998</c:v>
                </c:pt>
                <c:pt idx="533">
                  <c:v>22.45</c:v>
                </c:pt>
                <c:pt idx="534">
                  <c:v>22.45</c:v>
                </c:pt>
                <c:pt idx="535">
                  <c:v>22.457999999999998</c:v>
                </c:pt>
                <c:pt idx="536">
                  <c:v>22.491299999999999</c:v>
                </c:pt>
                <c:pt idx="537">
                  <c:v>22.589700000000001</c:v>
                </c:pt>
                <c:pt idx="538">
                  <c:v>22.613499999999998</c:v>
                </c:pt>
                <c:pt idx="539">
                  <c:v>22.6235</c:v>
                </c:pt>
                <c:pt idx="540">
                  <c:v>22.635099999999898</c:v>
                </c:pt>
                <c:pt idx="541">
                  <c:v>22.642700000000001</c:v>
                </c:pt>
                <c:pt idx="542">
                  <c:v>22.654199999999999</c:v>
                </c:pt>
                <c:pt idx="543">
                  <c:v>22.687799999999999</c:v>
                </c:pt>
                <c:pt idx="544">
                  <c:v>22.6907</c:v>
                </c:pt>
                <c:pt idx="545">
                  <c:v>22.6907</c:v>
                </c:pt>
                <c:pt idx="546">
                  <c:v>22.6907</c:v>
                </c:pt>
                <c:pt idx="547">
                  <c:v>22.6907</c:v>
                </c:pt>
                <c:pt idx="548">
                  <c:v>22.722999999999999</c:v>
                </c:pt>
                <c:pt idx="549">
                  <c:v>22.830200000000001</c:v>
                </c:pt>
                <c:pt idx="550">
                  <c:v>22.959</c:v>
                </c:pt>
                <c:pt idx="551">
                  <c:v>22.959</c:v>
                </c:pt>
                <c:pt idx="552">
                  <c:v>22.959</c:v>
                </c:pt>
                <c:pt idx="553">
                  <c:v>22.9727</c:v>
                </c:pt>
                <c:pt idx="554">
                  <c:v>22.986499999999999</c:v>
                </c:pt>
                <c:pt idx="555">
                  <c:v>23.0243</c:v>
                </c:pt>
                <c:pt idx="556">
                  <c:v>23.130700000000001</c:v>
                </c:pt>
                <c:pt idx="557">
                  <c:v>23.426099999999899</c:v>
                </c:pt>
                <c:pt idx="558">
                  <c:v>23.563599999999902</c:v>
                </c:pt>
                <c:pt idx="559">
                  <c:v>23.7456</c:v>
                </c:pt>
                <c:pt idx="560">
                  <c:v>23.950399999999998</c:v>
                </c:pt>
                <c:pt idx="561">
                  <c:v>24.0488</c:v>
                </c:pt>
                <c:pt idx="562">
                  <c:v>24.065000000000001</c:v>
                </c:pt>
                <c:pt idx="563">
                  <c:v>24.081599999999899</c:v>
                </c:pt>
                <c:pt idx="564">
                  <c:v>24.0854</c:v>
                </c:pt>
                <c:pt idx="565">
                  <c:v>24.101400000000002</c:v>
                </c:pt>
                <c:pt idx="566">
                  <c:v>24.114599999999999</c:v>
                </c:pt>
                <c:pt idx="567">
                  <c:v>24.127299999999899</c:v>
                </c:pt>
                <c:pt idx="568">
                  <c:v>24.141500000000001</c:v>
                </c:pt>
                <c:pt idx="569">
                  <c:v>24.156299999999899</c:v>
                </c:pt>
                <c:pt idx="570">
                  <c:v>24.168700000000001</c:v>
                </c:pt>
                <c:pt idx="571">
                  <c:v>24.177199999999999</c:v>
                </c:pt>
                <c:pt idx="572">
                  <c:v>24.190799999999999</c:v>
                </c:pt>
                <c:pt idx="573">
                  <c:v>24.200700000000001</c:v>
                </c:pt>
                <c:pt idx="574">
                  <c:v>24.205099999999899</c:v>
                </c:pt>
                <c:pt idx="575">
                  <c:v>24.205099999999899</c:v>
                </c:pt>
                <c:pt idx="576">
                  <c:v>24.205099999999899</c:v>
                </c:pt>
                <c:pt idx="577">
                  <c:v>24.226500000000001</c:v>
                </c:pt>
                <c:pt idx="578">
                  <c:v>24.310099999999998</c:v>
                </c:pt>
                <c:pt idx="579">
                  <c:v>24.337199999999999</c:v>
                </c:pt>
                <c:pt idx="580">
                  <c:v>24.356300000000001</c:v>
                </c:pt>
                <c:pt idx="581">
                  <c:v>24.370899999999999</c:v>
                </c:pt>
                <c:pt idx="582">
                  <c:v>24.390699999999999</c:v>
                </c:pt>
                <c:pt idx="583">
                  <c:v>24.419899999999998</c:v>
                </c:pt>
                <c:pt idx="584">
                  <c:v>24.442599999999999</c:v>
                </c:pt>
                <c:pt idx="585">
                  <c:v>24.448</c:v>
                </c:pt>
                <c:pt idx="586">
                  <c:v>24.462799999999898</c:v>
                </c:pt>
                <c:pt idx="587">
                  <c:v>24.468399999999999</c:v>
                </c:pt>
                <c:pt idx="588">
                  <c:v>24.468399999999999</c:v>
                </c:pt>
                <c:pt idx="589">
                  <c:v>24.468399999999999</c:v>
                </c:pt>
                <c:pt idx="590">
                  <c:v>24.468399999999999</c:v>
                </c:pt>
                <c:pt idx="591">
                  <c:v>24.468399999999999</c:v>
                </c:pt>
                <c:pt idx="592">
                  <c:v>24.468399999999999</c:v>
                </c:pt>
                <c:pt idx="593">
                  <c:v>24.468399999999999</c:v>
                </c:pt>
                <c:pt idx="594">
                  <c:v>24.468399999999999</c:v>
                </c:pt>
                <c:pt idx="595">
                  <c:v>24.468399999999999</c:v>
                </c:pt>
                <c:pt idx="596">
                  <c:v>24.468399999999999</c:v>
                </c:pt>
                <c:pt idx="597">
                  <c:v>24.468399999999999</c:v>
                </c:pt>
                <c:pt idx="598">
                  <c:v>24.468399999999999</c:v>
                </c:pt>
                <c:pt idx="599">
                  <c:v>24.468399999999999</c:v>
                </c:pt>
                <c:pt idx="600">
                  <c:v>24.468399999999999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4E-47D6-81EF-DE50BDF4B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8087983"/>
        <c:axId val="1778098799"/>
      </c:scatterChart>
      <c:valAx>
        <c:axId val="1778087983"/>
        <c:scaling>
          <c:orientation val="minMax"/>
          <c:max val="6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098799"/>
        <c:crosses val="autoZero"/>
        <c:crossBetween val="midCat"/>
        <c:majorUnit val="50"/>
      </c:valAx>
      <c:valAx>
        <c:axId val="177809879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GC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087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469160104986883E-2"/>
          <c:y val="2.3726305045202681E-2"/>
          <c:w val="0.4179505686789151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4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3F2C-65FB-42C5-A8FE-1025F962CC2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970C-0755-4A29-871D-E880E34AC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536560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8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6631" y="171955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63457"/>
              </p:ext>
            </p:extLst>
          </p:nvPr>
        </p:nvGraphicFramePr>
        <p:xfrm>
          <a:off x="9474423" y="41026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11771"/>
              </p:ext>
            </p:extLst>
          </p:nvPr>
        </p:nvGraphicFramePr>
        <p:xfrm>
          <a:off x="0" y="586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2905"/>
              </p:ext>
            </p:extLst>
          </p:nvPr>
        </p:nvGraphicFramePr>
        <p:xfrm>
          <a:off x="4756769" y="1719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610871"/>
              </p:ext>
            </p:extLst>
          </p:nvPr>
        </p:nvGraphicFramePr>
        <p:xfrm>
          <a:off x="184769" y="4048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991683"/>
              </p:ext>
            </p:extLst>
          </p:nvPr>
        </p:nvGraphicFramePr>
        <p:xfrm>
          <a:off x="4988011" y="39109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032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778" y="6260124"/>
            <a:ext cx="275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00708"/>
              </p:ext>
            </p:extLst>
          </p:nvPr>
        </p:nvGraphicFramePr>
        <p:xfrm>
          <a:off x="0" y="-708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138956"/>
              </p:ext>
            </p:extLst>
          </p:nvPr>
        </p:nvGraphicFramePr>
        <p:xfrm>
          <a:off x="4692032" y="-708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086059"/>
              </p:ext>
            </p:extLst>
          </p:nvPr>
        </p:nvGraphicFramePr>
        <p:xfrm>
          <a:off x="9264032" y="-708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619933"/>
              </p:ext>
            </p:extLst>
          </p:nvPr>
        </p:nvGraphicFramePr>
        <p:xfrm>
          <a:off x="6104793" y="36400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066860"/>
              </p:ext>
            </p:extLst>
          </p:nvPr>
        </p:nvGraphicFramePr>
        <p:xfrm>
          <a:off x="495300" y="36400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125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21742" y="0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pagerank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623929"/>
              </p:ext>
            </p:extLst>
          </p:nvPr>
        </p:nvGraphicFramePr>
        <p:xfrm>
          <a:off x="8735742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736306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854982"/>
              </p:ext>
            </p:extLst>
          </p:nvPr>
        </p:nvGraphicFramePr>
        <p:xfrm>
          <a:off x="4748677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614010"/>
              </p:ext>
            </p:extLst>
          </p:nvPr>
        </p:nvGraphicFramePr>
        <p:xfrm>
          <a:off x="103848" y="36353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087321"/>
              </p:ext>
            </p:extLst>
          </p:nvPr>
        </p:nvGraphicFramePr>
        <p:xfrm>
          <a:off x="5029200" y="3564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8718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80431" y="378069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241743"/>
              </p:ext>
            </p:extLst>
          </p:nvPr>
        </p:nvGraphicFramePr>
        <p:xfrm>
          <a:off x="5148558" y="32954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180428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079819"/>
              </p:ext>
            </p:extLst>
          </p:nvPr>
        </p:nvGraphicFramePr>
        <p:xfrm>
          <a:off x="457200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98188"/>
              </p:ext>
            </p:extLst>
          </p:nvPr>
        </p:nvGraphicFramePr>
        <p:xfrm>
          <a:off x="9012115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13466"/>
              </p:ext>
            </p:extLst>
          </p:nvPr>
        </p:nvGraphicFramePr>
        <p:xfrm>
          <a:off x="0" y="32954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39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86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Bingbing Rao</dc:creator>
  <cp:lastModifiedBy>Bingbing Rao</cp:lastModifiedBy>
  <cp:revision>90</cp:revision>
  <dcterms:created xsi:type="dcterms:W3CDTF">2020-08-19T08:06:41Z</dcterms:created>
  <dcterms:modified xsi:type="dcterms:W3CDTF">2020-08-27T16:54:57Z</dcterms:modified>
</cp:coreProperties>
</file>