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457200" y="171450"/>
            <a:ext cx="777240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Black"/>
              <a:buNone/>
              <a:defRPr b="0" i="0" sz="8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457200" y="36004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-1" y="0"/>
            <a:ext cx="9000877" cy="363474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4286250"/>
            <a:ext cx="8153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57200" y="3714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2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本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627114" y="-855463"/>
            <a:ext cx="3280172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和文本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085851"/>
            <a:ext cx="7772400" cy="3240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Black"/>
              <a:buNone/>
              <a:defRPr b="0" i="0" sz="8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71451"/>
            <a:ext cx="7772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项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630680" y="1181101"/>
            <a:ext cx="329184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5090160" y="1181101"/>
            <a:ext cx="329184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627632" y="1179576"/>
            <a:ext cx="329184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1627632" y="1694525"/>
            <a:ext cx="329184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093208" y="1179576"/>
            <a:ext cx="329184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5093208" y="1694525"/>
            <a:ext cx="329184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3575050" y="1200150"/>
            <a:ext cx="5111750" cy="3360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57201" y="1200150"/>
            <a:ext cx="3008313" cy="3360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1472190" y="625642"/>
            <a:ext cx="6709176" cy="66074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SMARTCALENDAR</a:t>
            </a:r>
            <a:endParaRPr b="0" i="0" sz="4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5161181" y="2387824"/>
            <a:ext cx="3481444" cy="1707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TEAM 2: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285F4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BING SHI (LEADER)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285F4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STERLING TARNG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285F4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TINGTING WANG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285F4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ZH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YU ZHONG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285F4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XIAOYU ZHOU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7742775" y="1982875"/>
            <a:ext cx="5749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Outline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314451"/>
            <a:ext cx="76200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b="0" lang="en"/>
              <a:t>Introduction</a:t>
            </a:r>
            <a:endParaRPr b="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/>
              <a:t>Functionality</a:t>
            </a:r>
            <a:endParaRPr b="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/>
              <a:t>User Interface design</a:t>
            </a:r>
            <a:endParaRPr b="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/>
              <a:t>Platform and cloud mechanism</a:t>
            </a:r>
            <a:endParaRPr b="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/>
              <a:t>Data flow</a:t>
            </a:r>
            <a:endParaRPr b="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/>
              <a:t>Demo</a:t>
            </a:r>
            <a:endParaRPr b="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/>
              <a:t>Post mortem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WHAT IS SMARTCALENDAR?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95450" y="1195875"/>
            <a:ext cx="3396300" cy="3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 application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"/>
              <a:t>user scheduler manager</a:t>
            </a:r>
            <a:endParaRPr b="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650" y="1074225"/>
            <a:ext cx="53998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74600" y="458650"/>
            <a:ext cx="85206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Black"/>
              <a:buNone/>
            </a:pPr>
            <a:r>
              <a:rPr lang="en">
                <a:solidFill>
                  <a:srgbClr val="000000"/>
                </a:solidFill>
              </a:rPr>
              <a:t>User’s End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Black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359675"/>
            <a:ext cx="44745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SmartCalendar server sends </a:t>
            </a:r>
            <a:r>
              <a:rPr b="0" lang="en"/>
              <a:t>calendar events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users such as </a:t>
            </a:r>
            <a:r>
              <a:rPr b="0" lang="en"/>
              <a:t>transportation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schedule and weather </a:t>
            </a:r>
            <a:r>
              <a:rPr b="0" lang="en"/>
              <a:t>information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2555" r="19062" t="4223"/>
          <a:stretch/>
        </p:blipFill>
        <p:spPr>
          <a:xfrm>
            <a:off x="6013200" y="135000"/>
            <a:ext cx="2682000" cy="48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9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Black"/>
              <a:buNone/>
            </a:pPr>
            <a:r>
              <a:rPr lang="en">
                <a:solidFill>
                  <a:srgbClr val="000000"/>
                </a:solidFill>
              </a:rPr>
              <a:t>User’s End </a:t>
            </a:r>
            <a:r>
              <a:rPr lang="en">
                <a:solidFill>
                  <a:schemeClr val="dk1"/>
                </a:solidFill>
              </a:rPr>
              <a:t>(Cont’)</a:t>
            </a:r>
            <a:endParaRPr b="0" i="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Black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57900" y="1744250"/>
            <a:ext cx="44337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"/>
              <a:t>I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en"/>
              <a:t>sert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their schedule information into SmartCalendar </a:t>
            </a:r>
            <a:r>
              <a:rPr b="0" lang="en"/>
              <a:t>using Android client.</a:t>
            </a:r>
            <a:endParaRPr b="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3593" r="3305" t="5132"/>
          <a:stretch/>
        </p:blipFill>
        <p:spPr>
          <a:xfrm>
            <a:off x="5939775" y="54600"/>
            <a:ext cx="2731200" cy="50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Black"/>
              <a:buNone/>
            </a:pPr>
            <a:r>
              <a:rPr lang="en" sz="3240">
                <a:solidFill>
                  <a:srgbClr val="000000"/>
                </a:solidFill>
              </a:rPr>
              <a:t>System Architecture</a:t>
            </a:r>
            <a:endParaRPr b="0" i="0" sz="324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lang="en" sz="1800"/>
              <a:t>perating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System:  	Linux, Android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Languages: 			Java, Android Java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Platform:			AWS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Technologies: 	 	AWS RDS, Elastic BeanStalk (depl</a:t>
            </a:r>
            <a:r>
              <a:rPr b="0" lang="en" sz="1800"/>
              <a:t>oyed on AWS EC2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" sz="1800"/>
              <a:t>Web Protocol:             REST (JSON)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mechanisms: 	Scalability, Elasticity, Load Balancing (Multi-Availability Zone, Encryption is available in pay-tier)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750" y="32937"/>
            <a:ext cx="6135488" cy="50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>
            <a:off x="405925" y="45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flow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Time!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651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POSTMORTEM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311700" y="1448366"/>
            <a:ext cx="775681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" sz="2000"/>
              <a:t>Increase “Smartness” by sending clients events alert automatically based on client's current location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" sz="2000"/>
              <a:t>Increase “Smartness” by integrating more social accounts, such as Google, Facebook...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