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Members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Mengzeng</a:t>
            </a:r>
            <a:r>
              <a:rPr lang="en-US" altLang="zh-CN" dirty="0" smtClean="0"/>
              <a:t> </a:t>
            </a:r>
            <a:r>
              <a:rPr lang="en-US" altLang="zh-CN" dirty="0"/>
              <a:t>Rao, Adel </a:t>
            </a:r>
            <a:r>
              <a:rPr lang="en-US" altLang="zh-CN" dirty="0" err="1"/>
              <a:t>Sadrolgharavi</a:t>
            </a:r>
            <a:r>
              <a:rPr lang="en-US" altLang="zh-CN" dirty="0"/>
              <a:t>, Bing Shi, Lam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Technology: </a:t>
            </a:r>
          </a:p>
          <a:p>
            <a:pPr lvl="1"/>
            <a:r>
              <a:rPr lang="en-US" dirty="0" smtClean="0"/>
              <a:t>Database: MySQL </a:t>
            </a:r>
          </a:p>
          <a:p>
            <a:pPr lvl="1"/>
            <a:r>
              <a:rPr lang="en-US" dirty="0" smtClean="0"/>
              <a:t>Website language: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/ html/ </a:t>
            </a:r>
            <a:r>
              <a:rPr lang="en-US" dirty="0" err="1" smtClean="0"/>
              <a:t>css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Extra libraries: </a:t>
            </a:r>
          </a:p>
          <a:p>
            <a:pPr lvl="2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paypal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Hosting solution for the market place: </a:t>
            </a:r>
            <a:r>
              <a:rPr lang="en-US" dirty="0" err="1" smtClean="0"/>
              <a:t>GoDaddy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four different companies’ products</a:t>
            </a:r>
          </a:p>
          <a:p>
            <a:r>
              <a:rPr lang="en-US" dirty="0" smtClean="0"/>
              <a:t>Show the top five ranking of marketplace and od each company(Best Seller, Highest rated, most visited, recent viewed)</a:t>
            </a:r>
          </a:p>
          <a:p>
            <a:r>
              <a:rPr lang="en-US" dirty="0" smtClean="0"/>
              <a:t>Using Facebook as our users database</a:t>
            </a:r>
          </a:p>
          <a:p>
            <a:r>
              <a:rPr lang="en-US" dirty="0" smtClean="0"/>
              <a:t>Tracking users’ visiting products of the whole marketplace and of each company</a:t>
            </a:r>
          </a:p>
          <a:p>
            <a:r>
              <a:rPr lang="en-US" dirty="0" smtClean="0"/>
              <a:t>Users 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 and login using </a:t>
            </a:r>
            <a:r>
              <a:rPr lang="en-US" dirty="0" err="1" smtClean="0"/>
              <a:t>facebook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Show market place 4 ways of rating and pick top fives. </a:t>
            </a:r>
          </a:p>
          <a:p>
            <a:r>
              <a:rPr lang="en-US" dirty="0" smtClean="0"/>
              <a:t>Show company’s 4 ways of rating and pick top fives.</a:t>
            </a:r>
          </a:p>
          <a:p>
            <a:r>
              <a:rPr lang="en-US" dirty="0" smtClean="0"/>
              <a:t>Add products to cart and view all products in cart. </a:t>
            </a:r>
          </a:p>
          <a:p>
            <a:r>
              <a:rPr lang="en-US" dirty="0" err="1" smtClean="0"/>
              <a:t>Paypal</a:t>
            </a:r>
            <a:r>
              <a:rPr lang="en-US" dirty="0" smtClean="0"/>
              <a:t> checkout after successfully pay. </a:t>
            </a:r>
          </a:p>
          <a:p>
            <a:r>
              <a:rPr lang="en-US" dirty="0" smtClean="0"/>
              <a:t>Email confirmation with invoice.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Teamwork.</a:t>
            </a:r>
            <a:endParaRPr lang="en-US" altLang="zh-CN" dirty="0"/>
          </a:p>
          <a:p>
            <a:r>
              <a:rPr lang="en-US" altLang="zh-CN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features, such as Facebook, and PayPal</a:t>
            </a:r>
          </a:p>
          <a:p>
            <a:r>
              <a:rPr lang="en-US" altLang="zh-CN" dirty="0" smtClean="0"/>
              <a:t>Curl information from different hosting solution with different speed. </a:t>
            </a:r>
          </a:p>
          <a:p>
            <a:r>
              <a:rPr lang="en-US" altLang="zh-CN" dirty="0" smtClean="0"/>
              <a:t>Integration of every different part into a single project.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69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188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等线</vt:lpstr>
      <vt:lpstr>等线 Light</vt:lpstr>
      <vt:lpstr>Arial</vt:lpstr>
      <vt:lpstr>Gallery</vt:lpstr>
      <vt:lpstr>Team Abloom</vt:lpstr>
      <vt:lpstr>Overall architecture </vt:lpstr>
      <vt:lpstr>features</vt:lpstr>
      <vt:lpstr>extra features </vt:lpstr>
      <vt:lpstr>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Abloom</dc:title>
  <dc:creator>Bing Shi</dc:creator>
  <cp:lastModifiedBy>Bing Shi</cp:lastModifiedBy>
  <cp:revision>7</cp:revision>
  <dcterms:created xsi:type="dcterms:W3CDTF">2016-12-10T22:53:01Z</dcterms:created>
  <dcterms:modified xsi:type="dcterms:W3CDTF">2016-12-11T00:24:41Z</dcterms:modified>
</cp:coreProperties>
</file>