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7CF-F019-4FD6-A91D-7C9F35E03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C92F6-51FE-4559-B5D7-3C371844B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8BD99-0571-4344-94EC-66D9773B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DB9-4789-456E-A5FB-383ED696322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C3024-F6D0-4765-BF3F-BA25B745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1ECDB-ABA5-4518-8FFA-8B1EE909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274-4578-4DAB-AD92-12129280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4FC8-BC92-4A84-9B89-80842880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0FF5D-D3E0-4188-BA48-F9FFBDEAE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9ACE1-366E-4FEB-AF71-D79A4FF9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DB9-4789-456E-A5FB-383ED696322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8989A-C85F-4706-891C-75035CA5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BFE73-DF27-4BDD-B8DD-30974BDF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274-4578-4DAB-AD92-12129280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3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4FD2D-117F-4D82-9B49-B3DADADAC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27093-67F2-4999-9949-DCE4D1BC1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1147-81E0-42D1-9EDF-842E6F5F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DB9-4789-456E-A5FB-383ED696322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EAD90-17A0-4F5C-951D-FDF864B3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CA5A-A853-422F-8797-B4194B62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274-4578-4DAB-AD92-12129280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C333-0A9B-43D7-BF3A-FD700479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0ACAA-BC9D-4F82-AF33-D3C395D8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67C6A-0CAC-4BC0-A4B4-BFA9BB7F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DB9-4789-456E-A5FB-383ED696322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2DDF4-8800-4D9E-8898-B1676EC3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3FA03-E3B4-46C2-A0EB-94C12A59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274-4578-4DAB-AD92-12129280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5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04BF-D123-4DD5-88F2-A956F251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39A29-E945-4F45-9AB7-B1E283F27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BB13-F7F9-40B5-82AC-63BBE978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DB9-4789-456E-A5FB-383ED696322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8C1B0-A594-419F-A4A3-72DE6D56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B5ACD-AC88-4EDC-9FBD-239F9BA8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274-4578-4DAB-AD92-12129280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7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59C2-A0B8-4FF1-B4B0-75B7F39B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28A9-8968-4D62-B163-EAC6E4A87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2742C-04D7-49C4-A1B9-8BB9C9DEB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1FED9-1475-476C-ACCE-79B95E1C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DB9-4789-456E-A5FB-383ED696322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E12F7-CCF5-4D88-B7C3-AD407F46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3D53F-7C34-4331-A4DE-832A91BC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274-4578-4DAB-AD92-12129280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8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0801-4E47-4FA2-A805-74CF82D1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3F162-BD0E-4463-8903-42CB7B59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18AEC-AA0D-481D-BC3E-0C5921887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AA0F4-3BCF-4017-89BD-D5BBE4A0E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69B99-9C71-48ED-AEA7-033D95E99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9F857-60A5-4046-92BD-2FC6ED52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DB9-4789-456E-A5FB-383ED696322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A88FF-DE41-4D12-B777-570C6238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E1244-2876-4A82-A281-FEDCAD24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274-4578-4DAB-AD92-12129280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4516-D73B-4173-B43D-C618F22B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02499-56D9-497B-ABD9-1F7D3599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DB9-4789-456E-A5FB-383ED696322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5A2E6-FE64-40FD-82C2-4D844DCB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E46DE-6484-42E8-B9B7-275935F5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274-4578-4DAB-AD92-12129280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4922E-72E4-474E-85EF-CDEE7D4B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DB9-4789-456E-A5FB-383ED696322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66440-F5EC-4D8E-B430-C4CBAB0B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C242-901A-4058-8074-2FF71F52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274-4578-4DAB-AD92-12129280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6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F0FB-69AF-428F-BF79-23FFC3DE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2426-10F9-4102-B1FF-685337E4D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746B2-F83E-46C5-B622-2CE58A397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59389-6EDF-4EA7-B419-2CD3B8F3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DB9-4789-456E-A5FB-383ED696322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9D8C-9F65-4EC0-9768-5EA57AA3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3FCB3-3FC2-4CE7-BB11-A899E282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274-4578-4DAB-AD92-12129280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3B0F-3A82-4D9D-95D1-7324983B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25855-9AA3-424B-9ABF-6C8226137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A2D47-6B97-4A51-9340-B4A638544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81F3A-1E14-4307-9ADC-A1B75A8D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DB9-4789-456E-A5FB-383ED696322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9B55-AB65-4A80-B7A9-38298AE9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DF01C-09BF-463C-88CB-72C3C397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274-4578-4DAB-AD92-12129280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8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7E8B1-E889-4E90-9DDF-D3C32C36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C1120-209A-4879-B0C3-1D90B412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8B1D-0770-4841-BB5D-1B52DA94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3DB9-4789-456E-A5FB-383ED696322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7395A-79C1-4D71-9613-58278A7C6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2664C-F07C-4A29-8288-D826A9784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B274-4578-4DAB-AD92-12129280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32BC-222A-42C2-A398-51A5B03B9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South East Michigan Department of Transportation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726B3-8372-49AA-96A3-D42A9624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84375"/>
          </a:xfrm>
        </p:spPr>
        <p:txBody>
          <a:bodyPr>
            <a:normAutofit/>
          </a:bodyPr>
          <a:lstStyle/>
          <a:p>
            <a:r>
              <a:rPr lang="en-US" sz="3200" dirty="0"/>
              <a:t>Bingshiun Low</a:t>
            </a:r>
          </a:p>
          <a:p>
            <a:r>
              <a:rPr lang="en-US" sz="3200" dirty="0"/>
              <a:t>Tuyen Vu</a:t>
            </a:r>
          </a:p>
        </p:txBody>
      </p:sp>
    </p:spTree>
    <p:extLst>
      <p:ext uri="{BB962C8B-B14F-4D97-AF65-F5344CB8AC3E}">
        <p14:creationId xmlns:p14="http://schemas.microsoft.com/office/powerpoint/2010/main" val="182390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BE57-A957-437A-933E-D7CA7237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Paser</a:t>
            </a:r>
            <a:r>
              <a:rPr lang="en-US" dirty="0"/>
              <a:t> condition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99F9-AE20-4F47-BCF8-2120F517B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03327" cy="34750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Regression modeling 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dirty="0"/>
              <a:t>Census data for income and education</a:t>
            </a:r>
          </a:p>
          <a:p>
            <a:pPr lvl="1"/>
            <a:r>
              <a:rPr lang="en-US" dirty="0"/>
              <a:t>Michigan state Police department for Crime rate</a:t>
            </a:r>
          </a:p>
          <a:p>
            <a:pPr lvl="1"/>
            <a:r>
              <a:rPr lang="en-US" dirty="0"/>
              <a:t>Department of Transportation of South East Michigan Council </a:t>
            </a:r>
          </a:p>
          <a:p>
            <a:r>
              <a:rPr lang="en-US" dirty="0"/>
              <a:t>It can do with classification with Logistic modelling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has showed relationship between both but not a strong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44169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EC22-D289-4062-8EB4-D400DA0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survey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DF0BA-03CC-4E29-B934-5D4F0343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survey to check the user experience and collect more data for road condition and fees for maintenance.</a:t>
            </a:r>
          </a:p>
          <a:p>
            <a:r>
              <a:rPr lang="en-US" dirty="0"/>
              <a:t>Database use with SQLite</a:t>
            </a:r>
          </a:p>
        </p:txBody>
      </p:sp>
    </p:spTree>
    <p:extLst>
      <p:ext uri="{BB962C8B-B14F-4D97-AF65-F5344CB8AC3E}">
        <p14:creationId xmlns:p14="http://schemas.microsoft.com/office/powerpoint/2010/main" val="319301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BFC6-DC6F-4EC1-98BF-ED2FA830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B2F5-5632-4CDF-A0D9-568B4A1A2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helpful for department of transportation to identify road that are more frequently use and provide more budget to maintain the road condition. </a:t>
            </a:r>
          </a:p>
          <a:p>
            <a:r>
              <a:rPr lang="en-US" dirty="0"/>
              <a:t>At the same time, it also allows the road user find a route with better road condition to transport. </a:t>
            </a:r>
          </a:p>
        </p:txBody>
      </p:sp>
    </p:spTree>
    <p:extLst>
      <p:ext uri="{BB962C8B-B14F-4D97-AF65-F5344CB8AC3E}">
        <p14:creationId xmlns:p14="http://schemas.microsoft.com/office/powerpoint/2010/main" val="163729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South East Michigan Department of Transportation </vt:lpstr>
      <vt:lpstr>Paser condition </vt:lpstr>
      <vt:lpstr>Create survey </vt:lpstr>
      <vt:lpstr>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 East Michigan Department of Transportation </dc:title>
  <dc:creator>Low, Bingshiun (UMKC-Student)</dc:creator>
  <cp:lastModifiedBy>Low, Bingshiun (UMKC-Student)</cp:lastModifiedBy>
  <cp:revision>3</cp:revision>
  <dcterms:created xsi:type="dcterms:W3CDTF">2020-06-06T03:19:47Z</dcterms:created>
  <dcterms:modified xsi:type="dcterms:W3CDTF">2020-06-06T04:53:51Z</dcterms:modified>
</cp:coreProperties>
</file>