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3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0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4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1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3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7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4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0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0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F0FA-483C-4928-B7E9-DE9005F6F01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A5C30-7F96-430D-A57A-FE17E80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52330" y="0"/>
            <a:ext cx="7225748" cy="6858000"/>
            <a:chOff x="1252330" y="0"/>
            <a:chExt cx="7225748" cy="6858000"/>
          </a:xfrm>
        </p:grpSpPr>
        <p:sp>
          <p:nvSpPr>
            <p:cNvPr id="2" name="Rectangle 1"/>
            <p:cNvSpPr/>
            <p:nvPr/>
          </p:nvSpPr>
          <p:spPr>
            <a:xfrm>
              <a:off x="1252330" y="0"/>
              <a:ext cx="7225748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302023" y="89452"/>
              <a:ext cx="7117414" cy="6689035"/>
              <a:chOff x="1262267" y="0"/>
              <a:chExt cx="7117414" cy="6689035"/>
            </a:xfrm>
            <a:solidFill>
              <a:schemeClr val="bg1"/>
            </a:solidFill>
          </p:grpSpPr>
          <p:grpSp>
            <p:nvGrpSpPr>
              <p:cNvPr id="11" name="Group 10"/>
              <p:cNvGrpSpPr/>
              <p:nvPr/>
            </p:nvGrpSpPr>
            <p:grpSpPr>
              <a:xfrm>
                <a:off x="1262267" y="0"/>
                <a:ext cx="7117414" cy="4872058"/>
                <a:chOff x="1401415" y="216320"/>
                <a:chExt cx="7117414" cy="4872058"/>
              </a:xfrm>
              <a:grpFill/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14067" y="1478854"/>
                  <a:ext cx="7104762" cy="3609524"/>
                </a:xfrm>
                <a:prstGeom prst="rect">
                  <a:avLst/>
                </a:prstGeom>
                <a:grpFill/>
              </p:spPr>
            </p:pic>
            <p:sp>
              <p:nvSpPr>
                <p:cNvPr id="6" name="Line Callout 1 (No Border) 5"/>
                <p:cNvSpPr/>
                <p:nvPr/>
              </p:nvSpPr>
              <p:spPr>
                <a:xfrm flipH="1">
                  <a:off x="1401415" y="216320"/>
                  <a:ext cx="4909931" cy="699247"/>
                </a:xfrm>
                <a:prstGeom prst="callout1">
                  <a:avLst>
                    <a:gd name="adj1" fmla="val 72763"/>
                    <a:gd name="adj2" fmla="val 58892"/>
                    <a:gd name="adj3" fmla="val 180728"/>
                    <a:gd name="adj4" fmla="val 57758"/>
                  </a:avLst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Target application.exe + Active command suffix</a:t>
                  </a:r>
                  <a:endParaRPr lang="en-US" dirty="0"/>
                </a:p>
              </p:txBody>
            </p:sp>
            <p:sp>
              <p:nvSpPr>
                <p:cNvPr id="7" name="Line Callout 1 (No Border) 6"/>
                <p:cNvSpPr/>
                <p:nvPr/>
              </p:nvSpPr>
              <p:spPr>
                <a:xfrm>
                  <a:off x="5099165" y="743679"/>
                  <a:ext cx="3080740" cy="699247"/>
                </a:xfrm>
                <a:prstGeom prst="callout1">
                  <a:avLst>
                    <a:gd name="adj1" fmla="val 52862"/>
                    <a:gd name="adj2" fmla="val 15919"/>
                    <a:gd name="adj3" fmla="val 113921"/>
                    <a:gd name="adj4" fmla="val -17891"/>
                  </a:avLst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Currently loaded </a:t>
                  </a:r>
                  <a:br>
                    <a:rPr lang="en-US" dirty="0" smtClean="0"/>
                  </a:br>
                  <a:r>
                    <a:rPr lang="en-US" dirty="0" smtClean="0"/>
                    <a:t>mem_cache .txt file</a:t>
                  </a:r>
                  <a:endParaRPr lang="en-US" dirty="0"/>
                </a:p>
              </p:txBody>
            </p:sp>
          </p:grpSp>
          <p:sp>
            <p:nvSpPr>
              <p:cNvPr id="10" name="Line Callout 1 (No Border) 9"/>
              <p:cNvSpPr/>
              <p:nvPr/>
            </p:nvSpPr>
            <p:spPr>
              <a:xfrm>
                <a:off x="2518303" y="5138530"/>
                <a:ext cx="2868705" cy="1550505"/>
              </a:xfrm>
              <a:prstGeom prst="callout1">
                <a:avLst>
                  <a:gd name="adj1" fmla="val -27966"/>
                  <a:gd name="adj2" fmla="val 52989"/>
                  <a:gd name="adj3" fmla="val 3731"/>
                  <a:gd name="adj4" fmla="val 39968"/>
                </a:avLst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Input box accepts</a:t>
                </a: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dirty="0" smtClean="0"/>
                  <a:t>Command keys</a:t>
                </a:r>
              </a:p>
              <a:p>
                <a:pPr marL="342900" indent="-342900">
                  <a:buFontTx/>
                  <a:buAutoNum type="arabicParenR"/>
                </a:pPr>
                <a:r>
                  <a:rPr lang="en-US" dirty="0"/>
                  <a:t>Uppercase </a:t>
                </a:r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letter </a:t>
                </a:r>
                <a:r>
                  <a:rPr lang="en-US" dirty="0"/>
                  <a:t>initiated </a:t>
                </a:r>
                <a:r>
                  <a:rPr lang="en-US" dirty="0" smtClean="0"/>
                  <a:t>functions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814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Bingson H</dc:creator>
  <cp:lastModifiedBy>Bingson H</cp:lastModifiedBy>
  <cp:revision>9</cp:revision>
  <dcterms:created xsi:type="dcterms:W3CDTF">2021-11-09T20:35:09Z</dcterms:created>
  <dcterms:modified xsi:type="dcterms:W3CDTF">2021-11-09T21:46:08Z</dcterms:modified>
</cp:coreProperties>
</file>