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4" r:id="rId6"/>
    <p:sldId id="312" r:id="rId7"/>
    <p:sldId id="279" r:id="rId8"/>
    <p:sldId id="291" r:id="rId9"/>
    <p:sldId id="313" r:id="rId10"/>
    <p:sldId id="311" r:id="rId11"/>
    <p:sldId id="310" r:id="rId12"/>
    <p:sldId id="314" r:id="rId13"/>
    <p:sldId id="315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375C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92"/>
    <p:restoredTop sz="94712"/>
  </p:normalViewPr>
  <p:slideViewPr>
    <p:cSldViewPr snapToGrid="0">
      <p:cViewPr varScale="1">
        <p:scale>
          <a:sx n="95" d="100"/>
          <a:sy n="95" d="100"/>
        </p:scale>
        <p:origin x="90" y="372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I BING" userId="fe2e9f0a6d489dbc" providerId="LiveId" clId="{D2296252-CD92-4242-92A3-61021947E930}"/>
    <pc:docChg chg="modSld">
      <pc:chgData name="BAI BING" userId="fe2e9f0a6d489dbc" providerId="LiveId" clId="{D2296252-CD92-4242-92A3-61021947E930}" dt="2022-10-28T00:35:29.677" v="0" actId="1076"/>
      <pc:docMkLst>
        <pc:docMk/>
      </pc:docMkLst>
      <pc:sldChg chg="modSp mod">
        <pc:chgData name="BAI BING" userId="fe2e9f0a6d489dbc" providerId="LiveId" clId="{D2296252-CD92-4242-92A3-61021947E930}" dt="2022-10-28T00:35:29.677" v="0" actId="1076"/>
        <pc:sldMkLst>
          <pc:docMk/>
          <pc:sldMk cId="1346372204" sldId="264"/>
        </pc:sldMkLst>
        <pc:spChg chg="mod">
          <ac:chgData name="BAI BING" userId="fe2e9f0a6d489dbc" providerId="LiveId" clId="{D2296252-CD92-4242-92A3-61021947E930}" dt="2022-10-28T00:35:29.677" v="0" actId="1076"/>
          <ac:spMkLst>
            <pc:docMk/>
            <pc:sldMk cId="1346372204" sldId="264"/>
            <ac:spMk id="2" creationId="{537E1C88-627C-4655-A4FB-0BB02EDB078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91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6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30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45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35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99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  <a:endParaRPr lang="en-ZA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  <a:endParaRPr lang="en-ZA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Item Title</a:t>
            </a:r>
            <a:endParaRPr lang="en-ZA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Month, Year</a:t>
            </a:r>
            <a:endParaRPr lang="en-ZA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Item Title</a:t>
            </a:r>
            <a:endParaRPr lang="en-ZA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Month, Year</a:t>
            </a:r>
            <a:endParaRPr lang="en-ZA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Item Title</a:t>
            </a:r>
            <a:endParaRPr lang="en-ZA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Month, Year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Item Title</a:t>
            </a:r>
            <a:endParaRPr lang="en-ZA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Month, Year</a:t>
            </a:r>
            <a:endParaRPr lang="en-ZA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Item Title</a:t>
            </a:r>
            <a:endParaRPr lang="en-ZA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Month, Year</a:t>
            </a:r>
            <a:endParaRPr lang="en-ZA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Item Title</a:t>
            </a:r>
            <a:endParaRPr lang="en-ZA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Month, Year</a:t>
            </a:r>
            <a:endParaRPr lang="en-ZA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1788" y="659784"/>
            <a:ext cx="5486400" cy="2387600"/>
          </a:xfrm>
        </p:spPr>
        <p:txBody>
          <a:bodyPr/>
          <a:lstStyle/>
          <a:p>
            <a:r>
              <a:rPr lang="en-US"/>
              <a:t>Moneylog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5600" y="3612796"/>
            <a:ext cx="5486400" cy="1655762"/>
          </a:xfrm>
        </p:spPr>
        <p:txBody>
          <a:bodyPr/>
          <a:lstStyle/>
          <a:p>
            <a:r>
              <a:rPr lang="en-US"/>
              <a:t>Bing Bai</a:t>
            </a:r>
          </a:p>
          <a:p>
            <a:r>
              <a:rPr lang="en-US"/>
              <a:t>Li Yu</a:t>
            </a:r>
          </a:p>
          <a:p>
            <a:r>
              <a:rPr lang="en-US"/>
              <a:t>Lei Wang</a:t>
            </a:r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80EE6ADB-2DB0-157F-C474-902042D9C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27747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900" y="405458"/>
            <a:ext cx="10182226" cy="1325880"/>
          </a:xfrm>
        </p:spPr>
        <p:txBody>
          <a:bodyPr>
            <a:normAutofit/>
          </a:bodyPr>
          <a:lstStyle/>
          <a:p>
            <a:r>
              <a:rPr lang="en-ZA" dirty="0"/>
              <a:t>Project logic</a:t>
            </a: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FF8F7273-B41C-6E39-0B6F-6582F966D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243" y="1544939"/>
            <a:ext cx="9702345" cy="445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4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8767" y="2766060"/>
            <a:ext cx="6400800" cy="1325880"/>
          </a:xfrm>
        </p:spPr>
        <p:txBody>
          <a:bodyPr>
            <a:normAutofit/>
          </a:bodyPr>
          <a:lstStyle/>
          <a:p>
            <a:r>
              <a:rPr lang="en-US"/>
              <a:t>Thank</a:t>
            </a:r>
            <a:r>
              <a:rPr lang="zh-CN" altLang="en-US"/>
              <a:t> </a:t>
            </a:r>
            <a:r>
              <a:rPr lang="en-CA" altLang="zh-CN"/>
              <a:t>you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DCDC2-CD20-4DB5-9E57-C77BD206EA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E3610-5D4C-4D4E-9629-C65577BB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35E65-4915-4C63-8216-0ED593FF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40390"/>
            <a:ext cx="6800850" cy="1325880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ZA" dirty="0"/>
              <a:t>https://github.com/binguniverseca/MoneyLog</a:t>
            </a:r>
            <a:endParaRPr lang="en-ZA" noProof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FBE9-888B-4FE5-8AC6-FB80C55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6800850" cy="1325880"/>
          </a:xfrm>
        </p:spPr>
        <p:txBody>
          <a:bodyPr/>
          <a:lstStyle/>
          <a:p>
            <a:r>
              <a:rPr lang="en-US" dirty="0"/>
              <a:t>Task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1405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ZA" noProof="1"/>
              <a:t>Database design and connection  - Yu Li</a:t>
            </a:r>
          </a:p>
          <a:p>
            <a:r>
              <a:rPr lang="en-ZA" altLang="zh-CN" noProof="1"/>
              <a:t>CRUD operations and testing – Bing Bai</a:t>
            </a:r>
          </a:p>
          <a:p>
            <a:r>
              <a:rPr lang="en-ZA" altLang="zh-CN" noProof="1"/>
              <a:t>Interface design </a:t>
            </a:r>
            <a:r>
              <a:rPr lang="en-ZA" noProof="1"/>
              <a:t>– Lei Wang</a:t>
            </a:r>
          </a:p>
          <a:p>
            <a:r>
              <a:rPr lang="en-ZA" altLang="zh-CN" noProof="1"/>
              <a:t>coding - Bing Bai </a:t>
            </a:r>
            <a:r>
              <a:rPr lang="zh-CN" altLang="en-US" noProof="1"/>
              <a:t>，</a:t>
            </a:r>
            <a:r>
              <a:rPr lang="en-ZA" altLang="zh-CN" noProof="1"/>
              <a:t>Lei Wang</a:t>
            </a:r>
            <a:r>
              <a:rPr lang="zh-CN" altLang="en-US" noProof="1"/>
              <a:t>，</a:t>
            </a:r>
            <a:r>
              <a:rPr lang="en-US" altLang="zh-CN" noProof="1"/>
              <a:t>Li Yu</a:t>
            </a:r>
            <a:endParaRPr lang="en-ZA" altLang="zh-CN" noProof="1"/>
          </a:p>
          <a:p>
            <a:r>
              <a:rPr lang="en-ZA" noProof="1"/>
              <a:t>Presentation – Yu Li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FBE9-888B-4FE5-8AC6-FB80C55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80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900" y="405458"/>
            <a:ext cx="10182226" cy="1325880"/>
          </a:xfrm>
        </p:spPr>
        <p:txBody>
          <a:bodyPr>
            <a:normAutofit/>
          </a:bodyPr>
          <a:lstStyle/>
          <a:p>
            <a:r>
              <a:rPr lang="en-ZA" dirty="0"/>
              <a:t>Database connection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59FF7EC9-5A28-7373-5603-39B1F4869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940" y="4686300"/>
            <a:ext cx="264160" cy="264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E07CEE-0554-0243-B235-410ECA1A64CD}"/>
              </a:ext>
            </a:extLst>
          </p:cNvPr>
          <p:cNvSpPr txBox="1"/>
          <p:nvPr/>
        </p:nvSpPr>
        <p:spPr>
          <a:xfrm>
            <a:off x="4291687" y="1775713"/>
            <a:ext cx="39645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altLang="zh-CN" sz="2400" noProof="1">
                <a:solidFill>
                  <a:schemeClr val="bg1"/>
                </a:solidFill>
              </a:rPr>
              <a:t>SQL Serve Management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96046E-F663-0D0B-7442-2CAC22066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0470" y="2421803"/>
            <a:ext cx="2467319" cy="44773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48E127-ED23-C0B1-5AC9-05122E522B06}"/>
              </a:ext>
            </a:extLst>
          </p:cNvPr>
          <p:cNvCxnSpPr>
            <a:cxnSpLocks/>
          </p:cNvCxnSpPr>
          <p:nvPr/>
        </p:nvCxnSpPr>
        <p:spPr>
          <a:xfrm>
            <a:off x="7018612" y="3062795"/>
            <a:ext cx="1147488" cy="67470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FBFF54D9-E994-80DE-68D8-E88E97C5D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6786" y="4185630"/>
            <a:ext cx="2670403" cy="166900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50212CF-85DC-8E00-3F6C-E217E1E3E2C4}"/>
              </a:ext>
            </a:extLst>
          </p:cNvPr>
          <p:cNvSpPr txBox="1"/>
          <p:nvPr/>
        </p:nvSpPr>
        <p:spPr>
          <a:xfrm>
            <a:off x="8862134" y="3552833"/>
            <a:ext cx="2084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altLang="zh-CN" noProof="1">
                <a:solidFill>
                  <a:schemeClr val="bg1"/>
                </a:solidFill>
              </a:rPr>
              <a:t>Visual Studio</a:t>
            </a:r>
            <a:endParaRPr lang="en-ZA" altLang="zh-CN" sz="1800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900" y="405458"/>
            <a:ext cx="10182226" cy="1325880"/>
          </a:xfrm>
        </p:spPr>
        <p:txBody>
          <a:bodyPr>
            <a:normAutofit/>
          </a:bodyPr>
          <a:lstStyle/>
          <a:p>
            <a:r>
              <a:rPr lang="en-ZA" dirty="0"/>
              <a:t>Crud operations</a:t>
            </a:r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FF34679F-7E8E-4242-BA88-639B44A7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6F062851-860C-14B0-D77B-EE7F7E0A4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641" y="1274344"/>
            <a:ext cx="8630854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36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900" y="405458"/>
            <a:ext cx="10182226" cy="1325880"/>
          </a:xfrm>
        </p:spPr>
        <p:txBody>
          <a:bodyPr>
            <a:normAutofit/>
          </a:bodyPr>
          <a:lstStyle/>
          <a:p>
            <a:r>
              <a:rPr lang="en-ZA" dirty="0"/>
              <a:t>Crud operations</a:t>
            </a:r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FF34679F-7E8E-4242-BA88-639B44A7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5ED57A4D-95EA-062E-E8DA-EF5FCEF85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061" y="1116869"/>
            <a:ext cx="9021434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25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6020" y="418455"/>
            <a:ext cx="7805980" cy="1084200"/>
          </a:xfrm>
        </p:spPr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C6C41-3BBF-4721-A0AE-9007E992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71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900" y="405458"/>
            <a:ext cx="10182226" cy="1325880"/>
          </a:xfrm>
        </p:spPr>
        <p:txBody>
          <a:bodyPr>
            <a:normAutofit/>
          </a:bodyPr>
          <a:lstStyle/>
          <a:p>
            <a:r>
              <a:rPr lang="en-ZA" dirty="0"/>
              <a:t>Project logic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2BD00A-96F0-D890-5B1C-A89E24305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561" y="1731338"/>
            <a:ext cx="9932820" cy="464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36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900" y="405458"/>
            <a:ext cx="10182226" cy="1325880"/>
          </a:xfrm>
        </p:spPr>
        <p:txBody>
          <a:bodyPr>
            <a:normAutofit/>
          </a:bodyPr>
          <a:lstStyle/>
          <a:p>
            <a:r>
              <a:rPr lang="en-ZA" dirty="0"/>
              <a:t>Project logic</a:t>
            </a: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9C154D23-10E1-19D5-3675-219B3AEC7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241" y="1364618"/>
            <a:ext cx="10068971" cy="515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93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_tm33968143_Win32_JB_SL_v3" id="{C3D5CE6D-3494-4BBD-B7F5-AA5B348ED394}" vid="{982B489A-C9B1-4FBF-BBC5-D41820D271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D1D862-643C-46A1-A5ED-679CEB6DE2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4F7209-A407-4CFB-9C3E-C69AB93152F3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97CDCE58-E008-4D50-B18E-ADC19CB29049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89</Words>
  <Application>Microsoft Office PowerPoint</Application>
  <PresentationFormat>Widescreen</PresentationFormat>
  <Paragraphs>36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Calibri</vt:lpstr>
      <vt:lpstr>Office Theme</vt:lpstr>
      <vt:lpstr>Moneylog</vt:lpstr>
      <vt:lpstr>Github link</vt:lpstr>
      <vt:lpstr>Task distribution</vt:lpstr>
      <vt:lpstr>Database connection</vt:lpstr>
      <vt:lpstr>Crud operations</vt:lpstr>
      <vt:lpstr>Crud operations</vt:lpstr>
      <vt:lpstr>functionalities</vt:lpstr>
      <vt:lpstr>Project logic</vt:lpstr>
      <vt:lpstr>Project logic</vt:lpstr>
      <vt:lpstr>Project logic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Moneylog</dc:title>
  <dc:creator>BAI BING</dc:creator>
  <cp:lastModifiedBy>Li Yu</cp:lastModifiedBy>
  <cp:revision>20</cp:revision>
  <dcterms:created xsi:type="dcterms:W3CDTF">2022-09-15T00:23:43Z</dcterms:created>
  <dcterms:modified xsi:type="dcterms:W3CDTF">2022-10-28T06:03:22Z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