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tario" TargetMode="External"/><Relationship Id="rId2" Type="http://schemas.openxmlformats.org/officeDocument/2006/relationships/hyperlink" Target="https://en.wikipedia.org/wiki/Toront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battle of neighborhood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 By Bhavana Inguva Venkata Sai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AA75-E153-4380-8C63-663DB155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655CF-54B3-4A04-8683-142BDD14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is a list of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postal codes in Canada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the first letter is 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Postal codes beginning with M are located within the city of </a:t>
            </a:r>
            <a:r>
              <a:rPr lang="en-US" sz="2800" b="0" i="0" u="none" strike="noStrike" dirty="0"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Toronto"/>
              </a:rPr>
              <a:t>Toronto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the province of </a:t>
            </a:r>
            <a:r>
              <a:rPr lang="en-US" sz="2800" b="0" i="0" u="none" strike="noStrike" dirty="0"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Ontario"/>
              </a:rPr>
              <a:t>Ontario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Only the first three characters are listed, corresponding to the Forward Sortation Area.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2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27C3-4D56-4785-946A-71F41EEA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2788B-5E13-4DAF-AA6B-E9DBAA3A7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of postal codes of Canada with M:</a:t>
            </a: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https://en.wikipedia.org/wiki/List_of_postal_codes_of_Canada:_M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Foursquare API to get the following</a:t>
            </a:r>
          </a:p>
          <a:p>
            <a:pPr marL="0" indent="0">
              <a:buNone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List of all venues in each Locality within Toronto.</a:t>
            </a:r>
          </a:p>
        </p:txBody>
      </p:sp>
    </p:spTree>
    <p:extLst>
      <p:ext uri="{BB962C8B-B14F-4D97-AF65-F5344CB8AC3E}">
        <p14:creationId xmlns:p14="http://schemas.microsoft.com/office/powerpoint/2010/main" val="16810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C470-A845-44C4-8946-43436A43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4B42-83CD-4AE5-AA3F-8BF5AB7E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Wikipedia page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https://en.wikipedia.org/wiki/List_of_postal_codes_of_Canada:_M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scraped using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to build a pandas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listing the locations in Toronto.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Foursquare API is the used to get the venues in Toronto.</a:t>
            </a:r>
          </a:p>
        </p:txBody>
      </p:sp>
    </p:spTree>
    <p:extLst>
      <p:ext uri="{BB962C8B-B14F-4D97-AF65-F5344CB8AC3E}">
        <p14:creationId xmlns:p14="http://schemas.microsoft.com/office/powerpoint/2010/main" val="394036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4AAD-28FA-4FB3-ADB6-B3AAF564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MAP OF DOWNTOWN TORONTO USING LATITUDE AND LONGITUDE VALUES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9140E39-BF65-48F8-9FCC-01194A77D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636" y="2103438"/>
            <a:ext cx="9486728" cy="3849687"/>
          </a:xfrm>
        </p:spPr>
      </p:pic>
    </p:spTree>
    <p:extLst>
      <p:ext uri="{BB962C8B-B14F-4D97-AF65-F5344CB8AC3E}">
        <p14:creationId xmlns:p14="http://schemas.microsoft.com/office/powerpoint/2010/main" val="362225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30D7-1E3F-4E42-A372-93DF1618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OF CLUSTER LABELS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B4D0180-14FC-49EF-B89B-F74DDD540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03438"/>
            <a:ext cx="9734988" cy="3849687"/>
          </a:xfrm>
        </p:spPr>
      </p:pic>
    </p:spTree>
    <p:extLst>
      <p:ext uri="{BB962C8B-B14F-4D97-AF65-F5344CB8AC3E}">
        <p14:creationId xmlns:p14="http://schemas.microsoft.com/office/powerpoint/2010/main" val="36884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{685A6345-3F7E-4B01-ADB8-26B05D548DB8}tf78438558</Template>
  <TotalTime>0</TotalTime>
  <Words>189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Century Gothic</vt:lpstr>
      <vt:lpstr>Garamond</vt:lpstr>
      <vt:lpstr>Times New Roman</vt:lpstr>
      <vt:lpstr>Wingdings</vt:lpstr>
      <vt:lpstr>SavonVTI</vt:lpstr>
      <vt:lpstr>The battle of neighborhood</vt:lpstr>
      <vt:lpstr>INTRODUCTION</vt:lpstr>
      <vt:lpstr>DATA</vt:lpstr>
      <vt:lpstr>METHODOLOGY</vt:lpstr>
      <vt:lpstr>A MAP OF DOWNTOWN TORONTO USING LATITUDE AND LONGITUDE VALUES</vt:lpstr>
      <vt:lpstr>MAP OF CLUSTER LABELS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2020-07-09T17:44:42Z</dcterms:created>
  <dcterms:modified xsi:type="dcterms:W3CDTF">2020-07-09T18:07:00Z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