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2304440" y="2510280"/>
            <a:ext cx="19483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67171"/>
                </a:solidFill>
                <a:latin typeface="等线"/>
                <a:ea typeface="DejaVu Sans"/>
              </a:rPr>
              <a:t>——</a:t>
            </a: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建议字段：主标题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2306600" y="3327840"/>
            <a:ext cx="26618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67171"/>
                </a:solidFill>
                <a:latin typeface="等线"/>
                <a:ea typeface="DejaVu Sans"/>
              </a:rPr>
              <a:t>——</a:t>
            </a: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建议字段：副标题、讲述人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12294000" y="183132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767171"/>
                </a:solidFill>
                <a:latin typeface="等线"/>
                <a:ea typeface="DejaVu Sans"/>
              </a:rPr>
              <a:t>备注：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12305520" y="3895920"/>
            <a:ext cx="23050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67171"/>
                </a:solidFill>
                <a:latin typeface="等线"/>
                <a:ea typeface="DejaVu Sans"/>
              </a:rPr>
              <a:t>——</a:t>
            </a: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建议字段：讲述时间等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12738600" y="4533120"/>
            <a:ext cx="30337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预留字段并非强制，可自行增删字段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" name="图片 4" descr=""/>
          <p:cNvPicPr/>
          <p:nvPr/>
        </p:nvPicPr>
        <p:blipFill>
          <a:blip r:embed="rId3"/>
          <a:stretch/>
        </p:blipFill>
        <p:spPr>
          <a:xfrm>
            <a:off x="9680400" y="576360"/>
            <a:ext cx="1841400" cy="44388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7" descr=""/>
          <p:cNvPicPr/>
          <p:nvPr/>
        </p:nvPicPr>
        <p:blipFill>
          <a:blip r:embed="rId3"/>
          <a:stretch/>
        </p:blipFill>
        <p:spPr>
          <a:xfrm>
            <a:off x="10105560" y="488160"/>
            <a:ext cx="1585440" cy="3848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-1223640" y="586080"/>
            <a:ext cx="11120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主标题 ——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-1173600" y="-18468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zh-CN" sz="1800" spc="-1" strike="noStrike">
                <a:solidFill>
                  <a:srgbClr val="767171"/>
                </a:solidFill>
                <a:latin typeface="等线"/>
                <a:ea typeface="DejaVu Sans"/>
              </a:rPr>
              <a:t>备注：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2287160" y="586080"/>
            <a:ext cx="9644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67171"/>
                </a:solidFill>
                <a:latin typeface="等线"/>
                <a:ea typeface="DejaVu Sans"/>
              </a:rPr>
              <a:t>——</a:t>
            </a:r>
            <a:r>
              <a:rPr b="0" lang="en-US" sz="1400" spc="-1" strike="noStrike">
                <a:solidFill>
                  <a:srgbClr val="767171"/>
                </a:solidFill>
                <a:latin typeface="等线"/>
                <a:ea typeface="DejaVu Sans"/>
              </a:rPr>
              <a:t>Logo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-1998360" y="893880"/>
            <a:ext cx="15325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ct val="15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字号：</a:t>
            </a:r>
            <a:r>
              <a:rPr b="0" lang="en-US" sz="1400" spc="-1" strike="noStrike">
                <a:solidFill>
                  <a:srgbClr val="767171"/>
                </a:solidFill>
                <a:latin typeface="等线"/>
                <a:ea typeface="DejaVu Sans"/>
              </a:rPr>
              <a:t>28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字体：微软雅黑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颜色：</a:t>
            </a:r>
            <a:r>
              <a:rPr b="0" lang="en-US" sz="1400" spc="-1" strike="noStrike">
                <a:solidFill>
                  <a:srgbClr val="767171"/>
                </a:solidFill>
                <a:latin typeface="等线"/>
                <a:ea typeface="DejaVu Sans"/>
              </a:rPr>
              <a:t>#0b318f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2711600" y="2471400"/>
            <a:ext cx="1050120" cy="398520"/>
          </a:xfrm>
          <a:prstGeom prst="rect">
            <a:avLst/>
          </a:prstGeom>
          <a:solidFill>
            <a:srgbClr val="093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12611160" y="1720800"/>
            <a:ext cx="125064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推荐色：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请用吸管吸色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12711600" y="3040920"/>
            <a:ext cx="1050120" cy="398520"/>
          </a:xfrm>
          <a:prstGeom prst="rect">
            <a:avLst/>
          </a:prstGeom>
          <a:solidFill>
            <a:srgbClr val="ff3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8"/>
          <p:cNvSpPr/>
          <p:nvPr/>
        </p:nvSpPr>
        <p:spPr>
          <a:xfrm>
            <a:off x="12711600" y="3580560"/>
            <a:ext cx="1050120" cy="398520"/>
          </a:xfrm>
          <a:prstGeom prst="rect">
            <a:avLst/>
          </a:prstGeom>
          <a:solidFill>
            <a:srgbClr val="f56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12711600" y="4105440"/>
            <a:ext cx="1050120" cy="398520"/>
          </a:xfrm>
          <a:prstGeom prst="rect">
            <a:avLst/>
          </a:prstGeom>
          <a:solidFill>
            <a:srgbClr val="33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0"/>
          <p:cNvSpPr/>
          <p:nvPr/>
        </p:nvSpPr>
        <p:spPr>
          <a:xfrm>
            <a:off x="12711600" y="4690080"/>
            <a:ext cx="1050120" cy="398520"/>
          </a:xfrm>
          <a:prstGeom prst="rect">
            <a:avLst/>
          </a:prstGeom>
          <a:solidFill>
            <a:srgbClr val="72d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1"/>
          <p:cNvSpPr/>
          <p:nvPr/>
        </p:nvSpPr>
        <p:spPr>
          <a:xfrm>
            <a:off x="13781520" y="2401560"/>
            <a:ext cx="126756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ct val="150000"/>
              </a:lnSpc>
            </a:pPr>
            <a:r>
              <a:rPr b="0" lang="en-US" sz="1400" spc="-1" strike="noStrike">
                <a:solidFill>
                  <a:srgbClr val="767171"/>
                </a:solidFill>
                <a:latin typeface="等线"/>
                <a:ea typeface="DejaVu Sans"/>
              </a:rPr>
              <a:t>Haomo Blue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12711600" y="5289480"/>
            <a:ext cx="1050120" cy="398520"/>
          </a:xfrm>
          <a:prstGeom prst="rect">
            <a:avLst/>
          </a:prstGeom>
          <a:solidFill>
            <a:srgbClr val="777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3"/>
          <p:cNvSpPr/>
          <p:nvPr/>
        </p:nvSpPr>
        <p:spPr>
          <a:xfrm>
            <a:off x="12711600" y="5874120"/>
            <a:ext cx="1050120" cy="398520"/>
          </a:xfrm>
          <a:prstGeom prst="rect">
            <a:avLst/>
          </a:prstGeom>
          <a:solidFill>
            <a:srgbClr val="dce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4"/>
          <p:cNvSpPr/>
          <p:nvPr/>
        </p:nvSpPr>
        <p:spPr>
          <a:xfrm>
            <a:off x="-1260360" y="1602000"/>
            <a:ext cx="631800" cy="398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5"/>
          <p:cNvSpPr/>
          <p:nvPr/>
        </p:nvSpPr>
        <p:spPr>
          <a:xfrm>
            <a:off x="12711600" y="6458760"/>
            <a:ext cx="1050120" cy="398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PlaceHolder 1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片 7" descr=""/>
          <p:cNvPicPr/>
          <p:nvPr/>
        </p:nvPicPr>
        <p:blipFill>
          <a:blip r:embed="rId3"/>
          <a:stretch/>
        </p:blipFill>
        <p:spPr>
          <a:xfrm>
            <a:off x="10105560" y="489600"/>
            <a:ext cx="1585440" cy="3823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-1223640" y="586080"/>
            <a:ext cx="11120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主标题 ——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-1173600" y="-18468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zh-CN" sz="1800" spc="-1" strike="noStrike">
                <a:solidFill>
                  <a:srgbClr val="767171"/>
                </a:solidFill>
                <a:latin typeface="等线"/>
                <a:ea typeface="DejaVu Sans"/>
              </a:rPr>
              <a:t>备注：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-1998360" y="893880"/>
            <a:ext cx="15325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ct val="15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字号：</a:t>
            </a:r>
            <a:r>
              <a:rPr b="0" lang="en-US" sz="1400" spc="-1" strike="noStrike">
                <a:solidFill>
                  <a:srgbClr val="767171"/>
                </a:solidFill>
                <a:latin typeface="等线"/>
                <a:ea typeface="DejaVu Sans"/>
              </a:rPr>
              <a:t>28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字体：微软雅黑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颜色：</a:t>
            </a:r>
            <a:r>
              <a:rPr b="0" lang="en-US" sz="1400" spc="-1" strike="noStrike">
                <a:solidFill>
                  <a:srgbClr val="767171"/>
                </a:solidFill>
                <a:latin typeface="等线"/>
                <a:ea typeface="DejaVu Sans"/>
              </a:rPr>
              <a:t>#0b318f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-1233360" y="1617480"/>
            <a:ext cx="678240" cy="398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2711600" y="2471400"/>
            <a:ext cx="1050120" cy="398520"/>
          </a:xfrm>
          <a:prstGeom prst="rect">
            <a:avLst/>
          </a:prstGeom>
          <a:solidFill>
            <a:srgbClr val="093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12611160" y="1720800"/>
            <a:ext cx="125064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推荐色：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zh-CN" sz="1400" spc="-1" strike="noStrike">
                <a:solidFill>
                  <a:srgbClr val="767171"/>
                </a:solidFill>
                <a:latin typeface="等线"/>
                <a:ea typeface="DejaVu Sans"/>
              </a:rPr>
              <a:t>请用吸管吸色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2711600" y="3040920"/>
            <a:ext cx="1050120" cy="398520"/>
          </a:xfrm>
          <a:prstGeom prst="rect">
            <a:avLst/>
          </a:prstGeom>
          <a:solidFill>
            <a:srgbClr val="ff3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8"/>
          <p:cNvSpPr/>
          <p:nvPr/>
        </p:nvSpPr>
        <p:spPr>
          <a:xfrm>
            <a:off x="12711600" y="3580560"/>
            <a:ext cx="1050120" cy="398520"/>
          </a:xfrm>
          <a:prstGeom prst="rect">
            <a:avLst/>
          </a:prstGeom>
          <a:solidFill>
            <a:srgbClr val="f56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9"/>
          <p:cNvSpPr/>
          <p:nvPr/>
        </p:nvSpPr>
        <p:spPr>
          <a:xfrm>
            <a:off x="12711600" y="4105440"/>
            <a:ext cx="1050120" cy="398520"/>
          </a:xfrm>
          <a:prstGeom prst="rect">
            <a:avLst/>
          </a:prstGeom>
          <a:solidFill>
            <a:srgbClr val="33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0"/>
          <p:cNvSpPr/>
          <p:nvPr/>
        </p:nvSpPr>
        <p:spPr>
          <a:xfrm>
            <a:off x="12711600" y="4690080"/>
            <a:ext cx="1050120" cy="398520"/>
          </a:xfrm>
          <a:prstGeom prst="rect">
            <a:avLst/>
          </a:prstGeom>
          <a:solidFill>
            <a:srgbClr val="72d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1"/>
          <p:cNvSpPr/>
          <p:nvPr/>
        </p:nvSpPr>
        <p:spPr>
          <a:xfrm>
            <a:off x="13781520" y="2401560"/>
            <a:ext cx="126756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ct val="150000"/>
              </a:lnSpc>
            </a:pPr>
            <a:r>
              <a:rPr b="0" lang="en-US" sz="1400" spc="-1" strike="noStrike">
                <a:solidFill>
                  <a:srgbClr val="767171"/>
                </a:solidFill>
                <a:latin typeface="等线"/>
                <a:ea typeface="DejaVu Sans"/>
              </a:rPr>
              <a:t>Haomo Blue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12711600" y="5289480"/>
            <a:ext cx="1050120" cy="398520"/>
          </a:xfrm>
          <a:prstGeom prst="rect">
            <a:avLst/>
          </a:prstGeom>
          <a:solidFill>
            <a:srgbClr val="777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3"/>
          <p:cNvSpPr/>
          <p:nvPr/>
        </p:nvSpPr>
        <p:spPr>
          <a:xfrm>
            <a:off x="12711600" y="5874120"/>
            <a:ext cx="1050120" cy="398520"/>
          </a:xfrm>
          <a:prstGeom prst="rect">
            <a:avLst/>
          </a:prstGeom>
          <a:solidFill>
            <a:srgbClr val="dce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4"/>
          <p:cNvSpPr/>
          <p:nvPr/>
        </p:nvSpPr>
        <p:spPr>
          <a:xfrm>
            <a:off x="12711600" y="6458760"/>
            <a:ext cx="1050120" cy="398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图片 2" descr=""/>
          <p:cNvPicPr/>
          <p:nvPr/>
        </p:nvPicPr>
        <p:blipFill>
          <a:blip r:embed="rId3"/>
          <a:stretch/>
        </p:blipFill>
        <p:spPr>
          <a:xfrm>
            <a:off x="5175000" y="1161000"/>
            <a:ext cx="1841400" cy="44388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3378240" y="2993400"/>
            <a:ext cx="5704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Thank You</a:t>
            </a:r>
            <a:r>
              <a:rPr b="1" lang="zh-CN" sz="66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！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588480" y="2307240"/>
            <a:ext cx="793332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1" lang="zh-CN" sz="48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高性能部署平台介绍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295760" y="4023360"/>
            <a:ext cx="423648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zh-CN" sz="20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刘方盛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309360" y="3375720"/>
            <a:ext cx="522324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High Performance Deplyment Platform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88600" y="365040"/>
            <a:ext cx="925596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ffffff"/>
                </a:solidFill>
                <a:latin typeface="PingFang SC Semibold"/>
                <a:ea typeface="PingFang SC Semibold"/>
              </a:rPr>
              <a:t>用户操作手册——查看请求下载完成的产出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914400" y="1445760"/>
            <a:ext cx="8230680" cy="4955040"/>
          </a:xfrm>
          <a:prstGeom prst="rect">
            <a:avLst/>
          </a:prstGeom>
          <a:ln w="36720"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3108960" y="5120640"/>
            <a:ext cx="731160" cy="456840"/>
          </a:xfrm>
          <a:prstGeom prst="ellipse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3474720" y="4389120"/>
            <a:ext cx="548280" cy="365400"/>
          </a:xfrm>
          <a:prstGeom prst="ellipse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88600" y="365040"/>
            <a:ext cx="925596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ffffff"/>
                </a:solidFill>
                <a:latin typeface="PingFang SC Semibold"/>
                <a:ea typeface="PingFang SC Semibold"/>
              </a:rPr>
              <a:t>审核员操作手册——审核编译请求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914400" y="1445760"/>
            <a:ext cx="8230680" cy="4955040"/>
          </a:xfrm>
          <a:prstGeom prst="rect">
            <a:avLst/>
          </a:prstGeom>
          <a:ln w="36720"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8138160" y="5120640"/>
            <a:ext cx="548280" cy="365400"/>
          </a:xfrm>
          <a:prstGeom prst="ellipse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88600" y="365040"/>
            <a:ext cx="925596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ffffff"/>
                </a:solidFill>
                <a:latin typeface="PingFang SC Semibold"/>
                <a:ea typeface="PingFang SC Semibold"/>
              </a:rPr>
              <a:t>审核员操作手册——审核请求</a:t>
            </a:r>
            <a:r>
              <a:rPr b="1" lang="en-US" sz="2800" spc="-1" strike="noStrike">
                <a:solidFill>
                  <a:srgbClr val="ffffff"/>
                </a:solidFill>
                <a:latin typeface="PingFang SC Semibold"/>
                <a:ea typeface="PingFang SC Semibold"/>
              </a:rPr>
              <a:t>/</a:t>
            </a:r>
            <a:r>
              <a:rPr b="1" lang="zh-CN" sz="2800" spc="-1" strike="noStrike">
                <a:solidFill>
                  <a:srgbClr val="ffffff"/>
                </a:solidFill>
                <a:latin typeface="PingFang SC Semibold"/>
                <a:ea typeface="PingFang SC Semibold"/>
              </a:rPr>
              <a:t>上传手动编译产出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914400" y="1445760"/>
            <a:ext cx="8230680" cy="4955040"/>
          </a:xfrm>
          <a:prstGeom prst="rect">
            <a:avLst/>
          </a:prstGeom>
          <a:ln w="36720"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4114800" y="2743200"/>
            <a:ext cx="639720" cy="1005480"/>
          </a:xfrm>
          <a:prstGeom prst="ellipse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4115160" y="2743560"/>
            <a:ext cx="639720" cy="1005480"/>
          </a:xfrm>
          <a:prstGeom prst="ellipse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4114800" y="5760720"/>
            <a:ext cx="548280" cy="456840"/>
          </a:xfrm>
          <a:prstGeom prst="ellipse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5"/>
          <p:cNvSpPr txBox="1"/>
          <p:nvPr/>
        </p:nvSpPr>
        <p:spPr>
          <a:xfrm>
            <a:off x="9091440" y="1463040"/>
            <a:ext cx="2695320" cy="302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000" spc="-1" strike="noStrike">
                <a:latin typeface="Arial"/>
              </a:rPr>
              <a:t>自动编译：</a:t>
            </a:r>
            <a:endParaRPr b="0" lang="en-US" sz="1000" spc="-1" strike="noStrike">
              <a:latin typeface="Arial"/>
            </a:endParaRPr>
          </a:p>
          <a:p>
            <a:r>
              <a:rPr b="0" lang="zh-CN" sz="1000" spc="-1" strike="noStrike">
                <a:latin typeface="Arial"/>
              </a:rPr>
              <a:t>状态设为待编译，空</a:t>
            </a:r>
            <a:endParaRPr b="0" lang="en-US" sz="1000" spc="-1" strike="noStrike">
              <a:latin typeface="Arial"/>
            </a:endParaRPr>
          </a:p>
          <a:p>
            <a:r>
              <a:rPr b="0" lang="zh-CN" sz="1000" spc="-1" strike="noStrike">
                <a:latin typeface="Arial"/>
              </a:rPr>
              <a:t>闲的任务处理机可自</a:t>
            </a:r>
            <a:endParaRPr b="0" lang="en-US" sz="1000" spc="-1" strike="noStrike">
              <a:latin typeface="Arial"/>
            </a:endParaRPr>
          </a:p>
          <a:p>
            <a:r>
              <a:rPr b="0" lang="zh-CN" sz="1000" spc="-1" strike="noStrike">
                <a:latin typeface="Arial"/>
              </a:rPr>
              <a:t>动完成模型编译和上</a:t>
            </a:r>
            <a:endParaRPr b="0" lang="en-US" sz="1000" spc="-1" strike="noStrike">
              <a:latin typeface="Arial"/>
            </a:endParaRPr>
          </a:p>
          <a:p>
            <a:r>
              <a:rPr b="0" lang="zh-CN" sz="1000" spc="-1" strike="noStrike">
                <a:latin typeface="Arial"/>
              </a:rPr>
              <a:t>传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r>
              <a:rPr b="0" lang="zh-CN" sz="1000" spc="-1" strike="noStrike">
                <a:latin typeface="Arial"/>
              </a:rPr>
              <a:t>人工编译：</a:t>
            </a:r>
            <a:endParaRPr b="0" lang="en-US" sz="1000" spc="-1" strike="noStrike">
              <a:latin typeface="Arial"/>
            </a:endParaRPr>
          </a:p>
          <a:p>
            <a:r>
              <a:rPr b="0" lang="zh-CN" sz="1000" spc="-1" strike="noStrike">
                <a:latin typeface="Arial"/>
              </a:rPr>
              <a:t>编译完成后需要编译人员</a:t>
            </a:r>
            <a:endParaRPr b="0" lang="en-US" sz="1000" spc="-1" strike="noStrike">
              <a:latin typeface="Arial"/>
            </a:endParaRPr>
          </a:p>
          <a:p>
            <a:r>
              <a:rPr b="0" lang="zh-CN" sz="1000" spc="-1" strike="noStrike">
                <a:latin typeface="Arial"/>
              </a:rPr>
              <a:t>手动的将编译产出上传</a:t>
            </a:r>
            <a:endParaRPr b="0" lang="en-US" sz="1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88600" y="365040"/>
            <a:ext cx="925596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ffffff"/>
                </a:solidFill>
                <a:latin typeface="PingFang SC Semibold"/>
                <a:ea typeface="PingFang SC Semibold"/>
              </a:rPr>
              <a:t>管理员操作手册——用户管理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914400" y="1445760"/>
            <a:ext cx="8230680" cy="4955040"/>
          </a:xfrm>
          <a:prstGeom prst="rect">
            <a:avLst/>
          </a:prstGeom>
          <a:ln w="36720"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914400" y="2834640"/>
            <a:ext cx="639720" cy="273960"/>
          </a:xfrm>
          <a:prstGeom prst="ellipse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3291840" y="2651760"/>
            <a:ext cx="548280" cy="456840"/>
          </a:xfrm>
          <a:prstGeom prst="ellipse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88600" y="365040"/>
            <a:ext cx="925596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93190"/>
                </a:solidFill>
                <a:latin typeface="Microsoft YaHei"/>
                <a:ea typeface="Microsoft YaHei"/>
              </a:rPr>
              <a:t>平台目标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914400" y="1445400"/>
            <a:ext cx="8230680" cy="4955040"/>
          </a:xfrm>
          <a:prstGeom prst="rect">
            <a:avLst/>
          </a:prstGeom>
          <a:ln w="36720">
            <a:noFill/>
          </a:ln>
        </p:spPr>
      </p:pic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88600" y="365040"/>
            <a:ext cx="925596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93190"/>
                </a:solidFill>
                <a:latin typeface="Microsoft YaHei"/>
                <a:ea typeface="Microsoft YaHei"/>
              </a:rPr>
              <a:t>功能组成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914400" y="1445400"/>
            <a:ext cx="8230680" cy="4955040"/>
          </a:xfrm>
          <a:prstGeom prst="rect">
            <a:avLst/>
          </a:prstGeom>
          <a:ln w="36720">
            <a:noFill/>
          </a:ln>
        </p:spPr>
      </p:pic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914400" y="1445400"/>
            <a:ext cx="8230680" cy="4955040"/>
          </a:xfrm>
          <a:prstGeom prst="rect">
            <a:avLst/>
          </a:prstGeom>
          <a:ln w="36720"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588600" y="365400"/>
            <a:ext cx="925596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93190"/>
                </a:solidFill>
                <a:latin typeface="Microsoft YaHei"/>
                <a:ea typeface="Microsoft YaHei"/>
              </a:rPr>
              <a:t>工作流程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914400" y="1445400"/>
            <a:ext cx="10240920" cy="4955040"/>
          </a:xfrm>
          <a:prstGeom prst="rect">
            <a:avLst/>
          </a:prstGeom>
          <a:ln w="36720"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588600" y="365400"/>
            <a:ext cx="925596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93190"/>
                </a:solidFill>
                <a:latin typeface="Microsoft YaHei"/>
                <a:ea typeface="Microsoft YaHei"/>
              </a:rPr>
              <a:t>系统拓扑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588480" y="2307240"/>
            <a:ext cx="793332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1" lang="zh-CN" sz="48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编译服务使用说明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7295760" y="4023360"/>
            <a:ext cx="423648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zh-CN" sz="20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刘方盛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309360" y="3375720"/>
            <a:ext cx="522324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High Performance Deplyment Platform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88600" y="365040"/>
            <a:ext cx="925596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ffffff"/>
                </a:solidFill>
                <a:latin typeface="PingFang SC Semibold"/>
                <a:ea typeface="PingFang SC Semibold"/>
              </a:rPr>
              <a:t>用户操作手册——登陆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914400" y="1445760"/>
            <a:ext cx="8230680" cy="4955040"/>
          </a:xfrm>
          <a:prstGeom prst="rect">
            <a:avLst/>
          </a:prstGeom>
          <a:ln w="36720">
            <a:noFill/>
          </a:ln>
        </p:spPr>
      </p:pic>
      <p:sp>
        <p:nvSpPr>
          <p:cNvPr id="207" name="CustomShape 2"/>
          <p:cNvSpPr/>
          <p:nvPr/>
        </p:nvSpPr>
        <p:spPr>
          <a:xfrm>
            <a:off x="6114960" y="1413000"/>
            <a:ext cx="522324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zh-CN" sz="20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联系管理员获账号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88600" y="365040"/>
            <a:ext cx="925596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ffffff"/>
                </a:solidFill>
                <a:latin typeface="PingFang SC Semibold"/>
                <a:ea typeface="PingFang SC Semibold"/>
              </a:rPr>
              <a:t>用户操作手册——创建编译请求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914400" y="1445760"/>
            <a:ext cx="8230680" cy="4955040"/>
          </a:xfrm>
          <a:prstGeom prst="rect">
            <a:avLst/>
          </a:prstGeom>
          <a:ln w="36720"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1188720" y="3566160"/>
            <a:ext cx="731160" cy="456840"/>
          </a:xfrm>
          <a:prstGeom prst="ellipse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88600" y="365040"/>
            <a:ext cx="925596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ffffff"/>
                </a:solidFill>
                <a:latin typeface="PingFang SC Semibold"/>
                <a:ea typeface="PingFang SC Semibold"/>
              </a:rPr>
              <a:t>用户操作手册——创建编译请求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914400" y="1445760"/>
            <a:ext cx="8230680" cy="4955040"/>
          </a:xfrm>
          <a:prstGeom prst="rect">
            <a:avLst/>
          </a:prstGeom>
          <a:ln w="3672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63df"/>
      </a:accent1>
      <a:accent2>
        <a:srgbClr val="09308f"/>
      </a:accent2>
      <a:accent3>
        <a:srgbClr val="f46c33"/>
      </a:accent3>
      <a:accent4>
        <a:srgbClr val="ffc000"/>
      </a:accent4>
      <a:accent5>
        <a:srgbClr val="71dbfb"/>
      </a:accent5>
      <a:accent6>
        <a:srgbClr val="ff3353"/>
      </a:accent6>
      <a:hlink>
        <a:srgbClr val="09308f"/>
      </a:hlink>
      <a:folHlink>
        <a:srgbClr val="3363d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63df"/>
      </a:accent1>
      <a:accent2>
        <a:srgbClr val="09308f"/>
      </a:accent2>
      <a:accent3>
        <a:srgbClr val="f46c33"/>
      </a:accent3>
      <a:accent4>
        <a:srgbClr val="ffc000"/>
      </a:accent4>
      <a:accent5>
        <a:srgbClr val="71dbfb"/>
      </a:accent5>
      <a:accent6>
        <a:srgbClr val="ff3353"/>
      </a:accent6>
      <a:hlink>
        <a:srgbClr val="09308f"/>
      </a:hlink>
      <a:folHlink>
        <a:srgbClr val="3363d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63df"/>
      </a:accent1>
      <a:accent2>
        <a:srgbClr val="09308f"/>
      </a:accent2>
      <a:accent3>
        <a:srgbClr val="f46c33"/>
      </a:accent3>
      <a:accent4>
        <a:srgbClr val="ffc000"/>
      </a:accent4>
      <a:accent5>
        <a:srgbClr val="71dbfb"/>
      </a:accent5>
      <a:accent6>
        <a:srgbClr val="ff3353"/>
      </a:accent6>
      <a:hlink>
        <a:srgbClr val="09308f"/>
      </a:hlink>
      <a:folHlink>
        <a:srgbClr val="3363d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63df"/>
      </a:accent1>
      <a:accent2>
        <a:srgbClr val="09308f"/>
      </a:accent2>
      <a:accent3>
        <a:srgbClr val="f46c33"/>
      </a:accent3>
      <a:accent4>
        <a:srgbClr val="ffc000"/>
      </a:accent4>
      <a:accent5>
        <a:srgbClr val="71dbfb"/>
      </a:accent5>
      <a:accent6>
        <a:srgbClr val="ff3353"/>
      </a:accent6>
      <a:hlink>
        <a:srgbClr val="09308f"/>
      </a:hlink>
      <a:folHlink>
        <a:srgbClr val="3363d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Application>LibreOffice/6.4.7.2$Linux_X86_64 LibreOffice_project/40$Build-2</Application>
  <Words>495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2021-03-23T10:07:06Z</dcterms:created>
  <dc:creator>Sun Marcus</dc:creator>
  <dc:description/>
  <dc:language>en-US</dc:language>
  <cp:lastModifiedBy/>
  <dcterms:modified xsi:type="dcterms:W3CDTF">2022-12-08T09:55:51Z</dcterms:modified>
  <cp:revision>64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