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76"/>
  </p:normalViewPr>
  <p:slideViewPr>
    <p:cSldViewPr snapToGrid="0" snapToObjects="1">
      <p:cViewPr varScale="1">
        <p:scale>
          <a:sx n="122" d="100"/>
          <a:sy n="122" d="100"/>
        </p:scale>
        <p:origin x="5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2908q01vomqb2.cloudfront.net/1b6453892473a467d07372d45eb05abc2031647a/2020/07/01/load-testing1.png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0F02-1311-D242-A524-C08B02384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 lambda load Test</a:t>
            </a: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vs </a:t>
            </a:r>
            <a:r>
              <a:rPr lang="en-US" dirty="0" err="1"/>
              <a:t>gcp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EB4F0-0B85-E341-944F-B1F60F6C0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Bingxuan</a:t>
            </a:r>
            <a:r>
              <a:rPr lang="en-US" dirty="0"/>
              <a:t> Ying (AWS) / Mesh (GCP)</a:t>
            </a:r>
          </a:p>
        </p:txBody>
      </p:sp>
    </p:spTree>
    <p:extLst>
      <p:ext uri="{BB962C8B-B14F-4D97-AF65-F5344CB8AC3E}">
        <p14:creationId xmlns:p14="http://schemas.microsoft.com/office/powerpoint/2010/main" val="38878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5F40-2D80-E742-A24C-4A1DD9A0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A355-0AB4-294B-A779-C507AB17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do a load test on lambda services provided by AWS vs. GCP.</a:t>
            </a:r>
          </a:p>
          <a:p>
            <a:r>
              <a:rPr lang="en-US" dirty="0"/>
              <a:t>Two HTTP calls will be applied: GET, POST.</a:t>
            </a:r>
          </a:p>
          <a:p>
            <a:r>
              <a:rPr lang="en-US" dirty="0" err="1"/>
              <a:t>Bingxuan</a:t>
            </a:r>
            <a:r>
              <a:rPr lang="en-US" dirty="0"/>
              <a:t> Ying will be responsible of AWS part.</a:t>
            </a:r>
          </a:p>
          <a:p>
            <a:r>
              <a:rPr lang="en-US" dirty="0"/>
              <a:t>Mesh will do the GCP part.</a:t>
            </a:r>
          </a:p>
          <a:p>
            <a:r>
              <a:rPr lang="en-US" dirty="0"/>
              <a:t>We will use the “Load testing a web application’s serverless backend” Article as reference, but test on different loads.</a:t>
            </a:r>
          </a:p>
        </p:txBody>
      </p:sp>
    </p:spTree>
    <p:extLst>
      <p:ext uri="{BB962C8B-B14F-4D97-AF65-F5344CB8AC3E}">
        <p14:creationId xmlns:p14="http://schemas.microsoft.com/office/powerpoint/2010/main" val="110573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2020-23FC-114A-BF23-EA23ED29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924182"/>
            <a:ext cx="4486656" cy="1141497"/>
          </a:xfrm>
        </p:spPr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A890F-09AA-A94B-B8B4-05FAD1E1F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69127"/>
            <a:ext cx="3794760" cy="3374827"/>
          </a:xfrm>
        </p:spPr>
        <p:txBody>
          <a:bodyPr/>
          <a:lstStyle/>
          <a:p>
            <a:pPr algn="l"/>
            <a:r>
              <a:rPr lang="en-US" b="1" dirty="0"/>
              <a:t>GET Request</a:t>
            </a:r>
            <a:r>
              <a:rPr lang="en-US" dirty="0"/>
              <a:t>: once the lambda service receives the GET request, it will store the data to Aurora RDS.</a:t>
            </a:r>
          </a:p>
          <a:p>
            <a:pPr algn="l"/>
            <a:r>
              <a:rPr lang="en-US" b="1" dirty="0"/>
              <a:t>POST Request</a:t>
            </a:r>
            <a:r>
              <a:rPr lang="en-US" dirty="0"/>
              <a:t>: once the lambda service receives the POST request, it will fetch data from Aurora RDS and return it to users.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 are going to make incremental requests to the Lambda service and record the metric.</a:t>
            </a:r>
          </a:p>
          <a:p>
            <a:pPr algn="l"/>
            <a:endParaRPr lang="en-US" dirty="0"/>
          </a:p>
        </p:txBody>
      </p:sp>
      <p:pic>
        <p:nvPicPr>
          <p:cNvPr id="5" name="Content Placeholder 4" descr="Ask Around Me backend architecture">
            <a:hlinkClick r:id="rId2"/>
            <a:extLst>
              <a:ext uri="{FF2B5EF4-FFF2-40B4-BE49-F238E27FC236}">
                <a16:creationId xmlns:a16="http://schemas.microsoft.com/office/drawing/2014/main" id="{FD7F4BD3-9E5F-DE45-B343-6510F9EEC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1841680"/>
            <a:ext cx="4816475" cy="3174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14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E3F2-6B01-3B4D-BFA9-55BFD6E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1F0F-5164-7244-9E72-7C8C69C0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response time</a:t>
            </a:r>
          </a:p>
          <a:p>
            <a:r>
              <a:rPr lang="en-US" dirty="0"/>
              <a:t>Max response time</a:t>
            </a:r>
          </a:p>
          <a:p>
            <a:r>
              <a:rPr lang="en-US" dirty="0"/>
              <a:t>Median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8282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2020-23FC-114A-BF23-EA23ED29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924182"/>
            <a:ext cx="4486656" cy="1141497"/>
          </a:xfrm>
        </p:spPr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A890F-09AA-A94B-B8B4-05FAD1E1F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69127"/>
            <a:ext cx="3794760" cy="3221181"/>
          </a:xfrm>
        </p:spPr>
        <p:txBody>
          <a:bodyPr/>
          <a:lstStyle/>
          <a:p>
            <a:pPr algn="l"/>
            <a:r>
              <a:rPr lang="en-US" dirty="0"/>
              <a:t>Lambda Runtime: Nodejs 14.x</a:t>
            </a:r>
          </a:p>
          <a:p>
            <a:pPr algn="l"/>
            <a:r>
              <a:rPr lang="en-US" dirty="0"/>
              <a:t>Database</a:t>
            </a:r>
            <a:r>
              <a:rPr lang="en-US"/>
              <a:t>:  Aurora </a:t>
            </a:r>
            <a:r>
              <a:rPr lang="en-US" dirty="0"/>
              <a:t>RDS </a:t>
            </a:r>
          </a:p>
          <a:p>
            <a:pPr algn="l"/>
            <a:r>
              <a:rPr lang="en-US" dirty="0"/>
              <a:t>Request Script: Run on Cloud9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 decided to run everything on AWS to prevent the test from being affected by machine performance or networking issues.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8" name="Content Placeholder 7" descr="GET questions architecture">
            <a:extLst>
              <a:ext uri="{FF2B5EF4-FFF2-40B4-BE49-F238E27FC236}">
                <a16:creationId xmlns:a16="http://schemas.microsoft.com/office/drawing/2014/main" id="{CB7D2D3C-4CA3-6E41-9247-051D1851F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0" y="924182"/>
            <a:ext cx="4559300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7" descr="GET questions architecture">
            <a:extLst>
              <a:ext uri="{FF2B5EF4-FFF2-40B4-BE49-F238E27FC236}">
                <a16:creationId xmlns:a16="http://schemas.microsoft.com/office/drawing/2014/main" id="{D91060DD-C06A-F04E-B509-0FB20E1EA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0" y="3429000"/>
            <a:ext cx="45593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95AE28-7C73-9041-AF6B-2120B26994F6}"/>
              </a:ext>
            </a:extLst>
          </p:cNvPr>
          <p:cNvSpPr txBox="1"/>
          <p:nvPr/>
        </p:nvSpPr>
        <p:spPr>
          <a:xfrm>
            <a:off x="8175594" y="4330700"/>
            <a:ext cx="8500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E74B-81D2-CD44-886E-B49D5A6980CB}"/>
              </a:ext>
            </a:extLst>
          </p:cNvPr>
          <p:cNvSpPr txBox="1"/>
          <p:nvPr/>
        </p:nvSpPr>
        <p:spPr>
          <a:xfrm>
            <a:off x="8237501" y="1881013"/>
            <a:ext cx="726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5BD9039-A939-FF44-A5F9-9050214DEC58}"/>
              </a:ext>
            </a:extLst>
          </p:cNvPr>
          <p:cNvSpPr txBox="1">
            <a:spLocks/>
          </p:cNvSpPr>
          <p:nvPr/>
        </p:nvSpPr>
        <p:spPr>
          <a:xfrm>
            <a:off x="1115568" y="3855543"/>
            <a:ext cx="3794760" cy="131964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5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AEAB-DF72-B84B-AAC4-A4433BA6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4C85A-2B05-2F40-A00D-D20BB85D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23" y="2778512"/>
            <a:ext cx="4584700" cy="209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B5715D-3CD3-BB45-9FB8-06E16F66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79" y="2778512"/>
            <a:ext cx="4546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25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3346</TotalTime>
  <Words>204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VU lambda load Test aws vs gcp</vt:lpstr>
      <vt:lpstr>Quick intro</vt:lpstr>
      <vt:lpstr>Basic Idea</vt:lpstr>
      <vt:lpstr>Metric details</vt:lpstr>
      <vt:lpstr>Test Environment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Scorecard</dc:title>
  <dc:creator>Microsoft Office User</dc:creator>
  <cp:lastModifiedBy>Microsoft Office User</cp:lastModifiedBy>
  <cp:revision>21</cp:revision>
  <dcterms:created xsi:type="dcterms:W3CDTF">2021-12-24T00:21:29Z</dcterms:created>
  <dcterms:modified xsi:type="dcterms:W3CDTF">2022-01-05T01:53:37Z</dcterms:modified>
</cp:coreProperties>
</file>