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3" r:id="rId5"/>
    <p:sldId id="264" r:id="rId6"/>
    <p:sldId id="262" r:id="rId7"/>
    <p:sldId id="265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7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0DB7-6E48-4466-B7A9-24611520A472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0DB7-6E48-4466-B7A9-24611520A472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57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0DB7-6E48-4466-B7A9-24611520A472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0DB7-6E48-4466-B7A9-24611520A472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0DB7-6E48-4466-B7A9-24611520A472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0DB7-6E48-4466-B7A9-24611520A472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3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0DB7-6E48-4466-B7A9-24611520A472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1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0DB7-6E48-4466-B7A9-24611520A472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5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0DB7-6E48-4466-B7A9-24611520A472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41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0DB7-6E48-4466-B7A9-24611520A472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58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0DB7-6E48-4466-B7A9-24611520A472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2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02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页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任意多边形 602"/>
          <p:cNvSpPr/>
          <p:nvPr/>
        </p:nvSpPr>
        <p:spPr>
          <a:xfrm>
            <a:off x="1008689" y="4898262"/>
            <a:ext cx="8135310" cy="245238"/>
          </a:xfrm>
          <a:custGeom>
            <a:avLst/>
            <a:gdLst/>
            <a:ahLst/>
            <a:cxnLst/>
            <a:rect l="l" t="t" r="r" b="b"/>
            <a:pathLst>
              <a:path w="7590067" h="157984">
                <a:moveTo>
                  <a:pt x="0" y="0"/>
                </a:moveTo>
                <a:lnTo>
                  <a:pt x="7590067" y="0"/>
                </a:lnTo>
                <a:lnTo>
                  <a:pt x="7590067" y="157984"/>
                </a:lnTo>
                <a:lnTo>
                  <a:pt x="0" y="15798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7600" cap="flat">
            <a:solidFill>
              <a:schemeClr val="accent3">
                <a:lumMod val="50000"/>
              </a:schemeClr>
            </a:solidFill>
            <a:bevel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endParaRPr sz="570" dirty="0">
              <a:solidFill>
                <a:srgbClr val="FFFFFF"/>
              </a:solidFill>
              <a:latin typeface="宋体"/>
            </a:endParaRPr>
          </a:p>
        </p:txBody>
      </p:sp>
      <p:grpSp>
        <p:nvGrpSpPr>
          <p:cNvPr id="604" name="组合 603"/>
          <p:cNvGrpSpPr/>
          <p:nvPr/>
        </p:nvGrpSpPr>
        <p:grpSpPr>
          <a:xfrm>
            <a:off x="0" y="4530406"/>
            <a:ext cx="862061" cy="613094"/>
            <a:chOff x="306423" y="5723153"/>
            <a:chExt cx="804284" cy="718110"/>
          </a:xfrm>
        </p:grpSpPr>
        <p:sp>
          <p:nvSpPr>
            <p:cNvPr id="605" name="任意多边形 604"/>
            <p:cNvSpPr/>
            <p:nvPr/>
          </p:nvSpPr>
          <p:spPr>
            <a:xfrm>
              <a:off x="909636" y="6154019"/>
              <a:ext cx="201071" cy="287244"/>
            </a:xfrm>
            <a:custGeom>
              <a:avLst/>
              <a:gdLst/>
              <a:ahLst/>
              <a:cxnLst/>
              <a:rect l="0" t="0" r="0" b="0"/>
              <a:pathLst>
                <a:path w="201071" h="287244">
                  <a:moveTo>
                    <a:pt x="0" y="0"/>
                  </a:moveTo>
                  <a:lnTo>
                    <a:pt x="201071" y="0"/>
                  </a:lnTo>
                  <a:lnTo>
                    <a:pt x="201071" y="287244"/>
                  </a:lnTo>
                  <a:lnTo>
                    <a:pt x="0" y="287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7600" cap="flat">
              <a:solidFill>
                <a:schemeClr val="accent3">
                  <a:lumMod val="50000"/>
                </a:schemeClr>
              </a:solidFill>
              <a:bevel/>
            </a:ln>
          </p:spPr>
        </p:sp>
        <p:sp>
          <p:nvSpPr>
            <p:cNvPr id="606" name="任意多边形 605"/>
            <p:cNvSpPr/>
            <p:nvPr/>
          </p:nvSpPr>
          <p:spPr>
            <a:xfrm>
              <a:off x="608030" y="5938587"/>
              <a:ext cx="201071" cy="502677"/>
            </a:xfrm>
            <a:custGeom>
              <a:avLst/>
              <a:gdLst/>
              <a:ahLst/>
              <a:cxnLst/>
              <a:rect l="0" t="0" r="0" b="0"/>
              <a:pathLst>
                <a:path w="201071" h="502677">
                  <a:moveTo>
                    <a:pt x="0" y="0"/>
                  </a:moveTo>
                  <a:lnTo>
                    <a:pt x="201071" y="0"/>
                  </a:lnTo>
                  <a:lnTo>
                    <a:pt x="201071" y="502677"/>
                  </a:lnTo>
                  <a:lnTo>
                    <a:pt x="0" y="502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7600" cap="flat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</p:sp>
        <p:sp>
          <p:nvSpPr>
            <p:cNvPr id="607" name="任意多边形 606"/>
            <p:cNvSpPr/>
            <p:nvPr/>
          </p:nvSpPr>
          <p:spPr>
            <a:xfrm>
              <a:off x="306423" y="5723153"/>
              <a:ext cx="201071" cy="718110"/>
            </a:xfrm>
            <a:custGeom>
              <a:avLst/>
              <a:gdLst/>
              <a:ahLst/>
              <a:cxnLst/>
              <a:rect l="0" t="0" r="0" b="0"/>
              <a:pathLst>
                <a:path w="201071" h="718110">
                  <a:moveTo>
                    <a:pt x="0" y="0"/>
                  </a:moveTo>
                  <a:lnTo>
                    <a:pt x="201071" y="0"/>
                  </a:lnTo>
                  <a:lnTo>
                    <a:pt x="201071" y="718110"/>
                  </a:lnTo>
                  <a:lnTo>
                    <a:pt x="0" y="718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600" cap="flat">
              <a:solidFill>
                <a:schemeClr val="accent2">
                  <a:lumMod val="40000"/>
                  <a:lumOff val="60000"/>
                </a:schemeClr>
              </a:solidFill>
              <a:bevel/>
            </a:ln>
          </p:spPr>
        </p:sp>
      </p:grpSp>
      <p:sp>
        <p:nvSpPr>
          <p:cNvPr id="609" name="任意多边形 608"/>
          <p:cNvSpPr/>
          <p:nvPr/>
        </p:nvSpPr>
        <p:spPr>
          <a:xfrm>
            <a:off x="0" y="0"/>
            <a:ext cx="8119099" cy="283249"/>
          </a:xfrm>
          <a:custGeom>
            <a:avLst/>
            <a:gdLst/>
            <a:ahLst/>
            <a:cxnLst/>
            <a:rect l="0" t="0" r="0" b="0"/>
            <a:pathLst>
              <a:path w="7574943" h="331767">
                <a:moveTo>
                  <a:pt x="0" y="0"/>
                </a:moveTo>
                <a:lnTo>
                  <a:pt x="7574943" y="0"/>
                </a:lnTo>
                <a:lnTo>
                  <a:pt x="7574943" y="331767"/>
                </a:lnTo>
                <a:lnTo>
                  <a:pt x="0" y="33176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7600" cap="flat">
            <a:solidFill>
              <a:schemeClr val="accent3">
                <a:lumMod val="50000"/>
              </a:schemeClr>
            </a:solidFill>
            <a:bevel/>
          </a:ln>
        </p:spPr>
      </p:sp>
      <p:grpSp>
        <p:nvGrpSpPr>
          <p:cNvPr id="6" name="组合 5"/>
          <p:cNvGrpSpPr/>
          <p:nvPr/>
        </p:nvGrpSpPr>
        <p:grpSpPr>
          <a:xfrm>
            <a:off x="8282026" y="0"/>
            <a:ext cx="861974" cy="809281"/>
            <a:chOff x="8282026" y="0"/>
            <a:chExt cx="861974" cy="809281"/>
          </a:xfrm>
        </p:grpSpPr>
        <p:sp>
          <p:nvSpPr>
            <p:cNvPr id="612" name="任意多边形 611"/>
            <p:cNvSpPr/>
            <p:nvPr/>
          </p:nvSpPr>
          <p:spPr>
            <a:xfrm>
              <a:off x="8282026" y="0"/>
              <a:ext cx="215493" cy="404642"/>
            </a:xfrm>
            <a:custGeom>
              <a:avLst/>
              <a:gdLst/>
              <a:ahLst/>
              <a:cxnLst/>
              <a:rect l="0" t="0" r="0" b="0"/>
              <a:pathLst>
                <a:path w="201050" h="473953">
                  <a:moveTo>
                    <a:pt x="0" y="0"/>
                  </a:moveTo>
                  <a:lnTo>
                    <a:pt x="201050" y="0"/>
                  </a:lnTo>
                  <a:lnTo>
                    <a:pt x="201050" y="473953"/>
                  </a:lnTo>
                  <a:lnTo>
                    <a:pt x="0" y="473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7600" cap="flat">
              <a:solidFill>
                <a:schemeClr val="accent3">
                  <a:lumMod val="50000"/>
                </a:schemeClr>
              </a:solidFill>
              <a:bevel/>
            </a:ln>
          </p:spPr>
        </p:sp>
        <p:sp>
          <p:nvSpPr>
            <p:cNvPr id="613" name="任意多边形 612"/>
            <p:cNvSpPr/>
            <p:nvPr/>
          </p:nvSpPr>
          <p:spPr>
            <a:xfrm>
              <a:off x="8605267" y="0"/>
              <a:ext cx="215493" cy="606963"/>
            </a:xfrm>
            <a:custGeom>
              <a:avLst/>
              <a:gdLst/>
              <a:ahLst/>
              <a:cxnLst/>
              <a:rect l="0" t="0" r="0" b="0"/>
              <a:pathLst>
                <a:path w="201050" h="710929">
                  <a:moveTo>
                    <a:pt x="0" y="0"/>
                  </a:moveTo>
                  <a:lnTo>
                    <a:pt x="201050" y="0"/>
                  </a:lnTo>
                  <a:lnTo>
                    <a:pt x="201050" y="710929"/>
                  </a:lnTo>
                  <a:lnTo>
                    <a:pt x="0" y="710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7600" cap="flat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</p:sp>
        <p:sp>
          <p:nvSpPr>
            <p:cNvPr id="614" name="任意多边形 613"/>
            <p:cNvSpPr/>
            <p:nvPr/>
          </p:nvSpPr>
          <p:spPr>
            <a:xfrm>
              <a:off x="8928507" y="0"/>
              <a:ext cx="215493" cy="809281"/>
            </a:xfrm>
            <a:custGeom>
              <a:avLst/>
              <a:gdLst/>
              <a:ahLst/>
              <a:cxnLst/>
              <a:rect l="0" t="0" r="0" b="0"/>
              <a:pathLst>
                <a:path w="201050" h="947902">
                  <a:moveTo>
                    <a:pt x="0" y="0"/>
                  </a:moveTo>
                  <a:lnTo>
                    <a:pt x="201050" y="0"/>
                  </a:lnTo>
                  <a:lnTo>
                    <a:pt x="201050" y="947902"/>
                  </a:lnTo>
                  <a:lnTo>
                    <a:pt x="0" y="9479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600" cap="flat">
              <a:solidFill>
                <a:schemeClr val="accent2">
                  <a:lumMod val="40000"/>
                  <a:lumOff val="60000"/>
                </a:schemeClr>
              </a:solidFill>
              <a:bevel/>
            </a:ln>
          </p:spPr>
        </p:sp>
      </p:grpSp>
      <p:sp>
        <p:nvSpPr>
          <p:cNvPr id="632" name="任意多边形 631"/>
          <p:cNvSpPr/>
          <p:nvPr/>
        </p:nvSpPr>
        <p:spPr>
          <a:xfrm>
            <a:off x="323273" y="2008435"/>
            <a:ext cx="8560667" cy="996615"/>
          </a:xfrm>
          <a:custGeom>
            <a:avLst/>
            <a:gdLst/>
            <a:ahLst/>
            <a:cxnLst/>
            <a:rect l="l" t="t" r="r" b="b"/>
            <a:pathLst>
              <a:path w="7986916" h="651052">
                <a:moveTo>
                  <a:pt x="0" y="0"/>
                </a:moveTo>
                <a:lnTo>
                  <a:pt x="7986916" y="0"/>
                </a:lnTo>
                <a:lnTo>
                  <a:pt x="7986916" y="651052"/>
                </a:lnTo>
                <a:lnTo>
                  <a:pt x="0" y="651052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7600" cap="flat">
            <a:solidFill>
              <a:schemeClr val="accent3">
                <a:lumMod val="50000"/>
              </a:schemeClr>
            </a:solidFill>
            <a:bevel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3600" dirty="0" smtClean="0">
                <a:solidFill>
                  <a:srgbClr val="FFFFFF"/>
                </a:solidFill>
                <a:latin typeface="Times New Roman"/>
              </a:rPr>
              <a:t>安卓客户端编译</a:t>
            </a:r>
            <a:endParaRPr sz="3600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3" name="任意多边形 632"/>
          <p:cNvSpPr/>
          <p:nvPr/>
        </p:nvSpPr>
        <p:spPr>
          <a:xfrm>
            <a:off x="323273" y="1495715"/>
            <a:ext cx="8560667" cy="2022057"/>
          </a:xfrm>
          <a:custGeom>
            <a:avLst/>
            <a:gdLst/>
            <a:ahLst/>
            <a:cxnLst/>
            <a:rect l="0" t="0" r="0" b="0"/>
            <a:pathLst>
              <a:path w="7986916" h="2025149" fill="none">
                <a:moveTo>
                  <a:pt x="770716" y="0"/>
                </a:moveTo>
                <a:lnTo>
                  <a:pt x="0" y="0"/>
                </a:lnTo>
                <a:lnTo>
                  <a:pt x="0" y="2025149"/>
                </a:lnTo>
                <a:lnTo>
                  <a:pt x="7986916" y="2025149"/>
                </a:lnTo>
                <a:lnTo>
                  <a:pt x="7986916" y="0"/>
                </a:lnTo>
                <a:lnTo>
                  <a:pt x="7216200" y="0"/>
                </a:lnTo>
              </a:path>
            </a:pathLst>
          </a:custGeom>
          <a:solidFill>
            <a:srgbClr val="FFFFFF"/>
          </a:solidFill>
          <a:ln w="7600" cap="flat">
            <a:solidFill>
              <a:srgbClr val="00B050"/>
            </a:solidFill>
            <a:beve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页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任意多边形 602"/>
          <p:cNvSpPr/>
          <p:nvPr/>
        </p:nvSpPr>
        <p:spPr>
          <a:xfrm>
            <a:off x="1008689" y="4898271"/>
            <a:ext cx="8135310" cy="245238"/>
          </a:xfrm>
          <a:custGeom>
            <a:avLst/>
            <a:gdLst/>
            <a:ahLst/>
            <a:cxnLst/>
            <a:rect l="l" t="t" r="r" b="b"/>
            <a:pathLst>
              <a:path w="7590067" h="157984">
                <a:moveTo>
                  <a:pt x="0" y="0"/>
                </a:moveTo>
                <a:lnTo>
                  <a:pt x="7590067" y="0"/>
                </a:lnTo>
                <a:lnTo>
                  <a:pt x="7590067" y="157984"/>
                </a:lnTo>
                <a:lnTo>
                  <a:pt x="0" y="15798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7600" cap="flat">
            <a:solidFill>
              <a:schemeClr val="accent3">
                <a:lumMod val="50000"/>
              </a:schemeClr>
            </a:solidFill>
            <a:bevel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endParaRPr sz="570" dirty="0">
              <a:solidFill>
                <a:srgbClr val="FFFFFF"/>
              </a:solidFill>
              <a:latin typeface="宋体"/>
            </a:endParaRPr>
          </a:p>
        </p:txBody>
      </p:sp>
      <p:sp>
        <p:nvSpPr>
          <p:cNvPr id="609" name="任意多边形 608"/>
          <p:cNvSpPr/>
          <p:nvPr/>
        </p:nvSpPr>
        <p:spPr>
          <a:xfrm>
            <a:off x="0" y="0"/>
            <a:ext cx="8119099" cy="283249"/>
          </a:xfrm>
          <a:custGeom>
            <a:avLst/>
            <a:gdLst/>
            <a:ahLst/>
            <a:cxnLst/>
            <a:rect l="0" t="0" r="0" b="0"/>
            <a:pathLst>
              <a:path w="7574943" h="331767">
                <a:moveTo>
                  <a:pt x="0" y="0"/>
                </a:moveTo>
                <a:lnTo>
                  <a:pt x="7574943" y="0"/>
                </a:lnTo>
                <a:lnTo>
                  <a:pt x="7574943" y="331767"/>
                </a:lnTo>
                <a:lnTo>
                  <a:pt x="0" y="33176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7600" cap="flat">
            <a:solidFill>
              <a:schemeClr val="accent3">
                <a:lumMod val="50000"/>
              </a:schemeClr>
            </a:solidFill>
            <a:bevel/>
          </a:ln>
        </p:spPr>
      </p:sp>
      <p:sp>
        <p:nvSpPr>
          <p:cNvPr id="34" name="任意多边形 33"/>
          <p:cNvSpPr/>
          <p:nvPr/>
        </p:nvSpPr>
        <p:spPr>
          <a:xfrm>
            <a:off x="538787" y="665867"/>
            <a:ext cx="785187" cy="920399"/>
          </a:xfrm>
          <a:custGeom>
            <a:avLst/>
            <a:gdLst/>
            <a:ahLst/>
            <a:cxnLst/>
            <a:rect l="l" t="t" r="r" b="b"/>
            <a:pathLst>
              <a:path w="514107" h="537781">
                <a:moveTo>
                  <a:pt x="514107" y="359016"/>
                </a:moveTo>
                <a:lnTo>
                  <a:pt x="257053" y="537781"/>
                </a:lnTo>
                <a:lnTo>
                  <a:pt x="0" y="358273"/>
                </a:lnTo>
                <a:lnTo>
                  <a:pt x="0" y="0"/>
                </a:lnTo>
                <a:lnTo>
                  <a:pt x="514107" y="743"/>
                </a:lnTo>
                <a:lnTo>
                  <a:pt x="514107" y="359016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7600" cap="flat">
            <a:solidFill>
              <a:schemeClr val="accent3">
                <a:lumMod val="50000"/>
              </a:schemeClr>
            </a:solidFill>
            <a:bevel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endParaRPr sz="2000" dirty="0">
              <a:solidFill>
                <a:srgbClr val="FFFFFF"/>
              </a:solidFill>
              <a:latin typeface="宋体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1447800" y="665867"/>
            <a:ext cx="6671299" cy="620008"/>
          </a:xfrm>
          <a:custGeom>
            <a:avLst/>
            <a:gdLst/>
            <a:ahLst/>
            <a:cxnLst/>
            <a:rect l="l" t="t" r="r" b="b"/>
            <a:pathLst>
              <a:path w="2181139" h="358671">
                <a:moveTo>
                  <a:pt x="0" y="0"/>
                </a:moveTo>
                <a:lnTo>
                  <a:pt x="2181139" y="0"/>
                </a:lnTo>
                <a:lnTo>
                  <a:pt x="2181139" y="358671"/>
                </a:lnTo>
                <a:lnTo>
                  <a:pt x="0" y="35867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7600" cap="flat">
            <a:solidFill>
              <a:schemeClr val="accent3">
                <a:lumMod val="50000"/>
              </a:schemeClr>
            </a:solidFill>
            <a:bevel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宋体"/>
              </a:rPr>
              <a:t>新建项目</a:t>
            </a:r>
            <a:endParaRPr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宋体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9510" y="71426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FFFF"/>
                </a:solidFill>
                <a:latin typeface="宋体"/>
              </a:rPr>
              <a:t>01</a:t>
            </a:r>
            <a:endParaRPr lang="en-US" altLang="zh-CN" sz="2800" dirty="0">
              <a:solidFill>
                <a:srgbClr val="FFFFFF"/>
              </a:solidFill>
              <a:latin typeface="宋体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282026" y="0"/>
            <a:ext cx="861974" cy="809281"/>
            <a:chOff x="8282026" y="0"/>
            <a:chExt cx="861974" cy="809281"/>
          </a:xfrm>
        </p:grpSpPr>
        <p:sp>
          <p:nvSpPr>
            <p:cNvPr id="29" name="任意多边形 28"/>
            <p:cNvSpPr/>
            <p:nvPr/>
          </p:nvSpPr>
          <p:spPr>
            <a:xfrm>
              <a:off x="8282026" y="0"/>
              <a:ext cx="215493" cy="404642"/>
            </a:xfrm>
            <a:custGeom>
              <a:avLst/>
              <a:gdLst/>
              <a:ahLst/>
              <a:cxnLst/>
              <a:rect l="0" t="0" r="0" b="0"/>
              <a:pathLst>
                <a:path w="201050" h="473953">
                  <a:moveTo>
                    <a:pt x="0" y="0"/>
                  </a:moveTo>
                  <a:lnTo>
                    <a:pt x="201050" y="0"/>
                  </a:lnTo>
                  <a:lnTo>
                    <a:pt x="201050" y="473953"/>
                  </a:lnTo>
                  <a:lnTo>
                    <a:pt x="0" y="473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7600" cap="flat">
              <a:solidFill>
                <a:schemeClr val="accent3">
                  <a:lumMod val="50000"/>
                </a:schemeClr>
              </a:solidFill>
              <a:bevel/>
            </a:ln>
          </p:spPr>
        </p:sp>
        <p:sp>
          <p:nvSpPr>
            <p:cNvPr id="30" name="任意多边形 29"/>
            <p:cNvSpPr/>
            <p:nvPr/>
          </p:nvSpPr>
          <p:spPr>
            <a:xfrm>
              <a:off x="8605267" y="0"/>
              <a:ext cx="215493" cy="606963"/>
            </a:xfrm>
            <a:custGeom>
              <a:avLst/>
              <a:gdLst/>
              <a:ahLst/>
              <a:cxnLst/>
              <a:rect l="0" t="0" r="0" b="0"/>
              <a:pathLst>
                <a:path w="201050" h="710929">
                  <a:moveTo>
                    <a:pt x="0" y="0"/>
                  </a:moveTo>
                  <a:lnTo>
                    <a:pt x="201050" y="0"/>
                  </a:lnTo>
                  <a:lnTo>
                    <a:pt x="201050" y="710929"/>
                  </a:lnTo>
                  <a:lnTo>
                    <a:pt x="0" y="710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7600" cap="flat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</p:sp>
        <p:sp>
          <p:nvSpPr>
            <p:cNvPr id="31" name="任意多边形 30"/>
            <p:cNvSpPr/>
            <p:nvPr/>
          </p:nvSpPr>
          <p:spPr>
            <a:xfrm>
              <a:off x="8928507" y="0"/>
              <a:ext cx="215493" cy="809281"/>
            </a:xfrm>
            <a:custGeom>
              <a:avLst/>
              <a:gdLst/>
              <a:ahLst/>
              <a:cxnLst/>
              <a:rect l="0" t="0" r="0" b="0"/>
              <a:pathLst>
                <a:path w="201050" h="947902">
                  <a:moveTo>
                    <a:pt x="0" y="0"/>
                  </a:moveTo>
                  <a:lnTo>
                    <a:pt x="201050" y="0"/>
                  </a:lnTo>
                  <a:lnTo>
                    <a:pt x="201050" y="947902"/>
                  </a:lnTo>
                  <a:lnTo>
                    <a:pt x="0" y="9479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600" cap="flat">
              <a:solidFill>
                <a:schemeClr val="accent2">
                  <a:lumMod val="40000"/>
                  <a:lumOff val="60000"/>
                </a:schemeClr>
              </a:solidFill>
              <a:bevel/>
            </a:ln>
          </p:spPr>
        </p:sp>
      </p:grpSp>
      <p:grpSp>
        <p:nvGrpSpPr>
          <p:cNvPr id="32" name="组合 31"/>
          <p:cNvGrpSpPr/>
          <p:nvPr/>
        </p:nvGrpSpPr>
        <p:grpSpPr>
          <a:xfrm>
            <a:off x="0" y="4530406"/>
            <a:ext cx="862061" cy="613094"/>
            <a:chOff x="306423" y="5723153"/>
            <a:chExt cx="804284" cy="718110"/>
          </a:xfrm>
        </p:grpSpPr>
        <p:sp>
          <p:nvSpPr>
            <p:cNvPr id="33" name="任意多边形 32"/>
            <p:cNvSpPr/>
            <p:nvPr/>
          </p:nvSpPr>
          <p:spPr>
            <a:xfrm>
              <a:off x="909636" y="6154019"/>
              <a:ext cx="201071" cy="287244"/>
            </a:xfrm>
            <a:custGeom>
              <a:avLst/>
              <a:gdLst/>
              <a:ahLst/>
              <a:cxnLst/>
              <a:rect l="0" t="0" r="0" b="0"/>
              <a:pathLst>
                <a:path w="201071" h="287244">
                  <a:moveTo>
                    <a:pt x="0" y="0"/>
                  </a:moveTo>
                  <a:lnTo>
                    <a:pt x="201071" y="0"/>
                  </a:lnTo>
                  <a:lnTo>
                    <a:pt x="201071" y="287244"/>
                  </a:lnTo>
                  <a:lnTo>
                    <a:pt x="0" y="287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7600" cap="flat">
              <a:solidFill>
                <a:schemeClr val="accent3">
                  <a:lumMod val="50000"/>
                </a:schemeClr>
              </a:solidFill>
              <a:bevel/>
            </a:ln>
          </p:spPr>
        </p:sp>
        <p:sp>
          <p:nvSpPr>
            <p:cNvPr id="36" name="任意多边形 35"/>
            <p:cNvSpPr/>
            <p:nvPr/>
          </p:nvSpPr>
          <p:spPr>
            <a:xfrm>
              <a:off x="608030" y="5938587"/>
              <a:ext cx="201071" cy="502677"/>
            </a:xfrm>
            <a:custGeom>
              <a:avLst/>
              <a:gdLst/>
              <a:ahLst/>
              <a:cxnLst/>
              <a:rect l="0" t="0" r="0" b="0"/>
              <a:pathLst>
                <a:path w="201071" h="502677">
                  <a:moveTo>
                    <a:pt x="0" y="0"/>
                  </a:moveTo>
                  <a:lnTo>
                    <a:pt x="201071" y="0"/>
                  </a:lnTo>
                  <a:lnTo>
                    <a:pt x="201071" y="502677"/>
                  </a:lnTo>
                  <a:lnTo>
                    <a:pt x="0" y="502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7600" cap="flat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</p:sp>
        <p:sp>
          <p:nvSpPr>
            <p:cNvPr id="38" name="任意多边形 37"/>
            <p:cNvSpPr/>
            <p:nvPr/>
          </p:nvSpPr>
          <p:spPr>
            <a:xfrm>
              <a:off x="306423" y="5723153"/>
              <a:ext cx="201071" cy="718110"/>
            </a:xfrm>
            <a:custGeom>
              <a:avLst/>
              <a:gdLst/>
              <a:ahLst/>
              <a:cxnLst/>
              <a:rect l="0" t="0" r="0" b="0"/>
              <a:pathLst>
                <a:path w="201071" h="718110">
                  <a:moveTo>
                    <a:pt x="0" y="0"/>
                  </a:moveTo>
                  <a:lnTo>
                    <a:pt x="201071" y="0"/>
                  </a:lnTo>
                  <a:lnTo>
                    <a:pt x="201071" y="718110"/>
                  </a:lnTo>
                  <a:lnTo>
                    <a:pt x="0" y="718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600" cap="flat">
              <a:solidFill>
                <a:schemeClr val="accent2">
                  <a:lumMod val="40000"/>
                  <a:lumOff val="60000"/>
                </a:schemeClr>
              </a:solidFill>
              <a:bevel/>
            </a:ln>
          </p:spPr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86266"/>
            <a:ext cx="6671299" cy="308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页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任意多边形 608"/>
          <p:cNvSpPr/>
          <p:nvPr/>
        </p:nvSpPr>
        <p:spPr>
          <a:xfrm>
            <a:off x="0" y="0"/>
            <a:ext cx="8119099" cy="283249"/>
          </a:xfrm>
          <a:custGeom>
            <a:avLst/>
            <a:gdLst/>
            <a:ahLst/>
            <a:cxnLst/>
            <a:rect l="0" t="0" r="0" b="0"/>
            <a:pathLst>
              <a:path w="7574943" h="331767">
                <a:moveTo>
                  <a:pt x="0" y="0"/>
                </a:moveTo>
                <a:lnTo>
                  <a:pt x="7574943" y="0"/>
                </a:lnTo>
                <a:lnTo>
                  <a:pt x="7574943" y="331767"/>
                </a:lnTo>
                <a:lnTo>
                  <a:pt x="0" y="33176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7600" cap="flat">
            <a:solidFill>
              <a:schemeClr val="accent3">
                <a:lumMod val="50000"/>
              </a:schemeClr>
            </a:solidFill>
            <a:bevel/>
          </a:ln>
        </p:spPr>
      </p:sp>
      <p:sp>
        <p:nvSpPr>
          <p:cNvPr id="24" name="任意多边形 23"/>
          <p:cNvSpPr/>
          <p:nvPr/>
        </p:nvSpPr>
        <p:spPr>
          <a:xfrm>
            <a:off x="538788" y="557562"/>
            <a:ext cx="7958732" cy="3814667"/>
          </a:xfrm>
          <a:custGeom>
            <a:avLst/>
            <a:gdLst>
              <a:gd name="rtl" fmla="*/ 30400 w 1504800"/>
              <a:gd name="rtt" fmla="*/ 129200 h 927200"/>
              <a:gd name="rtr" fmla="*/ 1474400 w 1504800"/>
              <a:gd name="rtb" fmla="*/ 912000 h 927200"/>
            </a:gdLst>
            <a:ahLst/>
            <a:cxnLst/>
            <a:rect l="rtl" t="rtt" r="rtr" b="rtb"/>
            <a:pathLst>
              <a:path w="1504800" h="927200">
                <a:moveTo>
                  <a:pt x="0" y="0"/>
                </a:moveTo>
                <a:lnTo>
                  <a:pt x="1504800" y="0"/>
                </a:lnTo>
                <a:lnTo>
                  <a:pt x="1504800" y="927200"/>
                </a:lnTo>
                <a:lnTo>
                  <a:pt x="0" y="92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2B2B2B"/>
            </a:solidFill>
            <a:bevel/>
          </a:ln>
          <a:effectLst>
            <a:outerShdw dist="21496" dir="2700000" algn="tl" rotWithShape="0">
              <a:srgbClr val="000000">
                <a:alpha val="20000"/>
              </a:srgbClr>
            </a:outerShdw>
          </a:effectLst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sz="760" dirty="0" smtClean="0">
                <a:solidFill>
                  <a:srgbClr val="454545"/>
                </a:solidFill>
                <a:latin typeface="宋体"/>
              </a:rPr>
              <a:t>.</a:t>
            </a:r>
            <a:endParaRPr sz="760" dirty="0">
              <a:solidFill>
                <a:srgbClr val="454545"/>
              </a:solidFill>
              <a:latin typeface="宋体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538788" y="557562"/>
            <a:ext cx="7958732" cy="406481"/>
          </a:xfrm>
          <a:custGeom>
            <a:avLst/>
            <a:gdLst>
              <a:gd name="rtl" fmla="*/ 15200 w 1504800"/>
              <a:gd name="rtt" fmla="*/ -179528 h 98800"/>
              <a:gd name="rtr" fmla="*/ 1489600 w 1504800"/>
              <a:gd name="rtb" fmla="*/ 0 h 98800"/>
            </a:gdLst>
            <a:ahLst/>
            <a:cxnLst/>
            <a:rect l="rtl" t="rtt" r="rtr" b="rtb"/>
            <a:pathLst>
              <a:path w="1504800" h="98800">
                <a:moveTo>
                  <a:pt x="0" y="0"/>
                </a:moveTo>
                <a:lnTo>
                  <a:pt x="1504800" y="0"/>
                </a:lnTo>
                <a:lnTo>
                  <a:pt x="1504800" y="98800"/>
                </a:lnTo>
                <a:lnTo>
                  <a:pt x="0" y="98800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 w="7600" cap="flat">
            <a:solidFill>
              <a:srgbClr val="2B2B2B"/>
            </a:solidFill>
            <a:bevel/>
          </a:ln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endParaRPr sz="760" dirty="0">
              <a:solidFill>
                <a:srgbClr val="454545"/>
              </a:solidFill>
              <a:latin typeface="Arial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8788" y="5810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命令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1008689" y="4898271"/>
            <a:ext cx="8135310" cy="245238"/>
          </a:xfrm>
          <a:custGeom>
            <a:avLst/>
            <a:gdLst/>
            <a:ahLst/>
            <a:cxnLst/>
            <a:rect l="l" t="t" r="r" b="b"/>
            <a:pathLst>
              <a:path w="7590067" h="157984">
                <a:moveTo>
                  <a:pt x="0" y="0"/>
                </a:moveTo>
                <a:lnTo>
                  <a:pt x="7590067" y="0"/>
                </a:lnTo>
                <a:lnTo>
                  <a:pt x="7590067" y="157984"/>
                </a:lnTo>
                <a:lnTo>
                  <a:pt x="0" y="15798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7600" cap="flat">
            <a:solidFill>
              <a:schemeClr val="accent3">
                <a:lumMod val="50000"/>
              </a:schemeClr>
            </a:solidFill>
            <a:bevel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endParaRPr sz="570" dirty="0">
              <a:solidFill>
                <a:srgbClr val="FFFFFF"/>
              </a:solidFill>
              <a:latin typeface="宋体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282026" y="0"/>
            <a:ext cx="861974" cy="809281"/>
            <a:chOff x="8282026" y="0"/>
            <a:chExt cx="861974" cy="809281"/>
          </a:xfrm>
        </p:grpSpPr>
        <p:sp>
          <p:nvSpPr>
            <p:cNvPr id="40" name="任意多边形 39"/>
            <p:cNvSpPr/>
            <p:nvPr/>
          </p:nvSpPr>
          <p:spPr>
            <a:xfrm>
              <a:off x="8282026" y="0"/>
              <a:ext cx="215493" cy="404642"/>
            </a:xfrm>
            <a:custGeom>
              <a:avLst/>
              <a:gdLst/>
              <a:ahLst/>
              <a:cxnLst/>
              <a:rect l="0" t="0" r="0" b="0"/>
              <a:pathLst>
                <a:path w="201050" h="473953">
                  <a:moveTo>
                    <a:pt x="0" y="0"/>
                  </a:moveTo>
                  <a:lnTo>
                    <a:pt x="201050" y="0"/>
                  </a:lnTo>
                  <a:lnTo>
                    <a:pt x="201050" y="473953"/>
                  </a:lnTo>
                  <a:lnTo>
                    <a:pt x="0" y="473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7600" cap="flat">
              <a:solidFill>
                <a:schemeClr val="accent3">
                  <a:lumMod val="50000"/>
                </a:schemeClr>
              </a:solidFill>
              <a:bevel/>
            </a:ln>
          </p:spPr>
        </p:sp>
        <p:sp>
          <p:nvSpPr>
            <p:cNvPr id="41" name="任意多边形 40"/>
            <p:cNvSpPr/>
            <p:nvPr/>
          </p:nvSpPr>
          <p:spPr>
            <a:xfrm>
              <a:off x="8605267" y="0"/>
              <a:ext cx="215493" cy="606963"/>
            </a:xfrm>
            <a:custGeom>
              <a:avLst/>
              <a:gdLst/>
              <a:ahLst/>
              <a:cxnLst/>
              <a:rect l="0" t="0" r="0" b="0"/>
              <a:pathLst>
                <a:path w="201050" h="710929">
                  <a:moveTo>
                    <a:pt x="0" y="0"/>
                  </a:moveTo>
                  <a:lnTo>
                    <a:pt x="201050" y="0"/>
                  </a:lnTo>
                  <a:lnTo>
                    <a:pt x="201050" y="710929"/>
                  </a:lnTo>
                  <a:lnTo>
                    <a:pt x="0" y="710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7600" cap="flat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</p:sp>
        <p:sp>
          <p:nvSpPr>
            <p:cNvPr id="45" name="任意多边形 44"/>
            <p:cNvSpPr/>
            <p:nvPr/>
          </p:nvSpPr>
          <p:spPr>
            <a:xfrm>
              <a:off x="8928507" y="0"/>
              <a:ext cx="215493" cy="809281"/>
            </a:xfrm>
            <a:custGeom>
              <a:avLst/>
              <a:gdLst/>
              <a:ahLst/>
              <a:cxnLst/>
              <a:rect l="0" t="0" r="0" b="0"/>
              <a:pathLst>
                <a:path w="201050" h="947902">
                  <a:moveTo>
                    <a:pt x="0" y="0"/>
                  </a:moveTo>
                  <a:lnTo>
                    <a:pt x="201050" y="0"/>
                  </a:lnTo>
                  <a:lnTo>
                    <a:pt x="201050" y="947902"/>
                  </a:lnTo>
                  <a:lnTo>
                    <a:pt x="0" y="9479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600" cap="flat">
              <a:solidFill>
                <a:schemeClr val="accent2">
                  <a:lumMod val="40000"/>
                  <a:lumOff val="60000"/>
                </a:schemeClr>
              </a:solidFill>
              <a:bevel/>
            </a:ln>
          </p:spPr>
        </p:sp>
      </p:grpSp>
      <p:grpSp>
        <p:nvGrpSpPr>
          <p:cNvPr id="46" name="组合 45"/>
          <p:cNvGrpSpPr/>
          <p:nvPr/>
        </p:nvGrpSpPr>
        <p:grpSpPr>
          <a:xfrm>
            <a:off x="0" y="4530406"/>
            <a:ext cx="862061" cy="613094"/>
            <a:chOff x="306423" y="5723153"/>
            <a:chExt cx="804284" cy="718110"/>
          </a:xfrm>
        </p:grpSpPr>
        <p:sp>
          <p:nvSpPr>
            <p:cNvPr id="47" name="任意多边形 46"/>
            <p:cNvSpPr/>
            <p:nvPr/>
          </p:nvSpPr>
          <p:spPr>
            <a:xfrm>
              <a:off x="909636" y="6154019"/>
              <a:ext cx="201071" cy="287244"/>
            </a:xfrm>
            <a:custGeom>
              <a:avLst/>
              <a:gdLst/>
              <a:ahLst/>
              <a:cxnLst/>
              <a:rect l="0" t="0" r="0" b="0"/>
              <a:pathLst>
                <a:path w="201071" h="287244">
                  <a:moveTo>
                    <a:pt x="0" y="0"/>
                  </a:moveTo>
                  <a:lnTo>
                    <a:pt x="201071" y="0"/>
                  </a:lnTo>
                  <a:lnTo>
                    <a:pt x="201071" y="287244"/>
                  </a:lnTo>
                  <a:lnTo>
                    <a:pt x="0" y="287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7600" cap="flat">
              <a:solidFill>
                <a:schemeClr val="accent3">
                  <a:lumMod val="50000"/>
                </a:schemeClr>
              </a:solidFill>
              <a:bevel/>
            </a:ln>
          </p:spPr>
        </p:sp>
        <p:sp>
          <p:nvSpPr>
            <p:cNvPr id="48" name="任意多边形 47"/>
            <p:cNvSpPr/>
            <p:nvPr/>
          </p:nvSpPr>
          <p:spPr>
            <a:xfrm>
              <a:off x="608030" y="5938587"/>
              <a:ext cx="201071" cy="502677"/>
            </a:xfrm>
            <a:custGeom>
              <a:avLst/>
              <a:gdLst/>
              <a:ahLst/>
              <a:cxnLst/>
              <a:rect l="0" t="0" r="0" b="0"/>
              <a:pathLst>
                <a:path w="201071" h="502677">
                  <a:moveTo>
                    <a:pt x="0" y="0"/>
                  </a:moveTo>
                  <a:lnTo>
                    <a:pt x="201071" y="0"/>
                  </a:lnTo>
                  <a:lnTo>
                    <a:pt x="201071" y="502677"/>
                  </a:lnTo>
                  <a:lnTo>
                    <a:pt x="0" y="502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7600" cap="flat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</p:sp>
        <p:sp>
          <p:nvSpPr>
            <p:cNvPr id="49" name="任意多边形 48"/>
            <p:cNvSpPr/>
            <p:nvPr/>
          </p:nvSpPr>
          <p:spPr>
            <a:xfrm>
              <a:off x="306423" y="5723153"/>
              <a:ext cx="201071" cy="718110"/>
            </a:xfrm>
            <a:custGeom>
              <a:avLst/>
              <a:gdLst/>
              <a:ahLst/>
              <a:cxnLst/>
              <a:rect l="0" t="0" r="0" b="0"/>
              <a:pathLst>
                <a:path w="201071" h="718110">
                  <a:moveTo>
                    <a:pt x="0" y="0"/>
                  </a:moveTo>
                  <a:lnTo>
                    <a:pt x="201071" y="0"/>
                  </a:lnTo>
                  <a:lnTo>
                    <a:pt x="201071" y="718110"/>
                  </a:lnTo>
                  <a:lnTo>
                    <a:pt x="0" y="718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600" cap="flat">
              <a:solidFill>
                <a:schemeClr val="accent2">
                  <a:lumMod val="40000"/>
                  <a:lumOff val="60000"/>
                </a:schemeClr>
              </a:solidFill>
              <a:bevel/>
            </a:ln>
          </p:spPr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8788" y="1823863"/>
            <a:ext cx="7958731" cy="326958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5698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cordova create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com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44753" y="2777164"/>
            <a:ext cx="7952766" cy="326958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5698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cordova platform add android</a:t>
            </a:r>
            <a:r>
              <a:rPr kumimoji="0" lang="zh-CN" altLang="zh-CN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8788" y="12834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新建项目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38788" y="23232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添加平台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38788" y="32615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编译项目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8788" y="3800110"/>
            <a:ext cx="7958731" cy="326958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5698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cordova build android</a:t>
            </a:r>
            <a:r>
              <a:rPr kumimoji="0" lang="zh-CN" altLang="zh-CN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页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任意多边形 608"/>
          <p:cNvSpPr/>
          <p:nvPr/>
        </p:nvSpPr>
        <p:spPr>
          <a:xfrm>
            <a:off x="0" y="0"/>
            <a:ext cx="8119099" cy="283249"/>
          </a:xfrm>
          <a:custGeom>
            <a:avLst/>
            <a:gdLst/>
            <a:ahLst/>
            <a:cxnLst/>
            <a:rect l="0" t="0" r="0" b="0"/>
            <a:pathLst>
              <a:path w="7574943" h="331767">
                <a:moveTo>
                  <a:pt x="0" y="0"/>
                </a:moveTo>
                <a:lnTo>
                  <a:pt x="7574943" y="0"/>
                </a:lnTo>
                <a:lnTo>
                  <a:pt x="7574943" y="331767"/>
                </a:lnTo>
                <a:lnTo>
                  <a:pt x="0" y="33176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7600" cap="flat">
            <a:solidFill>
              <a:schemeClr val="accent3">
                <a:lumMod val="50000"/>
              </a:schemeClr>
            </a:solidFill>
            <a:bevel/>
          </a:ln>
        </p:spPr>
      </p:sp>
      <p:sp>
        <p:nvSpPr>
          <p:cNvPr id="24" name="任意多边形 23"/>
          <p:cNvSpPr/>
          <p:nvPr/>
        </p:nvSpPr>
        <p:spPr>
          <a:xfrm>
            <a:off x="538788" y="557562"/>
            <a:ext cx="7958732" cy="3814667"/>
          </a:xfrm>
          <a:custGeom>
            <a:avLst/>
            <a:gdLst>
              <a:gd name="rtl" fmla="*/ 30400 w 1504800"/>
              <a:gd name="rtt" fmla="*/ 129200 h 927200"/>
              <a:gd name="rtr" fmla="*/ 1474400 w 1504800"/>
              <a:gd name="rtb" fmla="*/ 912000 h 927200"/>
            </a:gdLst>
            <a:ahLst/>
            <a:cxnLst/>
            <a:rect l="rtl" t="rtt" r="rtr" b="rtb"/>
            <a:pathLst>
              <a:path w="1504800" h="927200">
                <a:moveTo>
                  <a:pt x="0" y="0"/>
                </a:moveTo>
                <a:lnTo>
                  <a:pt x="1504800" y="0"/>
                </a:lnTo>
                <a:lnTo>
                  <a:pt x="1504800" y="927200"/>
                </a:lnTo>
                <a:lnTo>
                  <a:pt x="0" y="92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2B2B2B"/>
            </a:solidFill>
            <a:bevel/>
          </a:ln>
          <a:effectLst>
            <a:outerShdw dist="21496" dir="2700000" algn="tl" rotWithShape="0">
              <a:srgbClr val="000000">
                <a:alpha val="20000"/>
              </a:srgbClr>
            </a:outerShdw>
          </a:effectLst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sz="760" dirty="0" smtClean="0">
                <a:solidFill>
                  <a:srgbClr val="454545"/>
                </a:solidFill>
                <a:latin typeface="宋体"/>
              </a:rPr>
              <a:t>.</a:t>
            </a:r>
            <a:endParaRPr sz="760" dirty="0">
              <a:solidFill>
                <a:srgbClr val="454545"/>
              </a:solidFill>
              <a:latin typeface="宋体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538788" y="557562"/>
            <a:ext cx="7958732" cy="406481"/>
          </a:xfrm>
          <a:custGeom>
            <a:avLst/>
            <a:gdLst>
              <a:gd name="rtl" fmla="*/ 15200 w 1504800"/>
              <a:gd name="rtt" fmla="*/ -179528 h 98800"/>
              <a:gd name="rtr" fmla="*/ 1489600 w 1504800"/>
              <a:gd name="rtb" fmla="*/ 0 h 98800"/>
            </a:gdLst>
            <a:ahLst/>
            <a:cxnLst/>
            <a:rect l="rtl" t="rtt" r="rtr" b="rtb"/>
            <a:pathLst>
              <a:path w="1504800" h="98800">
                <a:moveTo>
                  <a:pt x="0" y="0"/>
                </a:moveTo>
                <a:lnTo>
                  <a:pt x="1504800" y="0"/>
                </a:lnTo>
                <a:lnTo>
                  <a:pt x="1504800" y="98800"/>
                </a:lnTo>
                <a:lnTo>
                  <a:pt x="0" y="98800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 w="7600" cap="flat">
            <a:solidFill>
              <a:srgbClr val="2B2B2B"/>
            </a:solidFill>
            <a:bevel/>
          </a:ln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endParaRPr sz="760" dirty="0">
              <a:solidFill>
                <a:srgbClr val="454545"/>
              </a:solidFill>
              <a:latin typeface="Arial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8788" y="5810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命令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1008689" y="4898271"/>
            <a:ext cx="8135310" cy="245238"/>
          </a:xfrm>
          <a:custGeom>
            <a:avLst/>
            <a:gdLst/>
            <a:ahLst/>
            <a:cxnLst/>
            <a:rect l="l" t="t" r="r" b="b"/>
            <a:pathLst>
              <a:path w="7590067" h="157984">
                <a:moveTo>
                  <a:pt x="0" y="0"/>
                </a:moveTo>
                <a:lnTo>
                  <a:pt x="7590067" y="0"/>
                </a:lnTo>
                <a:lnTo>
                  <a:pt x="7590067" y="157984"/>
                </a:lnTo>
                <a:lnTo>
                  <a:pt x="0" y="15798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7600" cap="flat">
            <a:solidFill>
              <a:schemeClr val="accent3">
                <a:lumMod val="50000"/>
              </a:schemeClr>
            </a:solidFill>
            <a:bevel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endParaRPr sz="570" dirty="0">
              <a:solidFill>
                <a:srgbClr val="FFFFFF"/>
              </a:solidFill>
              <a:latin typeface="宋体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282026" y="0"/>
            <a:ext cx="861974" cy="809281"/>
            <a:chOff x="8282026" y="0"/>
            <a:chExt cx="861974" cy="809281"/>
          </a:xfrm>
        </p:grpSpPr>
        <p:sp>
          <p:nvSpPr>
            <p:cNvPr id="40" name="任意多边形 39"/>
            <p:cNvSpPr/>
            <p:nvPr/>
          </p:nvSpPr>
          <p:spPr>
            <a:xfrm>
              <a:off x="8282026" y="0"/>
              <a:ext cx="215493" cy="404642"/>
            </a:xfrm>
            <a:custGeom>
              <a:avLst/>
              <a:gdLst/>
              <a:ahLst/>
              <a:cxnLst/>
              <a:rect l="0" t="0" r="0" b="0"/>
              <a:pathLst>
                <a:path w="201050" h="473953">
                  <a:moveTo>
                    <a:pt x="0" y="0"/>
                  </a:moveTo>
                  <a:lnTo>
                    <a:pt x="201050" y="0"/>
                  </a:lnTo>
                  <a:lnTo>
                    <a:pt x="201050" y="473953"/>
                  </a:lnTo>
                  <a:lnTo>
                    <a:pt x="0" y="473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7600" cap="flat">
              <a:solidFill>
                <a:schemeClr val="accent3">
                  <a:lumMod val="50000"/>
                </a:schemeClr>
              </a:solidFill>
              <a:bevel/>
            </a:ln>
          </p:spPr>
        </p:sp>
        <p:sp>
          <p:nvSpPr>
            <p:cNvPr id="41" name="任意多边形 40"/>
            <p:cNvSpPr/>
            <p:nvPr/>
          </p:nvSpPr>
          <p:spPr>
            <a:xfrm>
              <a:off x="8605267" y="0"/>
              <a:ext cx="215493" cy="606963"/>
            </a:xfrm>
            <a:custGeom>
              <a:avLst/>
              <a:gdLst/>
              <a:ahLst/>
              <a:cxnLst/>
              <a:rect l="0" t="0" r="0" b="0"/>
              <a:pathLst>
                <a:path w="201050" h="710929">
                  <a:moveTo>
                    <a:pt x="0" y="0"/>
                  </a:moveTo>
                  <a:lnTo>
                    <a:pt x="201050" y="0"/>
                  </a:lnTo>
                  <a:lnTo>
                    <a:pt x="201050" y="710929"/>
                  </a:lnTo>
                  <a:lnTo>
                    <a:pt x="0" y="710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7600" cap="flat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</p:sp>
        <p:sp>
          <p:nvSpPr>
            <p:cNvPr id="45" name="任意多边形 44"/>
            <p:cNvSpPr/>
            <p:nvPr/>
          </p:nvSpPr>
          <p:spPr>
            <a:xfrm>
              <a:off x="8928507" y="0"/>
              <a:ext cx="215493" cy="809281"/>
            </a:xfrm>
            <a:custGeom>
              <a:avLst/>
              <a:gdLst/>
              <a:ahLst/>
              <a:cxnLst/>
              <a:rect l="0" t="0" r="0" b="0"/>
              <a:pathLst>
                <a:path w="201050" h="947902">
                  <a:moveTo>
                    <a:pt x="0" y="0"/>
                  </a:moveTo>
                  <a:lnTo>
                    <a:pt x="201050" y="0"/>
                  </a:lnTo>
                  <a:lnTo>
                    <a:pt x="201050" y="947902"/>
                  </a:lnTo>
                  <a:lnTo>
                    <a:pt x="0" y="9479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600" cap="flat">
              <a:solidFill>
                <a:schemeClr val="accent2">
                  <a:lumMod val="40000"/>
                  <a:lumOff val="60000"/>
                </a:schemeClr>
              </a:solidFill>
              <a:bevel/>
            </a:ln>
          </p:spPr>
        </p:sp>
      </p:grpSp>
      <p:grpSp>
        <p:nvGrpSpPr>
          <p:cNvPr id="46" name="组合 45"/>
          <p:cNvGrpSpPr/>
          <p:nvPr/>
        </p:nvGrpSpPr>
        <p:grpSpPr>
          <a:xfrm>
            <a:off x="0" y="4530406"/>
            <a:ext cx="862061" cy="613094"/>
            <a:chOff x="306423" y="5723153"/>
            <a:chExt cx="804284" cy="718110"/>
          </a:xfrm>
        </p:grpSpPr>
        <p:sp>
          <p:nvSpPr>
            <p:cNvPr id="47" name="任意多边形 46"/>
            <p:cNvSpPr/>
            <p:nvPr/>
          </p:nvSpPr>
          <p:spPr>
            <a:xfrm>
              <a:off x="909636" y="6154019"/>
              <a:ext cx="201071" cy="287244"/>
            </a:xfrm>
            <a:custGeom>
              <a:avLst/>
              <a:gdLst/>
              <a:ahLst/>
              <a:cxnLst/>
              <a:rect l="0" t="0" r="0" b="0"/>
              <a:pathLst>
                <a:path w="201071" h="287244">
                  <a:moveTo>
                    <a:pt x="0" y="0"/>
                  </a:moveTo>
                  <a:lnTo>
                    <a:pt x="201071" y="0"/>
                  </a:lnTo>
                  <a:lnTo>
                    <a:pt x="201071" y="287244"/>
                  </a:lnTo>
                  <a:lnTo>
                    <a:pt x="0" y="287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7600" cap="flat">
              <a:solidFill>
                <a:schemeClr val="accent3">
                  <a:lumMod val="50000"/>
                </a:schemeClr>
              </a:solidFill>
              <a:bevel/>
            </a:ln>
          </p:spPr>
        </p:sp>
        <p:sp>
          <p:nvSpPr>
            <p:cNvPr id="48" name="任意多边形 47"/>
            <p:cNvSpPr/>
            <p:nvPr/>
          </p:nvSpPr>
          <p:spPr>
            <a:xfrm>
              <a:off x="608030" y="5938587"/>
              <a:ext cx="201071" cy="502677"/>
            </a:xfrm>
            <a:custGeom>
              <a:avLst/>
              <a:gdLst/>
              <a:ahLst/>
              <a:cxnLst/>
              <a:rect l="0" t="0" r="0" b="0"/>
              <a:pathLst>
                <a:path w="201071" h="502677">
                  <a:moveTo>
                    <a:pt x="0" y="0"/>
                  </a:moveTo>
                  <a:lnTo>
                    <a:pt x="201071" y="0"/>
                  </a:lnTo>
                  <a:lnTo>
                    <a:pt x="201071" y="502677"/>
                  </a:lnTo>
                  <a:lnTo>
                    <a:pt x="0" y="502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7600" cap="flat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</p:sp>
        <p:sp>
          <p:nvSpPr>
            <p:cNvPr id="49" name="任意多边形 48"/>
            <p:cNvSpPr/>
            <p:nvPr/>
          </p:nvSpPr>
          <p:spPr>
            <a:xfrm>
              <a:off x="306423" y="5723153"/>
              <a:ext cx="201071" cy="718110"/>
            </a:xfrm>
            <a:custGeom>
              <a:avLst/>
              <a:gdLst/>
              <a:ahLst/>
              <a:cxnLst/>
              <a:rect l="0" t="0" r="0" b="0"/>
              <a:pathLst>
                <a:path w="201071" h="718110">
                  <a:moveTo>
                    <a:pt x="0" y="0"/>
                  </a:moveTo>
                  <a:lnTo>
                    <a:pt x="201071" y="0"/>
                  </a:lnTo>
                  <a:lnTo>
                    <a:pt x="201071" y="718110"/>
                  </a:lnTo>
                  <a:lnTo>
                    <a:pt x="0" y="718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600" cap="flat">
              <a:solidFill>
                <a:schemeClr val="accent2">
                  <a:lumMod val="40000"/>
                  <a:lumOff val="60000"/>
                </a:schemeClr>
              </a:solidFill>
              <a:bevel/>
            </a:ln>
          </p:spPr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8788" y="1823863"/>
            <a:ext cx="7958731" cy="326958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5698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cordova create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com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44753" y="2777164"/>
            <a:ext cx="7952766" cy="326958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5698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cordova platform add android</a:t>
            </a:r>
            <a:r>
              <a:rPr kumimoji="0" lang="zh-CN" altLang="zh-CN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8788" y="12834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新建项目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38788" y="23232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添加平台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38788" y="3261562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编译项目（补丁替换后编译，补丁是图标配置）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8788" y="3800110"/>
            <a:ext cx="7958731" cy="326958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5698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cordova build android</a:t>
            </a:r>
            <a:r>
              <a:rPr kumimoji="0" lang="zh-CN" altLang="zh-CN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08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页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任意多边形 608"/>
          <p:cNvSpPr/>
          <p:nvPr/>
        </p:nvSpPr>
        <p:spPr>
          <a:xfrm>
            <a:off x="0" y="0"/>
            <a:ext cx="8119099" cy="283249"/>
          </a:xfrm>
          <a:custGeom>
            <a:avLst/>
            <a:gdLst/>
            <a:ahLst/>
            <a:cxnLst/>
            <a:rect l="0" t="0" r="0" b="0"/>
            <a:pathLst>
              <a:path w="7574943" h="331767">
                <a:moveTo>
                  <a:pt x="0" y="0"/>
                </a:moveTo>
                <a:lnTo>
                  <a:pt x="7574943" y="0"/>
                </a:lnTo>
                <a:lnTo>
                  <a:pt x="7574943" y="331767"/>
                </a:lnTo>
                <a:lnTo>
                  <a:pt x="0" y="33176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7600" cap="flat">
            <a:solidFill>
              <a:schemeClr val="accent3">
                <a:lumMod val="50000"/>
              </a:schemeClr>
            </a:solidFill>
            <a:bevel/>
          </a:ln>
        </p:spPr>
      </p:sp>
      <p:sp>
        <p:nvSpPr>
          <p:cNvPr id="24" name="任意多边形 23"/>
          <p:cNvSpPr/>
          <p:nvPr/>
        </p:nvSpPr>
        <p:spPr>
          <a:xfrm>
            <a:off x="538788" y="557562"/>
            <a:ext cx="7958732" cy="3814667"/>
          </a:xfrm>
          <a:custGeom>
            <a:avLst/>
            <a:gdLst>
              <a:gd name="rtl" fmla="*/ 30400 w 1504800"/>
              <a:gd name="rtt" fmla="*/ 129200 h 927200"/>
              <a:gd name="rtr" fmla="*/ 1474400 w 1504800"/>
              <a:gd name="rtb" fmla="*/ 912000 h 927200"/>
            </a:gdLst>
            <a:ahLst/>
            <a:cxnLst/>
            <a:rect l="rtl" t="rtt" r="rtr" b="rtb"/>
            <a:pathLst>
              <a:path w="1504800" h="927200">
                <a:moveTo>
                  <a:pt x="0" y="0"/>
                </a:moveTo>
                <a:lnTo>
                  <a:pt x="1504800" y="0"/>
                </a:lnTo>
                <a:lnTo>
                  <a:pt x="1504800" y="927200"/>
                </a:lnTo>
                <a:lnTo>
                  <a:pt x="0" y="92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2B2B2B"/>
            </a:solidFill>
            <a:bevel/>
          </a:ln>
          <a:effectLst>
            <a:outerShdw dist="21496" dir="2700000" algn="tl" rotWithShape="0">
              <a:srgbClr val="000000">
                <a:alpha val="20000"/>
              </a:srgbClr>
            </a:outerShdw>
          </a:effectLst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sz="760" dirty="0" smtClean="0">
                <a:solidFill>
                  <a:srgbClr val="454545"/>
                </a:solidFill>
                <a:latin typeface="宋体"/>
              </a:rPr>
              <a:t>.</a:t>
            </a:r>
            <a:endParaRPr sz="760" dirty="0">
              <a:solidFill>
                <a:srgbClr val="454545"/>
              </a:solidFill>
              <a:latin typeface="宋体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538788" y="557562"/>
            <a:ext cx="7958732" cy="406481"/>
          </a:xfrm>
          <a:custGeom>
            <a:avLst/>
            <a:gdLst>
              <a:gd name="rtl" fmla="*/ 15200 w 1504800"/>
              <a:gd name="rtt" fmla="*/ -179528 h 98800"/>
              <a:gd name="rtr" fmla="*/ 1489600 w 1504800"/>
              <a:gd name="rtb" fmla="*/ 0 h 98800"/>
            </a:gdLst>
            <a:ahLst/>
            <a:cxnLst/>
            <a:rect l="rtl" t="rtt" r="rtr" b="rtb"/>
            <a:pathLst>
              <a:path w="1504800" h="98800">
                <a:moveTo>
                  <a:pt x="0" y="0"/>
                </a:moveTo>
                <a:lnTo>
                  <a:pt x="1504800" y="0"/>
                </a:lnTo>
                <a:lnTo>
                  <a:pt x="1504800" y="98800"/>
                </a:lnTo>
                <a:lnTo>
                  <a:pt x="0" y="98800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 w="7600" cap="flat">
            <a:solidFill>
              <a:srgbClr val="2B2B2B"/>
            </a:solidFill>
            <a:bevel/>
          </a:ln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endParaRPr sz="760" dirty="0">
              <a:solidFill>
                <a:srgbClr val="454545"/>
              </a:solidFill>
              <a:latin typeface="Arial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8788" y="5810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命令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1008689" y="4898271"/>
            <a:ext cx="8135310" cy="245238"/>
          </a:xfrm>
          <a:custGeom>
            <a:avLst/>
            <a:gdLst/>
            <a:ahLst/>
            <a:cxnLst/>
            <a:rect l="l" t="t" r="r" b="b"/>
            <a:pathLst>
              <a:path w="7590067" h="157984">
                <a:moveTo>
                  <a:pt x="0" y="0"/>
                </a:moveTo>
                <a:lnTo>
                  <a:pt x="7590067" y="0"/>
                </a:lnTo>
                <a:lnTo>
                  <a:pt x="7590067" y="157984"/>
                </a:lnTo>
                <a:lnTo>
                  <a:pt x="0" y="15798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7600" cap="flat">
            <a:solidFill>
              <a:schemeClr val="accent3">
                <a:lumMod val="50000"/>
              </a:schemeClr>
            </a:solidFill>
            <a:bevel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endParaRPr sz="570" dirty="0">
              <a:solidFill>
                <a:srgbClr val="FFFFFF"/>
              </a:solidFill>
              <a:latin typeface="宋体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282026" y="0"/>
            <a:ext cx="861974" cy="809281"/>
            <a:chOff x="8282026" y="0"/>
            <a:chExt cx="861974" cy="809281"/>
          </a:xfrm>
        </p:grpSpPr>
        <p:sp>
          <p:nvSpPr>
            <p:cNvPr id="40" name="任意多边形 39"/>
            <p:cNvSpPr/>
            <p:nvPr/>
          </p:nvSpPr>
          <p:spPr>
            <a:xfrm>
              <a:off x="8282026" y="0"/>
              <a:ext cx="215493" cy="404642"/>
            </a:xfrm>
            <a:custGeom>
              <a:avLst/>
              <a:gdLst/>
              <a:ahLst/>
              <a:cxnLst/>
              <a:rect l="0" t="0" r="0" b="0"/>
              <a:pathLst>
                <a:path w="201050" h="473953">
                  <a:moveTo>
                    <a:pt x="0" y="0"/>
                  </a:moveTo>
                  <a:lnTo>
                    <a:pt x="201050" y="0"/>
                  </a:lnTo>
                  <a:lnTo>
                    <a:pt x="201050" y="473953"/>
                  </a:lnTo>
                  <a:lnTo>
                    <a:pt x="0" y="473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7600" cap="flat">
              <a:solidFill>
                <a:schemeClr val="accent3">
                  <a:lumMod val="50000"/>
                </a:schemeClr>
              </a:solidFill>
              <a:bevel/>
            </a:ln>
          </p:spPr>
        </p:sp>
        <p:sp>
          <p:nvSpPr>
            <p:cNvPr id="41" name="任意多边形 40"/>
            <p:cNvSpPr/>
            <p:nvPr/>
          </p:nvSpPr>
          <p:spPr>
            <a:xfrm>
              <a:off x="8605267" y="0"/>
              <a:ext cx="215493" cy="606963"/>
            </a:xfrm>
            <a:custGeom>
              <a:avLst/>
              <a:gdLst/>
              <a:ahLst/>
              <a:cxnLst/>
              <a:rect l="0" t="0" r="0" b="0"/>
              <a:pathLst>
                <a:path w="201050" h="710929">
                  <a:moveTo>
                    <a:pt x="0" y="0"/>
                  </a:moveTo>
                  <a:lnTo>
                    <a:pt x="201050" y="0"/>
                  </a:lnTo>
                  <a:lnTo>
                    <a:pt x="201050" y="710929"/>
                  </a:lnTo>
                  <a:lnTo>
                    <a:pt x="0" y="710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7600" cap="flat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</p:sp>
        <p:sp>
          <p:nvSpPr>
            <p:cNvPr id="45" name="任意多边形 44"/>
            <p:cNvSpPr/>
            <p:nvPr/>
          </p:nvSpPr>
          <p:spPr>
            <a:xfrm>
              <a:off x="8928507" y="0"/>
              <a:ext cx="215493" cy="809281"/>
            </a:xfrm>
            <a:custGeom>
              <a:avLst/>
              <a:gdLst/>
              <a:ahLst/>
              <a:cxnLst/>
              <a:rect l="0" t="0" r="0" b="0"/>
              <a:pathLst>
                <a:path w="201050" h="947902">
                  <a:moveTo>
                    <a:pt x="0" y="0"/>
                  </a:moveTo>
                  <a:lnTo>
                    <a:pt x="201050" y="0"/>
                  </a:lnTo>
                  <a:lnTo>
                    <a:pt x="201050" y="947902"/>
                  </a:lnTo>
                  <a:lnTo>
                    <a:pt x="0" y="9479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600" cap="flat">
              <a:solidFill>
                <a:schemeClr val="accent2">
                  <a:lumMod val="40000"/>
                  <a:lumOff val="60000"/>
                </a:schemeClr>
              </a:solidFill>
              <a:bevel/>
            </a:ln>
          </p:spPr>
        </p:sp>
      </p:grpSp>
      <p:grpSp>
        <p:nvGrpSpPr>
          <p:cNvPr id="46" name="组合 45"/>
          <p:cNvGrpSpPr/>
          <p:nvPr/>
        </p:nvGrpSpPr>
        <p:grpSpPr>
          <a:xfrm>
            <a:off x="0" y="4530406"/>
            <a:ext cx="862061" cy="613094"/>
            <a:chOff x="306423" y="5723153"/>
            <a:chExt cx="804284" cy="718110"/>
          </a:xfrm>
        </p:grpSpPr>
        <p:sp>
          <p:nvSpPr>
            <p:cNvPr id="47" name="任意多边形 46"/>
            <p:cNvSpPr/>
            <p:nvPr/>
          </p:nvSpPr>
          <p:spPr>
            <a:xfrm>
              <a:off x="909636" y="6154019"/>
              <a:ext cx="201071" cy="287244"/>
            </a:xfrm>
            <a:custGeom>
              <a:avLst/>
              <a:gdLst/>
              <a:ahLst/>
              <a:cxnLst/>
              <a:rect l="0" t="0" r="0" b="0"/>
              <a:pathLst>
                <a:path w="201071" h="287244">
                  <a:moveTo>
                    <a:pt x="0" y="0"/>
                  </a:moveTo>
                  <a:lnTo>
                    <a:pt x="201071" y="0"/>
                  </a:lnTo>
                  <a:lnTo>
                    <a:pt x="201071" y="287244"/>
                  </a:lnTo>
                  <a:lnTo>
                    <a:pt x="0" y="287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7600" cap="flat">
              <a:solidFill>
                <a:schemeClr val="accent3">
                  <a:lumMod val="50000"/>
                </a:schemeClr>
              </a:solidFill>
              <a:bevel/>
            </a:ln>
          </p:spPr>
        </p:sp>
        <p:sp>
          <p:nvSpPr>
            <p:cNvPr id="48" name="任意多边形 47"/>
            <p:cNvSpPr/>
            <p:nvPr/>
          </p:nvSpPr>
          <p:spPr>
            <a:xfrm>
              <a:off x="608030" y="5938587"/>
              <a:ext cx="201071" cy="502677"/>
            </a:xfrm>
            <a:custGeom>
              <a:avLst/>
              <a:gdLst/>
              <a:ahLst/>
              <a:cxnLst/>
              <a:rect l="0" t="0" r="0" b="0"/>
              <a:pathLst>
                <a:path w="201071" h="502677">
                  <a:moveTo>
                    <a:pt x="0" y="0"/>
                  </a:moveTo>
                  <a:lnTo>
                    <a:pt x="201071" y="0"/>
                  </a:lnTo>
                  <a:lnTo>
                    <a:pt x="201071" y="502677"/>
                  </a:lnTo>
                  <a:lnTo>
                    <a:pt x="0" y="502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7600" cap="flat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</p:sp>
        <p:sp>
          <p:nvSpPr>
            <p:cNvPr id="49" name="任意多边形 48"/>
            <p:cNvSpPr/>
            <p:nvPr/>
          </p:nvSpPr>
          <p:spPr>
            <a:xfrm>
              <a:off x="306423" y="5723153"/>
              <a:ext cx="201071" cy="718110"/>
            </a:xfrm>
            <a:custGeom>
              <a:avLst/>
              <a:gdLst/>
              <a:ahLst/>
              <a:cxnLst/>
              <a:rect l="0" t="0" r="0" b="0"/>
              <a:pathLst>
                <a:path w="201071" h="718110">
                  <a:moveTo>
                    <a:pt x="0" y="0"/>
                  </a:moveTo>
                  <a:lnTo>
                    <a:pt x="201071" y="0"/>
                  </a:lnTo>
                  <a:lnTo>
                    <a:pt x="201071" y="718110"/>
                  </a:lnTo>
                  <a:lnTo>
                    <a:pt x="0" y="718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600" cap="flat">
              <a:solidFill>
                <a:schemeClr val="accent2">
                  <a:lumMod val="40000"/>
                  <a:lumOff val="60000"/>
                </a:schemeClr>
              </a:solidFill>
              <a:bevel/>
            </a:ln>
          </p:spPr>
        </p:sp>
      </p:grpSp>
      <p:sp>
        <p:nvSpPr>
          <p:cNvPr id="5" name="文本框 4"/>
          <p:cNvSpPr txBox="1"/>
          <p:nvPr/>
        </p:nvSpPr>
        <p:spPr>
          <a:xfrm>
            <a:off x="538788" y="1283478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编译后，</a:t>
            </a:r>
            <a:r>
              <a:rPr lang="en-US" altLang="zh-CN" dirty="0" smtClean="0"/>
              <a:t>APK</a:t>
            </a:r>
            <a:r>
              <a:rPr lang="zh-CN" altLang="en-US" dirty="0" smtClean="0"/>
              <a:t>文件位置：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88" y="1760860"/>
            <a:ext cx="7958731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页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任意多边形 602"/>
          <p:cNvSpPr/>
          <p:nvPr/>
        </p:nvSpPr>
        <p:spPr>
          <a:xfrm>
            <a:off x="1008689" y="4898271"/>
            <a:ext cx="8135310" cy="245238"/>
          </a:xfrm>
          <a:custGeom>
            <a:avLst/>
            <a:gdLst/>
            <a:ahLst/>
            <a:cxnLst/>
            <a:rect l="l" t="t" r="r" b="b"/>
            <a:pathLst>
              <a:path w="7590067" h="157984">
                <a:moveTo>
                  <a:pt x="0" y="0"/>
                </a:moveTo>
                <a:lnTo>
                  <a:pt x="7590067" y="0"/>
                </a:lnTo>
                <a:lnTo>
                  <a:pt x="7590067" y="157984"/>
                </a:lnTo>
                <a:lnTo>
                  <a:pt x="0" y="15798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7600" cap="flat">
            <a:solidFill>
              <a:schemeClr val="accent3">
                <a:lumMod val="50000"/>
              </a:schemeClr>
            </a:solidFill>
            <a:bevel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endParaRPr sz="570" dirty="0">
              <a:solidFill>
                <a:srgbClr val="FFFFFF"/>
              </a:solidFill>
              <a:latin typeface="宋体"/>
            </a:endParaRPr>
          </a:p>
        </p:txBody>
      </p:sp>
      <p:sp>
        <p:nvSpPr>
          <p:cNvPr id="609" name="任意多边形 608"/>
          <p:cNvSpPr/>
          <p:nvPr/>
        </p:nvSpPr>
        <p:spPr>
          <a:xfrm>
            <a:off x="0" y="0"/>
            <a:ext cx="8119099" cy="283249"/>
          </a:xfrm>
          <a:custGeom>
            <a:avLst/>
            <a:gdLst/>
            <a:ahLst/>
            <a:cxnLst/>
            <a:rect l="0" t="0" r="0" b="0"/>
            <a:pathLst>
              <a:path w="7574943" h="331767">
                <a:moveTo>
                  <a:pt x="0" y="0"/>
                </a:moveTo>
                <a:lnTo>
                  <a:pt x="7574943" y="0"/>
                </a:lnTo>
                <a:lnTo>
                  <a:pt x="7574943" y="331767"/>
                </a:lnTo>
                <a:lnTo>
                  <a:pt x="0" y="33176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7600" cap="flat">
            <a:solidFill>
              <a:schemeClr val="accent3">
                <a:lumMod val="50000"/>
              </a:schemeClr>
            </a:solidFill>
            <a:bevel/>
          </a:ln>
        </p:spPr>
      </p:sp>
      <p:sp>
        <p:nvSpPr>
          <p:cNvPr id="34" name="任意多边形 33"/>
          <p:cNvSpPr/>
          <p:nvPr/>
        </p:nvSpPr>
        <p:spPr>
          <a:xfrm>
            <a:off x="538787" y="665867"/>
            <a:ext cx="785187" cy="920399"/>
          </a:xfrm>
          <a:custGeom>
            <a:avLst/>
            <a:gdLst/>
            <a:ahLst/>
            <a:cxnLst/>
            <a:rect l="l" t="t" r="r" b="b"/>
            <a:pathLst>
              <a:path w="514107" h="537781">
                <a:moveTo>
                  <a:pt x="514107" y="359016"/>
                </a:moveTo>
                <a:lnTo>
                  <a:pt x="257053" y="537781"/>
                </a:lnTo>
                <a:lnTo>
                  <a:pt x="0" y="358273"/>
                </a:lnTo>
                <a:lnTo>
                  <a:pt x="0" y="0"/>
                </a:lnTo>
                <a:lnTo>
                  <a:pt x="514107" y="743"/>
                </a:lnTo>
                <a:lnTo>
                  <a:pt x="514107" y="359016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7600" cap="flat">
            <a:solidFill>
              <a:schemeClr val="accent3">
                <a:lumMod val="50000"/>
              </a:schemeClr>
            </a:solidFill>
            <a:bevel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endParaRPr sz="2000" dirty="0">
              <a:solidFill>
                <a:srgbClr val="FFFFFF"/>
              </a:solidFill>
              <a:latin typeface="宋体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1447800" y="665867"/>
            <a:ext cx="6671299" cy="620008"/>
          </a:xfrm>
          <a:custGeom>
            <a:avLst/>
            <a:gdLst/>
            <a:ahLst/>
            <a:cxnLst/>
            <a:rect l="l" t="t" r="r" b="b"/>
            <a:pathLst>
              <a:path w="2181139" h="358671">
                <a:moveTo>
                  <a:pt x="0" y="0"/>
                </a:moveTo>
                <a:lnTo>
                  <a:pt x="2181139" y="0"/>
                </a:lnTo>
                <a:lnTo>
                  <a:pt x="2181139" y="358671"/>
                </a:lnTo>
                <a:lnTo>
                  <a:pt x="0" y="35867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7600" cap="flat">
            <a:solidFill>
              <a:schemeClr val="accent3">
                <a:lumMod val="50000"/>
              </a:schemeClr>
            </a:solidFill>
            <a:bevel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宋体"/>
              </a:rPr>
              <a:t>URL</a:t>
            </a: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宋体"/>
              </a:rPr>
              <a:t>说明</a:t>
            </a:r>
            <a:endParaRPr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宋体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9510" y="71426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FFFF"/>
                </a:solidFill>
                <a:latin typeface="宋体"/>
              </a:rPr>
              <a:t>01</a:t>
            </a:r>
            <a:endParaRPr lang="en-US" altLang="zh-CN" sz="2800" dirty="0">
              <a:solidFill>
                <a:srgbClr val="FFFFFF"/>
              </a:solidFill>
              <a:latin typeface="宋体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282026" y="0"/>
            <a:ext cx="861974" cy="809281"/>
            <a:chOff x="8282026" y="0"/>
            <a:chExt cx="861974" cy="809281"/>
          </a:xfrm>
        </p:grpSpPr>
        <p:sp>
          <p:nvSpPr>
            <p:cNvPr id="29" name="任意多边形 28"/>
            <p:cNvSpPr/>
            <p:nvPr/>
          </p:nvSpPr>
          <p:spPr>
            <a:xfrm>
              <a:off x="8282026" y="0"/>
              <a:ext cx="215493" cy="404642"/>
            </a:xfrm>
            <a:custGeom>
              <a:avLst/>
              <a:gdLst/>
              <a:ahLst/>
              <a:cxnLst/>
              <a:rect l="0" t="0" r="0" b="0"/>
              <a:pathLst>
                <a:path w="201050" h="473953">
                  <a:moveTo>
                    <a:pt x="0" y="0"/>
                  </a:moveTo>
                  <a:lnTo>
                    <a:pt x="201050" y="0"/>
                  </a:lnTo>
                  <a:lnTo>
                    <a:pt x="201050" y="473953"/>
                  </a:lnTo>
                  <a:lnTo>
                    <a:pt x="0" y="473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7600" cap="flat">
              <a:solidFill>
                <a:schemeClr val="accent3">
                  <a:lumMod val="50000"/>
                </a:schemeClr>
              </a:solidFill>
              <a:bevel/>
            </a:ln>
          </p:spPr>
        </p:sp>
        <p:sp>
          <p:nvSpPr>
            <p:cNvPr id="30" name="任意多边形 29"/>
            <p:cNvSpPr/>
            <p:nvPr/>
          </p:nvSpPr>
          <p:spPr>
            <a:xfrm>
              <a:off x="8605267" y="0"/>
              <a:ext cx="215493" cy="606963"/>
            </a:xfrm>
            <a:custGeom>
              <a:avLst/>
              <a:gdLst/>
              <a:ahLst/>
              <a:cxnLst/>
              <a:rect l="0" t="0" r="0" b="0"/>
              <a:pathLst>
                <a:path w="201050" h="710929">
                  <a:moveTo>
                    <a:pt x="0" y="0"/>
                  </a:moveTo>
                  <a:lnTo>
                    <a:pt x="201050" y="0"/>
                  </a:lnTo>
                  <a:lnTo>
                    <a:pt x="201050" y="710929"/>
                  </a:lnTo>
                  <a:lnTo>
                    <a:pt x="0" y="710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7600" cap="flat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</p:sp>
        <p:sp>
          <p:nvSpPr>
            <p:cNvPr id="31" name="任意多边形 30"/>
            <p:cNvSpPr/>
            <p:nvPr/>
          </p:nvSpPr>
          <p:spPr>
            <a:xfrm>
              <a:off x="8928507" y="0"/>
              <a:ext cx="215493" cy="809281"/>
            </a:xfrm>
            <a:custGeom>
              <a:avLst/>
              <a:gdLst/>
              <a:ahLst/>
              <a:cxnLst/>
              <a:rect l="0" t="0" r="0" b="0"/>
              <a:pathLst>
                <a:path w="201050" h="947902">
                  <a:moveTo>
                    <a:pt x="0" y="0"/>
                  </a:moveTo>
                  <a:lnTo>
                    <a:pt x="201050" y="0"/>
                  </a:lnTo>
                  <a:lnTo>
                    <a:pt x="201050" y="947902"/>
                  </a:lnTo>
                  <a:lnTo>
                    <a:pt x="0" y="9479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600" cap="flat">
              <a:solidFill>
                <a:schemeClr val="accent2">
                  <a:lumMod val="40000"/>
                  <a:lumOff val="60000"/>
                </a:schemeClr>
              </a:solidFill>
              <a:bevel/>
            </a:ln>
          </p:spPr>
        </p:sp>
      </p:grpSp>
      <p:grpSp>
        <p:nvGrpSpPr>
          <p:cNvPr id="32" name="组合 31"/>
          <p:cNvGrpSpPr/>
          <p:nvPr/>
        </p:nvGrpSpPr>
        <p:grpSpPr>
          <a:xfrm>
            <a:off x="0" y="4530406"/>
            <a:ext cx="862061" cy="613094"/>
            <a:chOff x="306423" y="5723153"/>
            <a:chExt cx="804284" cy="718110"/>
          </a:xfrm>
        </p:grpSpPr>
        <p:sp>
          <p:nvSpPr>
            <p:cNvPr id="33" name="任意多边形 32"/>
            <p:cNvSpPr/>
            <p:nvPr/>
          </p:nvSpPr>
          <p:spPr>
            <a:xfrm>
              <a:off x="909636" y="6154019"/>
              <a:ext cx="201071" cy="287244"/>
            </a:xfrm>
            <a:custGeom>
              <a:avLst/>
              <a:gdLst/>
              <a:ahLst/>
              <a:cxnLst/>
              <a:rect l="0" t="0" r="0" b="0"/>
              <a:pathLst>
                <a:path w="201071" h="287244">
                  <a:moveTo>
                    <a:pt x="0" y="0"/>
                  </a:moveTo>
                  <a:lnTo>
                    <a:pt x="201071" y="0"/>
                  </a:lnTo>
                  <a:lnTo>
                    <a:pt x="201071" y="287244"/>
                  </a:lnTo>
                  <a:lnTo>
                    <a:pt x="0" y="287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7600" cap="flat">
              <a:solidFill>
                <a:schemeClr val="accent3">
                  <a:lumMod val="50000"/>
                </a:schemeClr>
              </a:solidFill>
              <a:bevel/>
            </a:ln>
          </p:spPr>
        </p:sp>
        <p:sp>
          <p:nvSpPr>
            <p:cNvPr id="36" name="任意多边形 35"/>
            <p:cNvSpPr/>
            <p:nvPr/>
          </p:nvSpPr>
          <p:spPr>
            <a:xfrm>
              <a:off x="608030" y="5938587"/>
              <a:ext cx="201071" cy="502677"/>
            </a:xfrm>
            <a:custGeom>
              <a:avLst/>
              <a:gdLst/>
              <a:ahLst/>
              <a:cxnLst/>
              <a:rect l="0" t="0" r="0" b="0"/>
              <a:pathLst>
                <a:path w="201071" h="502677">
                  <a:moveTo>
                    <a:pt x="0" y="0"/>
                  </a:moveTo>
                  <a:lnTo>
                    <a:pt x="201071" y="0"/>
                  </a:lnTo>
                  <a:lnTo>
                    <a:pt x="201071" y="502677"/>
                  </a:lnTo>
                  <a:lnTo>
                    <a:pt x="0" y="502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7600" cap="flat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</p:sp>
        <p:sp>
          <p:nvSpPr>
            <p:cNvPr id="38" name="任意多边形 37"/>
            <p:cNvSpPr/>
            <p:nvPr/>
          </p:nvSpPr>
          <p:spPr>
            <a:xfrm>
              <a:off x="306423" y="5723153"/>
              <a:ext cx="201071" cy="718110"/>
            </a:xfrm>
            <a:custGeom>
              <a:avLst/>
              <a:gdLst/>
              <a:ahLst/>
              <a:cxnLst/>
              <a:rect l="0" t="0" r="0" b="0"/>
              <a:pathLst>
                <a:path w="201071" h="718110">
                  <a:moveTo>
                    <a:pt x="0" y="0"/>
                  </a:moveTo>
                  <a:lnTo>
                    <a:pt x="201071" y="0"/>
                  </a:lnTo>
                  <a:lnTo>
                    <a:pt x="201071" y="718110"/>
                  </a:lnTo>
                  <a:lnTo>
                    <a:pt x="0" y="718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600" cap="flat">
              <a:solidFill>
                <a:schemeClr val="accent2">
                  <a:lumMod val="40000"/>
                  <a:lumOff val="60000"/>
                </a:schemeClr>
              </a:solidFill>
              <a:bevel/>
            </a:ln>
          </p:spPr>
        </p:sp>
      </p:grpSp>
      <p:sp>
        <p:nvSpPr>
          <p:cNvPr id="16" name="文本框 15"/>
          <p:cNvSpPr txBox="1"/>
          <p:nvPr/>
        </p:nvSpPr>
        <p:spPr>
          <a:xfrm>
            <a:off x="1447800" y="2097459"/>
            <a:ext cx="533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为带协议的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路径，端口必须为</a:t>
            </a:r>
            <a:r>
              <a:rPr lang="en-US" altLang="zh-CN" dirty="0" smtClean="0"/>
              <a:t>80，</a:t>
            </a:r>
            <a:r>
              <a:rPr lang="zh-CN" altLang="en-US" dirty="0" smtClean="0"/>
              <a:t>不能跨域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6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页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任意多边形 602"/>
          <p:cNvSpPr/>
          <p:nvPr/>
        </p:nvSpPr>
        <p:spPr>
          <a:xfrm>
            <a:off x="1008689" y="4898271"/>
            <a:ext cx="8135310" cy="245238"/>
          </a:xfrm>
          <a:custGeom>
            <a:avLst/>
            <a:gdLst/>
            <a:ahLst/>
            <a:cxnLst/>
            <a:rect l="l" t="t" r="r" b="b"/>
            <a:pathLst>
              <a:path w="7590067" h="157984">
                <a:moveTo>
                  <a:pt x="0" y="0"/>
                </a:moveTo>
                <a:lnTo>
                  <a:pt x="7590067" y="0"/>
                </a:lnTo>
                <a:lnTo>
                  <a:pt x="7590067" y="157984"/>
                </a:lnTo>
                <a:lnTo>
                  <a:pt x="0" y="15798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7600" cap="flat">
            <a:solidFill>
              <a:schemeClr val="accent3">
                <a:lumMod val="50000"/>
              </a:schemeClr>
            </a:solidFill>
            <a:bevel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endParaRPr sz="570" dirty="0">
              <a:solidFill>
                <a:srgbClr val="FFFFFF"/>
              </a:solidFill>
              <a:latin typeface="宋体"/>
            </a:endParaRPr>
          </a:p>
        </p:txBody>
      </p:sp>
      <p:sp>
        <p:nvSpPr>
          <p:cNvPr id="609" name="任意多边形 608"/>
          <p:cNvSpPr/>
          <p:nvPr/>
        </p:nvSpPr>
        <p:spPr>
          <a:xfrm>
            <a:off x="0" y="0"/>
            <a:ext cx="8119099" cy="283249"/>
          </a:xfrm>
          <a:custGeom>
            <a:avLst/>
            <a:gdLst/>
            <a:ahLst/>
            <a:cxnLst/>
            <a:rect l="0" t="0" r="0" b="0"/>
            <a:pathLst>
              <a:path w="7574943" h="331767">
                <a:moveTo>
                  <a:pt x="0" y="0"/>
                </a:moveTo>
                <a:lnTo>
                  <a:pt x="7574943" y="0"/>
                </a:lnTo>
                <a:lnTo>
                  <a:pt x="7574943" y="331767"/>
                </a:lnTo>
                <a:lnTo>
                  <a:pt x="0" y="33176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7600" cap="flat">
            <a:solidFill>
              <a:schemeClr val="accent3">
                <a:lumMod val="50000"/>
              </a:schemeClr>
            </a:solidFill>
            <a:bevel/>
          </a:ln>
        </p:spPr>
      </p:sp>
      <p:sp>
        <p:nvSpPr>
          <p:cNvPr id="34" name="任意多边形 33"/>
          <p:cNvSpPr/>
          <p:nvPr/>
        </p:nvSpPr>
        <p:spPr>
          <a:xfrm>
            <a:off x="538787" y="665867"/>
            <a:ext cx="785187" cy="920399"/>
          </a:xfrm>
          <a:custGeom>
            <a:avLst/>
            <a:gdLst/>
            <a:ahLst/>
            <a:cxnLst/>
            <a:rect l="l" t="t" r="r" b="b"/>
            <a:pathLst>
              <a:path w="514107" h="537781">
                <a:moveTo>
                  <a:pt x="514107" y="359016"/>
                </a:moveTo>
                <a:lnTo>
                  <a:pt x="257053" y="537781"/>
                </a:lnTo>
                <a:lnTo>
                  <a:pt x="0" y="358273"/>
                </a:lnTo>
                <a:lnTo>
                  <a:pt x="0" y="0"/>
                </a:lnTo>
                <a:lnTo>
                  <a:pt x="514107" y="743"/>
                </a:lnTo>
                <a:lnTo>
                  <a:pt x="514107" y="359016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7600" cap="flat">
            <a:solidFill>
              <a:schemeClr val="accent3">
                <a:lumMod val="50000"/>
              </a:schemeClr>
            </a:solidFill>
            <a:bevel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endParaRPr sz="2000" dirty="0">
              <a:solidFill>
                <a:srgbClr val="FFFFFF"/>
              </a:solidFill>
              <a:latin typeface="宋体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1447800" y="665867"/>
            <a:ext cx="6671299" cy="620008"/>
          </a:xfrm>
          <a:custGeom>
            <a:avLst/>
            <a:gdLst/>
            <a:ahLst/>
            <a:cxnLst/>
            <a:rect l="l" t="t" r="r" b="b"/>
            <a:pathLst>
              <a:path w="2181139" h="358671">
                <a:moveTo>
                  <a:pt x="0" y="0"/>
                </a:moveTo>
                <a:lnTo>
                  <a:pt x="2181139" y="0"/>
                </a:lnTo>
                <a:lnTo>
                  <a:pt x="2181139" y="358671"/>
                </a:lnTo>
                <a:lnTo>
                  <a:pt x="0" y="35867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7600" cap="flat">
            <a:solidFill>
              <a:schemeClr val="accent3">
                <a:lumMod val="50000"/>
              </a:schemeClr>
            </a:solidFill>
            <a:bevel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宋体"/>
              </a:rPr>
              <a:t>调试</a:t>
            </a:r>
            <a:endParaRPr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宋体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9510" y="71426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FFFF"/>
                </a:solidFill>
                <a:latin typeface="宋体"/>
              </a:rPr>
              <a:t>01</a:t>
            </a:r>
            <a:endParaRPr lang="en-US" altLang="zh-CN" sz="2800" dirty="0">
              <a:solidFill>
                <a:srgbClr val="FFFFFF"/>
              </a:solidFill>
              <a:latin typeface="宋体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282026" y="0"/>
            <a:ext cx="861974" cy="809281"/>
            <a:chOff x="8282026" y="0"/>
            <a:chExt cx="861974" cy="809281"/>
          </a:xfrm>
        </p:grpSpPr>
        <p:sp>
          <p:nvSpPr>
            <p:cNvPr id="29" name="任意多边形 28"/>
            <p:cNvSpPr/>
            <p:nvPr/>
          </p:nvSpPr>
          <p:spPr>
            <a:xfrm>
              <a:off x="8282026" y="0"/>
              <a:ext cx="215493" cy="404642"/>
            </a:xfrm>
            <a:custGeom>
              <a:avLst/>
              <a:gdLst/>
              <a:ahLst/>
              <a:cxnLst/>
              <a:rect l="0" t="0" r="0" b="0"/>
              <a:pathLst>
                <a:path w="201050" h="473953">
                  <a:moveTo>
                    <a:pt x="0" y="0"/>
                  </a:moveTo>
                  <a:lnTo>
                    <a:pt x="201050" y="0"/>
                  </a:lnTo>
                  <a:lnTo>
                    <a:pt x="201050" y="473953"/>
                  </a:lnTo>
                  <a:lnTo>
                    <a:pt x="0" y="473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7600" cap="flat">
              <a:solidFill>
                <a:schemeClr val="accent3">
                  <a:lumMod val="50000"/>
                </a:schemeClr>
              </a:solidFill>
              <a:bevel/>
            </a:ln>
          </p:spPr>
        </p:sp>
        <p:sp>
          <p:nvSpPr>
            <p:cNvPr id="30" name="任意多边形 29"/>
            <p:cNvSpPr/>
            <p:nvPr/>
          </p:nvSpPr>
          <p:spPr>
            <a:xfrm>
              <a:off x="8605267" y="0"/>
              <a:ext cx="215493" cy="606963"/>
            </a:xfrm>
            <a:custGeom>
              <a:avLst/>
              <a:gdLst/>
              <a:ahLst/>
              <a:cxnLst/>
              <a:rect l="0" t="0" r="0" b="0"/>
              <a:pathLst>
                <a:path w="201050" h="710929">
                  <a:moveTo>
                    <a:pt x="0" y="0"/>
                  </a:moveTo>
                  <a:lnTo>
                    <a:pt x="201050" y="0"/>
                  </a:lnTo>
                  <a:lnTo>
                    <a:pt x="201050" y="710929"/>
                  </a:lnTo>
                  <a:lnTo>
                    <a:pt x="0" y="710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7600" cap="flat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</p:sp>
        <p:sp>
          <p:nvSpPr>
            <p:cNvPr id="31" name="任意多边形 30"/>
            <p:cNvSpPr/>
            <p:nvPr/>
          </p:nvSpPr>
          <p:spPr>
            <a:xfrm>
              <a:off x="8928507" y="0"/>
              <a:ext cx="215493" cy="809281"/>
            </a:xfrm>
            <a:custGeom>
              <a:avLst/>
              <a:gdLst/>
              <a:ahLst/>
              <a:cxnLst/>
              <a:rect l="0" t="0" r="0" b="0"/>
              <a:pathLst>
                <a:path w="201050" h="947902">
                  <a:moveTo>
                    <a:pt x="0" y="0"/>
                  </a:moveTo>
                  <a:lnTo>
                    <a:pt x="201050" y="0"/>
                  </a:lnTo>
                  <a:lnTo>
                    <a:pt x="201050" y="947902"/>
                  </a:lnTo>
                  <a:lnTo>
                    <a:pt x="0" y="9479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600" cap="flat">
              <a:solidFill>
                <a:schemeClr val="accent2">
                  <a:lumMod val="40000"/>
                  <a:lumOff val="60000"/>
                </a:schemeClr>
              </a:solidFill>
              <a:bevel/>
            </a:ln>
          </p:spPr>
        </p:sp>
      </p:grpSp>
      <p:grpSp>
        <p:nvGrpSpPr>
          <p:cNvPr id="32" name="组合 31"/>
          <p:cNvGrpSpPr/>
          <p:nvPr/>
        </p:nvGrpSpPr>
        <p:grpSpPr>
          <a:xfrm>
            <a:off x="0" y="4530406"/>
            <a:ext cx="862061" cy="613094"/>
            <a:chOff x="306423" y="5723153"/>
            <a:chExt cx="804284" cy="718110"/>
          </a:xfrm>
        </p:grpSpPr>
        <p:sp>
          <p:nvSpPr>
            <p:cNvPr id="33" name="任意多边形 32"/>
            <p:cNvSpPr/>
            <p:nvPr/>
          </p:nvSpPr>
          <p:spPr>
            <a:xfrm>
              <a:off x="909636" y="6154019"/>
              <a:ext cx="201071" cy="287244"/>
            </a:xfrm>
            <a:custGeom>
              <a:avLst/>
              <a:gdLst/>
              <a:ahLst/>
              <a:cxnLst/>
              <a:rect l="0" t="0" r="0" b="0"/>
              <a:pathLst>
                <a:path w="201071" h="287244">
                  <a:moveTo>
                    <a:pt x="0" y="0"/>
                  </a:moveTo>
                  <a:lnTo>
                    <a:pt x="201071" y="0"/>
                  </a:lnTo>
                  <a:lnTo>
                    <a:pt x="201071" y="287244"/>
                  </a:lnTo>
                  <a:lnTo>
                    <a:pt x="0" y="287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7600" cap="flat">
              <a:solidFill>
                <a:schemeClr val="accent3">
                  <a:lumMod val="50000"/>
                </a:schemeClr>
              </a:solidFill>
              <a:bevel/>
            </a:ln>
          </p:spPr>
        </p:sp>
        <p:sp>
          <p:nvSpPr>
            <p:cNvPr id="36" name="任意多边形 35"/>
            <p:cNvSpPr/>
            <p:nvPr/>
          </p:nvSpPr>
          <p:spPr>
            <a:xfrm>
              <a:off x="608030" y="5938587"/>
              <a:ext cx="201071" cy="502677"/>
            </a:xfrm>
            <a:custGeom>
              <a:avLst/>
              <a:gdLst/>
              <a:ahLst/>
              <a:cxnLst/>
              <a:rect l="0" t="0" r="0" b="0"/>
              <a:pathLst>
                <a:path w="201071" h="502677">
                  <a:moveTo>
                    <a:pt x="0" y="0"/>
                  </a:moveTo>
                  <a:lnTo>
                    <a:pt x="201071" y="0"/>
                  </a:lnTo>
                  <a:lnTo>
                    <a:pt x="201071" y="502677"/>
                  </a:lnTo>
                  <a:lnTo>
                    <a:pt x="0" y="502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7600" cap="flat">
              <a:solidFill>
                <a:schemeClr val="accent1">
                  <a:lumMod val="40000"/>
                  <a:lumOff val="60000"/>
                </a:schemeClr>
              </a:solidFill>
              <a:bevel/>
            </a:ln>
          </p:spPr>
        </p:sp>
        <p:sp>
          <p:nvSpPr>
            <p:cNvPr id="38" name="任意多边形 37"/>
            <p:cNvSpPr/>
            <p:nvPr/>
          </p:nvSpPr>
          <p:spPr>
            <a:xfrm>
              <a:off x="306423" y="5723153"/>
              <a:ext cx="201071" cy="718110"/>
            </a:xfrm>
            <a:custGeom>
              <a:avLst/>
              <a:gdLst/>
              <a:ahLst/>
              <a:cxnLst/>
              <a:rect l="0" t="0" r="0" b="0"/>
              <a:pathLst>
                <a:path w="201071" h="718110">
                  <a:moveTo>
                    <a:pt x="0" y="0"/>
                  </a:moveTo>
                  <a:lnTo>
                    <a:pt x="201071" y="0"/>
                  </a:lnTo>
                  <a:lnTo>
                    <a:pt x="201071" y="718110"/>
                  </a:lnTo>
                  <a:lnTo>
                    <a:pt x="0" y="718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600" cap="flat">
              <a:solidFill>
                <a:schemeClr val="accent2">
                  <a:lumMod val="40000"/>
                  <a:lumOff val="60000"/>
                </a:schemeClr>
              </a:solidFill>
              <a:bevel/>
            </a:ln>
          </p:spPr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1333266"/>
            <a:ext cx="5291137" cy="351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9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84</Words>
  <Application>Microsoft Office PowerPoint</Application>
  <PresentationFormat>全屏显示(16:9)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Calibri</vt:lpstr>
      <vt:lpstr>Calibri Light</vt:lpstr>
      <vt:lpstr>Consolas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A001</dc:creator>
  <cp:lastModifiedBy>A001</cp:lastModifiedBy>
  <cp:revision>100</cp:revision>
  <dcterms:created xsi:type="dcterms:W3CDTF">2018-07-30T20:28:38Z</dcterms:created>
  <dcterms:modified xsi:type="dcterms:W3CDTF">2018-08-09T08:26:52Z</dcterms:modified>
</cp:coreProperties>
</file>