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71" r:id="rId12"/>
    <p:sldId id="264" r:id="rId13"/>
    <p:sldId id="266" r:id="rId14"/>
    <p:sldId id="265" r:id="rId15"/>
    <p:sldId id="267" r:id="rId16"/>
    <p:sldId id="268" r:id="rId17"/>
    <p:sldId id="269" r:id="rId18"/>
    <p:sldId id="272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ucida Console" panose="020B0609040504020204" pitchFamily="49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17E83-77C9-4997-95A2-B23AC3D2B92C}" v="28" dt="2023-10-15T15:41:44.833"/>
    <p1510:client id="{17D527C9-2270-4AC7-9BC3-F9B0053512A5}" v="1" dt="2023-10-16T04:06:08.948"/>
    <p1510:client id="{1E3ED34E-2107-4EF6-A17E-ACAA555F8D42}" v="164" dt="2023-10-15T17:05:32.837"/>
    <p1510:client id="{5D6FE773-C941-4A69-BE98-5C5B31ED8116}" v="280" dt="2023-10-15T17:53:57.547"/>
    <p1510:client id="{6770B068-CE12-4336-A3C8-D4E9DB99E3F3}" v="125" dt="2023-10-15T17:13:12.819"/>
    <p1510:client id="{79BEC90B-6A8D-439C-9B02-A39FBC3C8A3B}" v="14" dt="2023-10-16T04:34:34.229"/>
    <p1510:client id="{86A486C2-0436-4816-822C-9AF6175B1A21}" v="237" dt="2023-10-15T17:45:48.721"/>
    <p1510:client id="{C605D617-087B-4981-85EB-8FAC36F81F5A}" v="8" dt="2023-10-15T05:06:47.277"/>
    <p1510:client id="{C7A566E2-40C1-45DE-B012-C8EB30BB230E}" v="62" dt="2023-10-16T03:43:21.179"/>
    <p1510:client id="{DC90E586-EC88-4C92-92D2-C52840658DD6}" v="66" dt="2023-10-15T15:40:37.970"/>
  </p1510:revLst>
</p1510:revInfo>
</file>

<file path=ppt/tableStyles.xml><?xml version="1.0" encoding="utf-8"?>
<a:tblStyleLst xmlns:a="http://schemas.openxmlformats.org/drawingml/2006/main" def="{D19B3E33-0356-4B6A-A92B-D1CFFC246BA7}">
  <a:tblStyle styleId="{D19B3E33-0356-4B6A-A92B-D1CFFC246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DAN HUO" userId="S::yhuo29@wisc.edu::2a99ef81-3403-451c-9a1a-48e9fe592712" providerId="AD" clId="Web-{DC90E586-EC88-4C92-92D2-C52840658DD6}"/>
    <pc:docChg chg="modSld">
      <pc:chgData name="YIDAN HUO" userId="S::yhuo29@wisc.edu::2a99ef81-3403-451c-9a1a-48e9fe592712" providerId="AD" clId="Web-{DC90E586-EC88-4C92-92D2-C52840658DD6}" dt="2023-10-15T15:40:37.970" v="38" actId="1076"/>
      <pc:docMkLst>
        <pc:docMk/>
      </pc:docMkLst>
      <pc:sldChg chg="addSp modSp">
        <pc:chgData name="YIDAN HUO" userId="S::yhuo29@wisc.edu::2a99ef81-3403-451c-9a1a-48e9fe592712" providerId="AD" clId="Web-{DC90E586-EC88-4C92-92D2-C52840658DD6}" dt="2023-10-15T15:40:37.970" v="38" actId="1076"/>
        <pc:sldMkLst>
          <pc:docMk/>
          <pc:sldMk cId="0" sldId="269"/>
        </pc:sldMkLst>
        <pc:spChg chg="add mod">
          <ac:chgData name="YIDAN HUO" userId="S::yhuo29@wisc.edu::2a99ef81-3403-451c-9a1a-48e9fe592712" providerId="AD" clId="Web-{DC90E586-EC88-4C92-92D2-C52840658DD6}" dt="2023-10-15T15:36:09.320" v="12" actId="20577"/>
          <ac:spMkLst>
            <pc:docMk/>
            <pc:sldMk cId="0" sldId="269"/>
            <ac:spMk id="3" creationId="{9F6CAECA-3FAF-1085-833A-D5EEF5D56535}"/>
          </ac:spMkLst>
        </pc:spChg>
        <pc:spChg chg="add mod">
          <ac:chgData name="YIDAN HUO" userId="S::yhuo29@wisc.edu::2a99ef81-3403-451c-9a1a-48e9fe592712" providerId="AD" clId="Web-{DC90E586-EC88-4C92-92D2-C52840658DD6}" dt="2023-10-15T15:40:37.970" v="38" actId="1076"/>
          <ac:spMkLst>
            <pc:docMk/>
            <pc:sldMk cId="0" sldId="269"/>
            <ac:spMk id="5" creationId="{540CD111-C877-268D-373A-C6E91067A125}"/>
          </ac:spMkLst>
        </pc:spChg>
        <pc:picChg chg="add mod">
          <ac:chgData name="YIDAN HUO" userId="S::yhuo29@wisc.edu::2a99ef81-3403-451c-9a1a-48e9fe592712" providerId="AD" clId="Web-{DC90E586-EC88-4C92-92D2-C52840658DD6}" dt="2023-10-15T15:39:54.609" v="16" actId="1076"/>
          <ac:picMkLst>
            <pc:docMk/>
            <pc:sldMk cId="0" sldId="269"/>
            <ac:picMk id="2" creationId="{BE0D5DC6-BAF9-577D-9544-087ABC85C020}"/>
          </ac:picMkLst>
        </pc:picChg>
        <pc:picChg chg="add mod">
          <ac:chgData name="YIDAN HUO" userId="S::yhuo29@wisc.edu::2a99ef81-3403-451c-9a1a-48e9fe592712" providerId="AD" clId="Web-{DC90E586-EC88-4C92-92D2-C52840658DD6}" dt="2023-10-15T15:40:02.781" v="18" actId="1076"/>
          <ac:picMkLst>
            <pc:docMk/>
            <pc:sldMk cId="0" sldId="269"/>
            <ac:picMk id="4" creationId="{65F4A418-D03F-969D-1056-7D437DC3362F}"/>
          </ac:picMkLst>
        </pc:picChg>
      </pc:sldChg>
    </pc:docChg>
  </pc:docChgLst>
  <pc:docChgLst>
    <pc:chgData name="BINGYAN LIANG" userId="S::bliang34@wisc.edu::101a8410-11f3-4dee-9e6e-370c657cbfd2" providerId="AD" clId="Web-{5D6FE773-C941-4A69-BE98-5C5B31ED8116}"/>
    <pc:docChg chg="modSld sldOrd">
      <pc:chgData name="BINGYAN LIANG" userId="S::bliang34@wisc.edu::101a8410-11f3-4dee-9e6e-370c657cbfd2" providerId="AD" clId="Web-{5D6FE773-C941-4A69-BE98-5C5B31ED8116}" dt="2023-10-15T17:53:57.547" v="250"/>
      <pc:docMkLst>
        <pc:docMk/>
      </pc:docMkLst>
      <pc:sldChg chg="modSp">
        <pc:chgData name="BINGYAN LIANG" userId="S::bliang34@wisc.edu::101a8410-11f3-4dee-9e6e-370c657cbfd2" providerId="AD" clId="Web-{5D6FE773-C941-4A69-BE98-5C5B31ED8116}" dt="2023-10-15T17:53:38.172" v="249"/>
        <pc:sldMkLst>
          <pc:docMk/>
          <pc:sldMk cId="0" sldId="257"/>
        </pc:sldMkLst>
        <pc:graphicFrameChg chg="mod modGraphic">
          <ac:chgData name="BINGYAN LIANG" userId="S::bliang34@wisc.edu::101a8410-11f3-4dee-9e6e-370c657cbfd2" providerId="AD" clId="Web-{5D6FE773-C941-4A69-BE98-5C5B31ED8116}" dt="2023-10-15T17:53:38.172" v="249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">
        <pc:chgData name="BINGYAN LIANG" userId="S::bliang34@wisc.edu::101a8410-11f3-4dee-9e6e-370c657cbfd2" providerId="AD" clId="Web-{5D6FE773-C941-4A69-BE98-5C5B31ED8116}" dt="2023-10-15T17:50:14.917" v="178" actId="20577"/>
        <pc:sldMkLst>
          <pc:docMk/>
          <pc:sldMk cId="0" sldId="258"/>
        </pc:sldMkLst>
        <pc:spChg chg="mod">
          <ac:chgData name="BINGYAN LIANG" userId="S::bliang34@wisc.edu::101a8410-11f3-4dee-9e6e-370c657cbfd2" providerId="AD" clId="Web-{5D6FE773-C941-4A69-BE98-5C5B31ED8116}" dt="2023-10-15T17:50:14.917" v="178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">
        <pc:chgData name="BINGYAN LIANG" userId="S::bliang34@wisc.edu::101a8410-11f3-4dee-9e6e-370c657cbfd2" providerId="AD" clId="Web-{5D6FE773-C941-4A69-BE98-5C5B31ED8116}" dt="2023-10-15T17:51:01.450" v="190" actId="20577"/>
        <pc:sldMkLst>
          <pc:docMk/>
          <pc:sldMk cId="0" sldId="263"/>
        </pc:sldMkLst>
        <pc:spChg chg="mod">
          <ac:chgData name="BINGYAN LIANG" userId="S::bliang34@wisc.edu::101a8410-11f3-4dee-9e6e-370c657cbfd2" providerId="AD" clId="Web-{5D6FE773-C941-4A69-BE98-5C5B31ED8116}" dt="2023-10-15T17:51:01.450" v="190" actId="20577"/>
          <ac:spMkLst>
            <pc:docMk/>
            <pc:sldMk cId="0" sldId="263"/>
            <ac:spMk id="102" creationId="{00000000-0000-0000-0000-000000000000}"/>
          </ac:spMkLst>
        </pc:spChg>
      </pc:sldChg>
      <pc:sldChg chg="modSp">
        <pc:chgData name="BINGYAN LIANG" userId="S::bliang34@wisc.edu::101a8410-11f3-4dee-9e6e-370c657cbfd2" providerId="AD" clId="Web-{5D6FE773-C941-4A69-BE98-5C5B31ED8116}" dt="2023-10-15T16:41:50.855" v="165"/>
        <pc:sldMkLst>
          <pc:docMk/>
          <pc:sldMk cId="0" sldId="264"/>
        </pc:sldMkLst>
        <pc:graphicFrameChg chg="mod modGraphic">
          <ac:chgData name="BINGYAN LIANG" userId="S::bliang34@wisc.edu::101a8410-11f3-4dee-9e6e-370c657cbfd2" providerId="AD" clId="Web-{5D6FE773-C941-4A69-BE98-5C5B31ED8116}" dt="2023-10-15T16:41:50.855" v="165"/>
          <ac:graphicFrameMkLst>
            <pc:docMk/>
            <pc:sldMk cId="0" sldId="264"/>
            <ac:graphicFrameMk id="108" creationId="{00000000-0000-0000-0000-000000000000}"/>
          </ac:graphicFrameMkLst>
        </pc:graphicFrameChg>
      </pc:sldChg>
      <pc:sldChg chg="modSp ord">
        <pc:chgData name="BINGYAN LIANG" userId="S::bliang34@wisc.edu::101a8410-11f3-4dee-9e6e-370c657cbfd2" providerId="AD" clId="Web-{5D6FE773-C941-4A69-BE98-5C5B31ED8116}" dt="2023-10-15T17:53:57.547" v="250"/>
        <pc:sldMkLst>
          <pc:docMk/>
          <pc:sldMk cId="0" sldId="265"/>
        </pc:sldMkLst>
        <pc:spChg chg="mod">
          <ac:chgData name="BINGYAN LIANG" userId="S::bliang34@wisc.edu::101a8410-11f3-4dee-9e6e-370c657cbfd2" providerId="AD" clId="Web-{5D6FE773-C941-4A69-BE98-5C5B31ED8116}" dt="2023-10-15T17:51:27.185" v="194" actId="20577"/>
          <ac:spMkLst>
            <pc:docMk/>
            <pc:sldMk cId="0" sldId="265"/>
            <ac:spMk id="114" creationId="{00000000-0000-0000-0000-000000000000}"/>
          </ac:spMkLst>
        </pc:spChg>
      </pc:sldChg>
      <pc:sldChg chg="modSp">
        <pc:chgData name="BINGYAN LIANG" userId="S::bliang34@wisc.edu::101a8410-11f3-4dee-9e6e-370c657cbfd2" providerId="AD" clId="Web-{5D6FE773-C941-4A69-BE98-5C5B31ED8116}" dt="2023-10-15T17:52:00.607" v="201" actId="20577"/>
        <pc:sldMkLst>
          <pc:docMk/>
          <pc:sldMk cId="0" sldId="266"/>
        </pc:sldMkLst>
        <pc:spChg chg="mod">
          <ac:chgData name="BINGYAN LIANG" userId="S::bliang34@wisc.edu::101a8410-11f3-4dee-9e6e-370c657cbfd2" providerId="AD" clId="Web-{5D6FE773-C941-4A69-BE98-5C5B31ED8116}" dt="2023-10-15T17:52:00.607" v="201" actId="20577"/>
          <ac:spMkLst>
            <pc:docMk/>
            <pc:sldMk cId="0" sldId="266"/>
            <ac:spMk id="120" creationId="{00000000-0000-0000-0000-000000000000}"/>
          </ac:spMkLst>
        </pc:spChg>
      </pc:sldChg>
      <pc:sldChg chg="modSp">
        <pc:chgData name="BINGYAN LIANG" userId="S::bliang34@wisc.edu::101a8410-11f3-4dee-9e6e-370c657cbfd2" providerId="AD" clId="Web-{5D6FE773-C941-4A69-BE98-5C5B31ED8116}" dt="2023-10-15T17:52:21.217" v="218" actId="20577"/>
        <pc:sldMkLst>
          <pc:docMk/>
          <pc:sldMk cId="0" sldId="267"/>
        </pc:sldMkLst>
        <pc:spChg chg="mod">
          <ac:chgData name="BINGYAN LIANG" userId="S::bliang34@wisc.edu::101a8410-11f3-4dee-9e6e-370c657cbfd2" providerId="AD" clId="Web-{5D6FE773-C941-4A69-BE98-5C5B31ED8116}" dt="2023-10-15T17:52:21.217" v="218" actId="20577"/>
          <ac:spMkLst>
            <pc:docMk/>
            <pc:sldMk cId="0" sldId="267"/>
            <ac:spMk id="125" creationId="{00000000-0000-0000-0000-000000000000}"/>
          </ac:spMkLst>
        </pc:spChg>
      </pc:sldChg>
      <pc:sldChg chg="addSp modSp mod modClrScheme chgLayout">
        <pc:chgData name="BINGYAN LIANG" userId="S::bliang34@wisc.edu::101a8410-11f3-4dee-9e6e-370c657cbfd2" providerId="AD" clId="Web-{5D6FE773-C941-4A69-BE98-5C5B31ED8116}" dt="2023-10-15T16:42:02.887" v="167" actId="20577"/>
        <pc:sldMkLst>
          <pc:docMk/>
          <pc:sldMk cId="1775752530" sldId="271"/>
        </pc:sldMkLst>
        <pc:spChg chg="add mod ord">
          <ac:chgData name="BINGYAN LIANG" userId="S::bliang34@wisc.edu::101a8410-11f3-4dee-9e6e-370c657cbfd2" providerId="AD" clId="Web-{5D6FE773-C941-4A69-BE98-5C5B31ED8116}" dt="2023-10-15T16:27:05.094" v="33"/>
          <ac:spMkLst>
            <pc:docMk/>
            <pc:sldMk cId="1775752530" sldId="271"/>
            <ac:spMk id="3" creationId="{9D68FC5D-C308-49EE-EC21-A6ED81C09CB4}"/>
          </ac:spMkLst>
        </pc:spChg>
        <pc:spChg chg="mod ord">
          <ac:chgData name="BINGYAN LIANG" userId="S::bliang34@wisc.edu::101a8410-11f3-4dee-9e6e-370c657cbfd2" providerId="AD" clId="Web-{5D6FE773-C941-4A69-BE98-5C5B31ED8116}" dt="2023-10-15T16:27:05.094" v="33"/>
          <ac:spMkLst>
            <pc:docMk/>
            <pc:sldMk cId="1775752530" sldId="271"/>
            <ac:spMk id="101" creationId="{00000000-0000-0000-0000-000000000000}"/>
          </ac:spMkLst>
        </pc:spChg>
        <pc:spChg chg="mod ord">
          <ac:chgData name="BINGYAN LIANG" userId="S::bliang34@wisc.edu::101a8410-11f3-4dee-9e6e-370c657cbfd2" providerId="AD" clId="Web-{5D6FE773-C941-4A69-BE98-5C5B31ED8116}" dt="2023-10-15T16:42:02.887" v="167" actId="20577"/>
          <ac:spMkLst>
            <pc:docMk/>
            <pc:sldMk cId="1775752530" sldId="271"/>
            <ac:spMk id="102" creationId="{00000000-0000-0000-0000-000000000000}"/>
          </ac:spMkLst>
        </pc:spChg>
        <pc:picChg chg="add mod ord">
          <ac:chgData name="BINGYAN LIANG" userId="S::bliang34@wisc.edu::101a8410-11f3-4dee-9e6e-370c657cbfd2" providerId="AD" clId="Web-{5D6FE773-C941-4A69-BE98-5C5B31ED8116}" dt="2023-10-15T16:29:24.707" v="45" actId="14100"/>
          <ac:picMkLst>
            <pc:docMk/>
            <pc:sldMk cId="1775752530" sldId="271"/>
            <ac:picMk id="2" creationId="{1F7F2DAD-4F72-9BF9-9B3F-96EE1CED6D44}"/>
          </ac:picMkLst>
        </pc:picChg>
        <pc:picChg chg="add mod">
          <ac:chgData name="BINGYAN LIANG" userId="S::bliang34@wisc.edu::101a8410-11f3-4dee-9e6e-370c657cbfd2" providerId="AD" clId="Web-{5D6FE773-C941-4A69-BE98-5C5B31ED8116}" dt="2023-10-15T16:30:14.146" v="49" actId="1076"/>
          <ac:picMkLst>
            <pc:docMk/>
            <pc:sldMk cId="1775752530" sldId="271"/>
            <ac:picMk id="4" creationId="{0195D835-8F00-C72D-0F4E-27ABA0C93161}"/>
          </ac:picMkLst>
        </pc:picChg>
      </pc:sldChg>
    </pc:docChg>
  </pc:docChgLst>
  <pc:docChgLst>
    <pc:chgData name="PREETHI NATESAN SRIDHAR" userId="S::natesansridh@wisc.edu::4dcf48e9-9d34-4d7e-92ca-3db4309ab09e" providerId="AD" clId="Web-{6770B068-CE12-4336-A3C8-D4E9DB99E3F3}"/>
    <pc:docChg chg="modSld">
      <pc:chgData name="PREETHI NATESAN SRIDHAR" userId="S::natesansridh@wisc.edu::4dcf48e9-9d34-4d7e-92ca-3db4309ab09e" providerId="AD" clId="Web-{6770B068-CE12-4336-A3C8-D4E9DB99E3F3}" dt="2023-10-15T17:13:12.819" v="112" actId="20577"/>
      <pc:docMkLst>
        <pc:docMk/>
      </pc:docMkLst>
      <pc:sldChg chg="addSp delSp modSp">
        <pc:chgData name="PREETHI NATESAN SRIDHAR" userId="S::natesansridh@wisc.edu::4dcf48e9-9d34-4d7e-92ca-3db4309ab09e" providerId="AD" clId="Web-{6770B068-CE12-4336-A3C8-D4E9DB99E3F3}" dt="2023-10-15T17:13:12.819" v="112" actId="20577"/>
        <pc:sldMkLst>
          <pc:docMk/>
          <pc:sldMk cId="0" sldId="263"/>
        </pc:sldMkLst>
        <pc:spChg chg="mod">
          <ac:chgData name="PREETHI NATESAN SRIDHAR" userId="S::natesansridh@wisc.edu::4dcf48e9-9d34-4d7e-92ca-3db4309ab09e" providerId="AD" clId="Web-{6770B068-CE12-4336-A3C8-D4E9DB99E3F3}" dt="2023-10-15T17:13:12.819" v="112" actId="20577"/>
          <ac:spMkLst>
            <pc:docMk/>
            <pc:sldMk cId="0" sldId="263"/>
            <ac:spMk id="102" creationId="{00000000-0000-0000-0000-000000000000}"/>
          </ac:spMkLst>
        </pc:spChg>
        <pc:graphicFrameChg chg="add del mod">
          <ac:chgData name="PREETHI NATESAN SRIDHAR" userId="S::natesansridh@wisc.edu::4dcf48e9-9d34-4d7e-92ca-3db4309ab09e" providerId="AD" clId="Web-{6770B068-CE12-4336-A3C8-D4E9DB99E3F3}" dt="2023-10-15T16:53:23.703" v="76"/>
          <ac:graphicFrameMkLst>
            <pc:docMk/>
            <pc:sldMk cId="0" sldId="263"/>
            <ac:graphicFrameMk id="3" creationId="{D79888FA-9D7C-C797-0B16-F3A8B2F58819}"/>
          </ac:graphicFrameMkLst>
        </pc:graphicFrameChg>
      </pc:sldChg>
      <pc:sldChg chg="modSp">
        <pc:chgData name="PREETHI NATESAN SRIDHAR" userId="S::natesansridh@wisc.edu::4dcf48e9-9d34-4d7e-92ca-3db4309ab09e" providerId="AD" clId="Web-{6770B068-CE12-4336-A3C8-D4E9DB99E3F3}" dt="2023-10-15T16:27:21.435" v="43"/>
        <pc:sldMkLst>
          <pc:docMk/>
          <pc:sldMk cId="0" sldId="264"/>
        </pc:sldMkLst>
        <pc:graphicFrameChg chg="mod modGraphic">
          <ac:chgData name="PREETHI NATESAN SRIDHAR" userId="S::natesansridh@wisc.edu::4dcf48e9-9d34-4d7e-92ca-3db4309ab09e" providerId="AD" clId="Web-{6770B068-CE12-4336-A3C8-D4E9DB99E3F3}" dt="2023-10-15T16:27:21.435" v="43"/>
          <ac:graphicFrameMkLst>
            <pc:docMk/>
            <pc:sldMk cId="0" sldId="264"/>
            <ac:graphicFrameMk id="108" creationId="{00000000-0000-0000-0000-000000000000}"/>
          </ac:graphicFrameMkLst>
        </pc:graphicFrameChg>
      </pc:sldChg>
    </pc:docChg>
  </pc:docChgLst>
  <pc:docChgLst>
    <pc:chgData name="YIDAN HUO" userId="S::yhuo29@wisc.edu::2a99ef81-3403-451c-9a1a-48e9fe592712" providerId="AD" clId="Web-{1E3ED34E-2107-4EF6-A17E-ACAA555F8D42}"/>
    <pc:docChg chg="addSld modSld">
      <pc:chgData name="YIDAN HUO" userId="S::yhuo29@wisc.edu::2a99ef81-3403-451c-9a1a-48e9fe592712" providerId="AD" clId="Web-{1E3ED34E-2107-4EF6-A17E-ACAA555F8D42}" dt="2023-10-15T17:05:32.837" v="160" actId="20577"/>
      <pc:docMkLst>
        <pc:docMk/>
      </pc:docMkLst>
      <pc:sldChg chg="modSp">
        <pc:chgData name="YIDAN HUO" userId="S::yhuo29@wisc.edu::2a99ef81-3403-451c-9a1a-48e9fe592712" providerId="AD" clId="Web-{1E3ED34E-2107-4EF6-A17E-ACAA555F8D42}" dt="2023-10-15T17:02:16.432" v="137" actId="1076"/>
        <pc:sldMkLst>
          <pc:docMk/>
          <pc:sldMk cId="0" sldId="265"/>
        </pc:sldMkLst>
        <pc:spChg chg="mod">
          <ac:chgData name="YIDAN HUO" userId="S::yhuo29@wisc.edu::2a99ef81-3403-451c-9a1a-48e9fe592712" providerId="AD" clId="Web-{1E3ED34E-2107-4EF6-A17E-ACAA555F8D42}" dt="2023-10-15T17:02:16.432" v="137" actId="1076"/>
          <ac:spMkLst>
            <pc:docMk/>
            <pc:sldMk cId="0" sldId="265"/>
            <ac:spMk id="114" creationId="{00000000-0000-0000-0000-000000000000}"/>
          </ac:spMkLst>
        </pc:spChg>
      </pc:sldChg>
      <pc:sldChg chg="addSp delSp modSp">
        <pc:chgData name="YIDAN HUO" userId="S::yhuo29@wisc.edu::2a99ef81-3403-451c-9a1a-48e9fe592712" providerId="AD" clId="Web-{1E3ED34E-2107-4EF6-A17E-ACAA555F8D42}" dt="2023-10-15T16:01:35.855" v="15" actId="1076"/>
        <pc:sldMkLst>
          <pc:docMk/>
          <pc:sldMk cId="0" sldId="269"/>
        </pc:sldMkLst>
        <pc:spChg chg="mod">
          <ac:chgData name="YIDAN HUO" userId="S::yhuo29@wisc.edu::2a99ef81-3403-451c-9a1a-48e9fe592712" providerId="AD" clId="Web-{1E3ED34E-2107-4EF6-A17E-ACAA555F8D42}" dt="2023-10-15T16:01:35.855" v="15" actId="1076"/>
          <ac:spMkLst>
            <pc:docMk/>
            <pc:sldMk cId="0" sldId="269"/>
            <ac:spMk id="3" creationId="{9F6CAECA-3FAF-1085-833A-D5EEF5D56535}"/>
          </ac:spMkLst>
        </pc:spChg>
        <pc:spChg chg="mod">
          <ac:chgData name="YIDAN HUO" userId="S::yhuo29@wisc.edu::2a99ef81-3403-451c-9a1a-48e9fe592712" providerId="AD" clId="Web-{1E3ED34E-2107-4EF6-A17E-ACAA555F8D42}" dt="2023-10-15T16:01:29.808" v="14" actId="1076"/>
          <ac:spMkLst>
            <pc:docMk/>
            <pc:sldMk cId="0" sldId="269"/>
            <ac:spMk id="5" creationId="{540CD111-C877-268D-373A-C6E91067A125}"/>
          </ac:spMkLst>
        </pc:spChg>
        <pc:picChg chg="mod">
          <ac:chgData name="YIDAN HUO" userId="S::yhuo29@wisc.edu::2a99ef81-3403-451c-9a1a-48e9fe592712" providerId="AD" clId="Web-{1E3ED34E-2107-4EF6-A17E-ACAA555F8D42}" dt="2023-10-15T16:01:24.183" v="12" actId="1076"/>
          <ac:picMkLst>
            <pc:docMk/>
            <pc:sldMk cId="0" sldId="269"/>
            <ac:picMk id="2" creationId="{BE0D5DC6-BAF9-577D-9544-087ABC85C020}"/>
          </ac:picMkLst>
        </pc:picChg>
        <pc:picChg chg="mod">
          <ac:chgData name="YIDAN HUO" userId="S::yhuo29@wisc.edu::2a99ef81-3403-451c-9a1a-48e9fe592712" providerId="AD" clId="Web-{1E3ED34E-2107-4EF6-A17E-ACAA555F8D42}" dt="2023-10-15T16:01:26.152" v="13" actId="1076"/>
          <ac:picMkLst>
            <pc:docMk/>
            <pc:sldMk cId="0" sldId="269"/>
            <ac:picMk id="4" creationId="{65F4A418-D03F-969D-1056-7D437DC3362F}"/>
          </ac:picMkLst>
        </pc:picChg>
        <pc:picChg chg="add del mod">
          <ac:chgData name="YIDAN HUO" userId="S::yhuo29@wisc.edu::2a99ef81-3403-451c-9a1a-48e9fe592712" providerId="AD" clId="Web-{1E3ED34E-2107-4EF6-A17E-ACAA555F8D42}" dt="2023-10-15T16:00:47.448" v="6"/>
          <ac:picMkLst>
            <pc:docMk/>
            <pc:sldMk cId="0" sldId="269"/>
            <ac:picMk id="6" creationId="{9C2A72BB-4023-869F-B04C-D58CD4684D04}"/>
          </ac:picMkLst>
        </pc:picChg>
      </pc:sldChg>
      <pc:sldChg chg="modSp">
        <pc:chgData name="YIDAN HUO" userId="S::yhuo29@wisc.edu::2a99ef81-3403-451c-9a1a-48e9fe592712" providerId="AD" clId="Web-{1E3ED34E-2107-4EF6-A17E-ACAA555F8D42}" dt="2023-10-15T17:05:32.837" v="160" actId="20577"/>
        <pc:sldMkLst>
          <pc:docMk/>
          <pc:sldMk cId="0" sldId="270"/>
        </pc:sldMkLst>
        <pc:spChg chg="mod">
          <ac:chgData name="YIDAN HUO" userId="S::yhuo29@wisc.edu::2a99ef81-3403-451c-9a1a-48e9fe592712" providerId="AD" clId="Web-{1E3ED34E-2107-4EF6-A17E-ACAA555F8D42}" dt="2023-10-15T17:05:32.837" v="160" actId="20577"/>
          <ac:spMkLst>
            <pc:docMk/>
            <pc:sldMk cId="0" sldId="270"/>
            <ac:spMk id="142" creationId="{00000000-0000-0000-0000-000000000000}"/>
          </ac:spMkLst>
        </pc:spChg>
      </pc:sldChg>
      <pc:sldChg chg="addSp delSp modSp new">
        <pc:chgData name="YIDAN HUO" userId="S::yhuo29@wisc.edu::2a99ef81-3403-451c-9a1a-48e9fe592712" providerId="AD" clId="Web-{1E3ED34E-2107-4EF6-A17E-ACAA555F8D42}" dt="2023-10-15T17:03:27.890" v="139" actId="1076"/>
        <pc:sldMkLst>
          <pc:docMk/>
          <pc:sldMk cId="3743272774" sldId="272"/>
        </pc:sldMkLst>
        <pc:spChg chg="del">
          <ac:chgData name="YIDAN HUO" userId="S::yhuo29@wisc.edu::2a99ef81-3403-451c-9a1a-48e9fe592712" providerId="AD" clId="Web-{1E3ED34E-2107-4EF6-A17E-ACAA555F8D42}" dt="2023-10-15T16:01:55.043" v="17"/>
          <ac:spMkLst>
            <pc:docMk/>
            <pc:sldMk cId="3743272774" sldId="272"/>
            <ac:spMk id="2" creationId="{F060D208-8FBA-70C6-8B23-CBB32F836B53}"/>
          </ac:spMkLst>
        </pc:spChg>
        <pc:spChg chg="mod">
          <ac:chgData name="YIDAN HUO" userId="S::yhuo29@wisc.edu::2a99ef81-3403-451c-9a1a-48e9fe592712" providerId="AD" clId="Web-{1E3ED34E-2107-4EF6-A17E-ACAA555F8D42}" dt="2023-10-15T16:02:48.191" v="18" actId="1076"/>
          <ac:spMkLst>
            <pc:docMk/>
            <pc:sldMk cId="3743272774" sldId="272"/>
            <ac:spMk id="3" creationId="{F959C5AF-A19D-A4FB-AC86-4A6DEE959EE1}"/>
          </ac:spMkLst>
        </pc:spChg>
        <pc:picChg chg="add mod">
          <ac:chgData name="YIDAN HUO" userId="S::yhuo29@wisc.edu::2a99ef81-3403-451c-9a1a-48e9fe592712" providerId="AD" clId="Web-{1E3ED34E-2107-4EF6-A17E-ACAA555F8D42}" dt="2023-10-15T17:03:27.890" v="139" actId="1076"/>
          <ac:picMkLst>
            <pc:docMk/>
            <pc:sldMk cId="3743272774" sldId="272"/>
            <ac:picMk id="4" creationId="{DEC17351-59D1-2760-0E7D-423EF29A1646}"/>
          </ac:picMkLst>
        </pc:picChg>
      </pc:sldChg>
    </pc:docChg>
  </pc:docChgLst>
  <pc:docChgLst>
    <pc:chgData name="PREETHI NATESAN SRIDHAR" userId="S::natesansridh@wisc.edu::4dcf48e9-9d34-4d7e-92ca-3db4309ab09e" providerId="AD" clId="Web-{C7A566E2-40C1-45DE-B012-C8EB30BB230E}"/>
    <pc:docChg chg="modSld">
      <pc:chgData name="PREETHI NATESAN SRIDHAR" userId="S::natesansridh@wisc.edu::4dcf48e9-9d34-4d7e-92ca-3db4309ab09e" providerId="AD" clId="Web-{C7A566E2-40C1-45DE-B012-C8EB30BB230E}" dt="2023-10-16T03:43:21.179" v="48" actId="1076"/>
      <pc:docMkLst>
        <pc:docMk/>
      </pc:docMkLst>
      <pc:sldChg chg="modSp">
        <pc:chgData name="PREETHI NATESAN SRIDHAR" userId="S::natesansridh@wisc.edu::4dcf48e9-9d34-4d7e-92ca-3db4309ab09e" providerId="AD" clId="Web-{C7A566E2-40C1-45DE-B012-C8EB30BB230E}" dt="2023-10-16T03:43:21.179" v="48" actId="1076"/>
        <pc:sldMkLst>
          <pc:docMk/>
          <pc:sldMk cId="0" sldId="257"/>
        </pc:sldMkLst>
        <pc:spChg chg="mod">
          <ac:chgData name="PREETHI NATESAN SRIDHAR" userId="S::natesansridh@wisc.edu::4dcf48e9-9d34-4d7e-92ca-3db4309ab09e" providerId="AD" clId="Web-{C7A566E2-40C1-45DE-B012-C8EB30BB230E}" dt="2023-10-16T03:43:21.179" v="48" actId="1076"/>
          <ac:spMkLst>
            <pc:docMk/>
            <pc:sldMk cId="0" sldId="257"/>
            <ac:spMk id="61" creationId="{00000000-0000-0000-0000-000000000000}"/>
          </ac:spMkLst>
        </pc:spChg>
        <pc:graphicFrameChg chg="mod modGraphic">
          <ac:chgData name="PREETHI NATESAN SRIDHAR" userId="S::natesansridh@wisc.edu::4dcf48e9-9d34-4d7e-92ca-3db4309ab09e" providerId="AD" clId="Web-{C7A566E2-40C1-45DE-B012-C8EB30BB230E}" dt="2023-10-16T03:43:14.820" v="47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</pc:docChg>
  </pc:docChgLst>
  <pc:docChgLst>
    <pc:chgData name="PREETHI NATESAN SRIDHAR" userId="S::natesansridh@wisc.edu::4dcf48e9-9d34-4d7e-92ca-3db4309ab09e" providerId="AD" clId="Web-{17D527C9-2270-4AC7-9BC3-F9B0053512A5}"/>
    <pc:docChg chg="modSld">
      <pc:chgData name="PREETHI NATESAN SRIDHAR" userId="S::natesansridh@wisc.edu::4dcf48e9-9d34-4d7e-92ca-3db4309ab09e" providerId="AD" clId="Web-{17D527C9-2270-4AC7-9BC3-F9B0053512A5}" dt="2023-10-16T04:06:08.948" v="0" actId="14100"/>
      <pc:docMkLst>
        <pc:docMk/>
      </pc:docMkLst>
      <pc:sldChg chg="modSp">
        <pc:chgData name="PREETHI NATESAN SRIDHAR" userId="S::natesansridh@wisc.edu::4dcf48e9-9d34-4d7e-92ca-3db4309ab09e" providerId="AD" clId="Web-{17D527C9-2270-4AC7-9BC3-F9B0053512A5}" dt="2023-10-16T04:06:08.948" v="0" actId="14100"/>
        <pc:sldMkLst>
          <pc:docMk/>
          <pc:sldMk cId="0" sldId="269"/>
        </pc:sldMkLst>
        <pc:spChg chg="mod">
          <ac:chgData name="PREETHI NATESAN SRIDHAR" userId="S::natesansridh@wisc.edu::4dcf48e9-9d34-4d7e-92ca-3db4309ab09e" providerId="AD" clId="Web-{17D527C9-2270-4AC7-9BC3-F9B0053512A5}" dt="2023-10-16T04:06:08.948" v="0" actId="14100"/>
          <ac:spMkLst>
            <pc:docMk/>
            <pc:sldMk cId="0" sldId="269"/>
            <ac:spMk id="136" creationId="{00000000-0000-0000-0000-000000000000}"/>
          </ac:spMkLst>
        </pc:spChg>
      </pc:sldChg>
    </pc:docChg>
  </pc:docChgLst>
  <pc:docChgLst>
    <pc:chgData name="YIDAN HUO" userId="S::yhuo29@wisc.edu::2a99ef81-3403-451c-9a1a-48e9fe592712" providerId="AD" clId="Web-{86A486C2-0436-4816-822C-9AF6175B1A21}"/>
    <pc:docChg chg="modSld">
      <pc:chgData name="YIDAN HUO" userId="S::yhuo29@wisc.edu::2a99ef81-3403-451c-9a1a-48e9fe592712" providerId="AD" clId="Web-{86A486C2-0436-4816-822C-9AF6175B1A21}" dt="2023-10-15T17:45:48.721" v="255" actId="20577"/>
      <pc:docMkLst>
        <pc:docMk/>
      </pc:docMkLst>
      <pc:sldChg chg="modSp">
        <pc:chgData name="YIDAN HUO" userId="S::yhuo29@wisc.edu::2a99ef81-3403-451c-9a1a-48e9fe592712" providerId="AD" clId="Web-{86A486C2-0436-4816-822C-9AF6175B1A21}" dt="2023-10-15T17:44:30.095" v="249" actId="20577"/>
        <pc:sldMkLst>
          <pc:docMk/>
          <pc:sldMk cId="0" sldId="257"/>
        </pc:sldMkLst>
        <pc:spChg chg="mod">
          <ac:chgData name="YIDAN HUO" userId="S::yhuo29@wisc.edu::2a99ef81-3403-451c-9a1a-48e9fe592712" providerId="AD" clId="Web-{86A486C2-0436-4816-822C-9AF6175B1A21}" dt="2023-10-15T17:44:30.095" v="249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YIDAN HUO" userId="S::yhuo29@wisc.edu::2a99ef81-3403-451c-9a1a-48e9fe592712" providerId="AD" clId="Web-{86A486C2-0436-4816-822C-9AF6175B1A21}" dt="2023-10-15T17:45:48.721" v="255" actId="20577"/>
        <pc:sldMkLst>
          <pc:docMk/>
          <pc:sldMk cId="0" sldId="270"/>
        </pc:sldMkLst>
        <pc:spChg chg="mod">
          <ac:chgData name="YIDAN HUO" userId="S::yhuo29@wisc.edu::2a99ef81-3403-451c-9a1a-48e9fe592712" providerId="AD" clId="Web-{86A486C2-0436-4816-822C-9AF6175B1A21}" dt="2023-10-15T17:45:48.721" v="255" actId="20577"/>
          <ac:spMkLst>
            <pc:docMk/>
            <pc:sldMk cId="0" sldId="270"/>
            <ac:spMk id="142" creationId="{00000000-0000-0000-0000-000000000000}"/>
          </ac:spMkLst>
        </pc:spChg>
      </pc:sldChg>
    </pc:docChg>
  </pc:docChgLst>
  <pc:docChgLst>
    <pc:chgData name="YIDAN HUO" userId="S::yhuo29@wisc.edu::2a99ef81-3403-451c-9a1a-48e9fe592712" providerId="AD" clId="Web-{79BEC90B-6A8D-439C-9B02-A39FBC3C8A3B}"/>
    <pc:docChg chg="modSld">
      <pc:chgData name="YIDAN HUO" userId="S::yhuo29@wisc.edu::2a99ef81-3403-451c-9a1a-48e9fe592712" providerId="AD" clId="Web-{79BEC90B-6A8D-439C-9B02-A39FBC3C8A3B}" dt="2023-10-16T04:34:33.791" v="12" actId="20577"/>
      <pc:docMkLst>
        <pc:docMk/>
      </pc:docMkLst>
      <pc:sldChg chg="modSp">
        <pc:chgData name="YIDAN HUO" userId="S::yhuo29@wisc.edu::2a99ef81-3403-451c-9a1a-48e9fe592712" providerId="AD" clId="Web-{79BEC90B-6A8D-439C-9B02-A39FBC3C8A3B}" dt="2023-10-16T04:34:33.791" v="12" actId="20577"/>
        <pc:sldMkLst>
          <pc:docMk/>
          <pc:sldMk cId="0" sldId="258"/>
        </pc:sldMkLst>
        <pc:spChg chg="mod">
          <ac:chgData name="YIDAN HUO" userId="S::yhuo29@wisc.edu::2a99ef81-3403-451c-9a1a-48e9fe592712" providerId="AD" clId="Web-{79BEC90B-6A8D-439C-9B02-A39FBC3C8A3B}" dt="2023-10-16T04:34:33.791" v="12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">
        <pc:chgData name="YIDAN HUO" userId="S::yhuo29@wisc.edu::2a99ef81-3403-451c-9a1a-48e9fe592712" providerId="AD" clId="Web-{79BEC90B-6A8D-439C-9B02-A39FBC3C8A3B}" dt="2023-10-16T04:24:56.309" v="9" actId="20577"/>
        <pc:sldMkLst>
          <pc:docMk/>
          <pc:sldMk cId="0" sldId="266"/>
        </pc:sldMkLst>
        <pc:spChg chg="mod">
          <ac:chgData name="YIDAN HUO" userId="S::yhuo29@wisc.edu::2a99ef81-3403-451c-9a1a-48e9fe592712" providerId="AD" clId="Web-{79BEC90B-6A8D-439C-9B02-A39FBC3C8A3B}" dt="2023-10-16T04:24:56.309" v="9" actId="20577"/>
          <ac:spMkLst>
            <pc:docMk/>
            <pc:sldMk cId="0" sldId="266"/>
            <ac:spMk id="120" creationId="{00000000-0000-0000-0000-000000000000}"/>
          </ac:spMkLst>
        </pc:spChg>
      </pc:sldChg>
    </pc:docChg>
  </pc:docChgLst>
  <pc:docChgLst>
    <pc:chgData name="BINGYAN LIANG" userId="S::bliang34@wisc.edu::101a8410-11f3-4dee-9e6e-370c657cbfd2" providerId="AD" clId="Web-{16C17E83-77C9-4997-95A2-B23AC3D2B92C}"/>
    <pc:docChg chg="addSld delSld modSld sldOrd">
      <pc:chgData name="BINGYAN LIANG" userId="S::bliang34@wisc.edu::101a8410-11f3-4dee-9e6e-370c657cbfd2" providerId="AD" clId="Web-{16C17E83-77C9-4997-95A2-B23AC3D2B92C}" dt="2023-10-15T15:41:44.833" v="26"/>
      <pc:docMkLst>
        <pc:docMk/>
      </pc:docMkLst>
      <pc:sldChg chg="ord">
        <pc:chgData name="BINGYAN LIANG" userId="S::bliang34@wisc.edu::101a8410-11f3-4dee-9e6e-370c657cbfd2" providerId="AD" clId="Web-{16C17E83-77C9-4997-95A2-B23AC3D2B92C}" dt="2023-10-15T15:41:33.630" v="25"/>
        <pc:sldMkLst>
          <pc:docMk/>
          <pc:sldMk cId="0" sldId="258"/>
        </pc:sldMkLst>
      </pc:sldChg>
      <pc:sldChg chg="modSp del ord">
        <pc:chgData name="BINGYAN LIANG" userId="S::bliang34@wisc.edu::101a8410-11f3-4dee-9e6e-370c657cbfd2" providerId="AD" clId="Web-{16C17E83-77C9-4997-95A2-B23AC3D2B92C}" dt="2023-10-15T15:35:28.824" v="10"/>
        <pc:sldMkLst>
          <pc:docMk/>
          <pc:sldMk cId="0" sldId="262"/>
        </pc:sldMkLst>
        <pc:spChg chg="mod">
          <ac:chgData name="BINGYAN LIANG" userId="S::bliang34@wisc.edu::101a8410-11f3-4dee-9e6e-370c657cbfd2" providerId="AD" clId="Web-{16C17E83-77C9-4997-95A2-B23AC3D2B92C}" dt="2023-10-15T15:34:50.385" v="2" actId="20577"/>
          <ac:spMkLst>
            <pc:docMk/>
            <pc:sldMk cId="0" sldId="262"/>
            <ac:spMk id="96" creationId="{00000000-0000-0000-0000-000000000000}"/>
          </ac:spMkLst>
        </pc:spChg>
      </pc:sldChg>
      <pc:sldChg chg="modSp">
        <pc:chgData name="BINGYAN LIANG" userId="S::bliang34@wisc.edu::101a8410-11f3-4dee-9e6e-370c657cbfd2" providerId="AD" clId="Web-{16C17E83-77C9-4997-95A2-B23AC3D2B92C}" dt="2023-10-15T15:36:39.247" v="15" actId="20577"/>
        <pc:sldMkLst>
          <pc:docMk/>
          <pc:sldMk cId="0" sldId="263"/>
        </pc:sldMkLst>
        <pc:spChg chg="mod">
          <ac:chgData name="BINGYAN LIANG" userId="S::bliang34@wisc.edu::101a8410-11f3-4dee-9e6e-370c657cbfd2" providerId="AD" clId="Web-{16C17E83-77C9-4997-95A2-B23AC3D2B92C}" dt="2023-10-15T15:36:37.544" v="14" actId="20577"/>
          <ac:spMkLst>
            <pc:docMk/>
            <pc:sldMk cId="0" sldId="263"/>
            <ac:spMk id="101" creationId="{00000000-0000-0000-0000-000000000000}"/>
          </ac:spMkLst>
        </pc:spChg>
        <pc:spChg chg="mod">
          <ac:chgData name="BINGYAN LIANG" userId="S::bliang34@wisc.edu::101a8410-11f3-4dee-9e6e-370c657cbfd2" providerId="AD" clId="Web-{16C17E83-77C9-4997-95A2-B23AC3D2B92C}" dt="2023-10-15T15:36:39.247" v="15" actId="20577"/>
          <ac:spMkLst>
            <pc:docMk/>
            <pc:sldMk cId="0" sldId="263"/>
            <ac:spMk id="102" creationId="{00000000-0000-0000-0000-000000000000}"/>
          </ac:spMkLst>
        </pc:spChg>
      </pc:sldChg>
      <pc:sldChg chg="modSp add replId">
        <pc:chgData name="BINGYAN LIANG" userId="S::bliang34@wisc.edu::101a8410-11f3-4dee-9e6e-370c657cbfd2" providerId="AD" clId="Web-{16C17E83-77C9-4997-95A2-B23AC3D2B92C}" dt="2023-10-15T15:41:44.833" v="26"/>
        <pc:sldMkLst>
          <pc:docMk/>
          <pc:sldMk cId="1775752530" sldId="271"/>
        </pc:sldMkLst>
        <pc:spChg chg="mod">
          <ac:chgData name="BINGYAN LIANG" userId="S::bliang34@wisc.edu::101a8410-11f3-4dee-9e6e-370c657cbfd2" providerId="AD" clId="Web-{16C17E83-77C9-4997-95A2-B23AC3D2B92C}" dt="2023-10-15T15:36:56.357" v="21" actId="20577"/>
          <ac:spMkLst>
            <pc:docMk/>
            <pc:sldMk cId="1775752530" sldId="271"/>
            <ac:spMk id="101" creationId="{00000000-0000-0000-0000-000000000000}"/>
          </ac:spMkLst>
        </pc:spChg>
        <pc:spChg chg="mod">
          <ac:chgData name="BINGYAN LIANG" userId="S::bliang34@wisc.edu::101a8410-11f3-4dee-9e6e-370c657cbfd2" providerId="AD" clId="Web-{16C17E83-77C9-4997-95A2-B23AC3D2B92C}" dt="2023-10-15T15:41:44.833" v="26"/>
          <ac:spMkLst>
            <pc:docMk/>
            <pc:sldMk cId="1775752530" sldId="271"/>
            <ac:spMk id="102" creationId="{00000000-0000-0000-0000-000000000000}"/>
          </ac:spMkLst>
        </pc:spChg>
      </pc:sldChg>
    </pc:docChg>
  </pc:docChgLst>
  <pc:docChgLst>
    <pc:chgData name="YIDAN HUO" userId="S::yhuo29@wisc.edu::2a99ef81-3403-451c-9a1a-48e9fe592712" providerId="AD" clId="Web-{C605D617-087B-4981-85EB-8FAC36F81F5A}"/>
    <pc:docChg chg="modSld sldOrd">
      <pc:chgData name="YIDAN HUO" userId="S::yhuo29@wisc.edu::2a99ef81-3403-451c-9a1a-48e9fe592712" providerId="AD" clId="Web-{C605D617-087B-4981-85EB-8FAC36F81F5A}" dt="2023-10-15T05:06:42.214" v="6" actId="20577"/>
      <pc:docMkLst>
        <pc:docMk/>
      </pc:docMkLst>
      <pc:sldChg chg="ord">
        <pc:chgData name="YIDAN HUO" userId="S::yhuo29@wisc.edu::2a99ef81-3403-451c-9a1a-48e9fe592712" providerId="AD" clId="Web-{C605D617-087B-4981-85EB-8FAC36F81F5A}" dt="2023-10-15T05:06:06.588" v="0"/>
        <pc:sldMkLst>
          <pc:docMk/>
          <pc:sldMk cId="0" sldId="262"/>
        </pc:sldMkLst>
      </pc:sldChg>
      <pc:sldChg chg="ord">
        <pc:chgData name="YIDAN HUO" userId="S::yhuo29@wisc.edu::2a99ef81-3403-451c-9a1a-48e9fe592712" providerId="AD" clId="Web-{C605D617-087B-4981-85EB-8FAC36F81F5A}" dt="2023-10-15T05:06:15.682" v="1"/>
        <pc:sldMkLst>
          <pc:docMk/>
          <pc:sldMk cId="0" sldId="264"/>
        </pc:sldMkLst>
      </pc:sldChg>
      <pc:sldChg chg="modSp">
        <pc:chgData name="YIDAN HUO" userId="S::yhuo29@wisc.edu::2a99ef81-3403-451c-9a1a-48e9fe592712" providerId="AD" clId="Web-{C605D617-087B-4981-85EB-8FAC36F81F5A}" dt="2023-10-15T05:06:42.214" v="6" actId="20577"/>
        <pc:sldMkLst>
          <pc:docMk/>
          <pc:sldMk cId="0" sldId="265"/>
        </pc:sldMkLst>
        <pc:spChg chg="mod">
          <ac:chgData name="YIDAN HUO" userId="S::yhuo29@wisc.edu::2a99ef81-3403-451c-9a1a-48e9fe592712" providerId="AD" clId="Web-{C605D617-087B-4981-85EB-8FAC36F81F5A}" dt="2023-10-15T05:06:42.214" v="6" actId="20577"/>
          <ac:spMkLst>
            <pc:docMk/>
            <pc:sldMk cId="0" sldId="265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cc53d73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cc53d73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cc53d731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cc53d731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cc53d731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cc53d731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cc53d731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cc53d731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c53d731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c53d731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cc53d731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cc53d731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a6a4e8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a6a4e8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c53d73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c53d73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cc53d73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cc53d73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cc53d731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cc53d731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c53d73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c53d73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cc53d731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cc53d731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cc53d731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cc53d731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71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cc53d731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cc53d731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Fat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two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Bodyfat = 6.1683 - 0.1538 * Height +0.7228 * Abdomen - 1.4684 * Wrist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Description</a:t>
            </a:r>
            <a:r>
              <a:rPr lang="en" dirty="0"/>
              <a:t>: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For every unit increase in height, the body fat percentage is expected to        decrease by 0.1538%. 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For every unit increase in the abdomen measurement, the body fat percentage is expected to increase by 0.7228%. 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every unit increase in wrist measurement, the body fat percentage is expected to decrease by 1.4684%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910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60045">
              <a:buSzPts val="2072"/>
            </a:pPr>
            <a:endParaRPr lang="en" sz="2050"/>
          </a:p>
          <a:p>
            <a:pPr indent="-360045">
              <a:lnSpc>
                <a:spcPct val="114999"/>
              </a:lnSpc>
              <a:buSzPts val="2072"/>
            </a:pPr>
            <a:r>
              <a:rPr lang="en" sz="2050"/>
              <a:t>From results above, we find the performance of linear models are better than that of nonlinear models.</a:t>
            </a:r>
          </a:p>
          <a:p>
            <a:pPr indent="-360045">
              <a:lnSpc>
                <a:spcPct val="114999"/>
              </a:lnSpc>
              <a:buSzPts val="2072"/>
            </a:pPr>
            <a:r>
              <a:rPr lang="en" sz="2050"/>
              <a:t>Among linear models, we see that the linear regression has the highest R^2 and lowest MSE. Therefore considering the trade-off between simplicity and accuracy, we choose linear regression as our final model.</a:t>
            </a:r>
            <a:endParaRPr lang="zh-CN" altLang="en-US" sz="205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53750" y="623600"/>
            <a:ext cx="8520600" cy="41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00"/>
              <a:t>Statistical properties:</a:t>
            </a:r>
            <a:endParaRPr lang="en-US"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30"/>
              <a:t>Coefficient abdomen, height, and wrist are all significant at 0.05 on two-sided t-test with p-value &lt; 2e-16, 0.000429, and 0.000157 respectively.</a:t>
            </a:r>
            <a:endParaRPr sz="293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30"/>
              <a:t>Overall model is significantly at 0.05 based on F-test with p-value &lt; 2.2e-16.</a:t>
            </a:r>
            <a:endParaRPr sz="293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30"/>
              <a:t>Abdomen has a positive correlation with body fat, but height and wrist has a negative correlation with body fat.</a:t>
            </a:r>
            <a:endParaRPr sz="2930"/>
          </a:p>
          <a:p>
            <a:pPr indent="0">
              <a:spcBef>
                <a:spcPts val="1200"/>
              </a:spcBef>
              <a:buNone/>
            </a:pPr>
            <a:r>
              <a:rPr lang="en" sz="2900"/>
              <a:t>R^2 = 0.7160, MSE = 15.6092, and estimated test error is 16.1673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" y="152400"/>
            <a:ext cx="78275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918680"/>
            <a:ext cx="8520600" cy="365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图片 1" descr="图表, 散点图&#10;&#10;已自动生成说明">
            <a:extLst>
              <a:ext uri="{FF2B5EF4-FFF2-40B4-BE49-F238E27FC236}">
                <a16:creationId xmlns:a16="http://schemas.microsoft.com/office/drawing/2014/main" id="{BE0D5DC6-BAF9-577D-9544-087ABC85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7" y="982518"/>
            <a:ext cx="3305491" cy="3086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6CAECA-3FAF-1085-833A-D5EEF5D56535}"/>
              </a:ext>
            </a:extLst>
          </p:cNvPr>
          <p:cNvSpPr txBox="1"/>
          <p:nvPr/>
        </p:nvSpPr>
        <p:spPr>
          <a:xfrm>
            <a:off x="1829954" y="41592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Residual Plot</a:t>
            </a:r>
          </a:p>
        </p:txBody>
      </p:sp>
      <p:pic>
        <p:nvPicPr>
          <p:cNvPr id="4" name="图片 3" descr="图表, 直方图&#10;&#10;已自动生成说明">
            <a:extLst>
              <a:ext uri="{FF2B5EF4-FFF2-40B4-BE49-F238E27FC236}">
                <a16:creationId xmlns:a16="http://schemas.microsoft.com/office/drawing/2014/main" id="{65F4A418-D03F-969D-1056-7D437D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4" y="982518"/>
            <a:ext cx="3305491" cy="3086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0CD111-C877-268D-373A-C6E91067A125}"/>
              </a:ext>
            </a:extLst>
          </p:cNvPr>
          <p:cNvSpPr txBox="1"/>
          <p:nvPr/>
        </p:nvSpPr>
        <p:spPr>
          <a:xfrm>
            <a:off x="6023840" y="41679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QQ Plot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9C5AF-A19D-A4FB-AC86-4A6DEE95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9111"/>
            <a:ext cx="8520600" cy="34164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表, 散点图&#10;&#10;已自动生成说明">
            <a:extLst>
              <a:ext uri="{FF2B5EF4-FFF2-40B4-BE49-F238E27FC236}">
                <a16:creationId xmlns:a16="http://schemas.microsoft.com/office/drawing/2014/main" id="{DEC17351-59D1-2760-0E7D-423EF29A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91" y="318656"/>
            <a:ext cx="4356126" cy="40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048566"/>
            <a:ext cx="8520600" cy="402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zh-CN" altLang="en-US" sz="6600"/>
              <a:t>Strengths:</a:t>
            </a:r>
            <a:endParaRPr lang="zh-CN" sz="660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zh-CN" sz="6000">
                <a:solidFill>
                  <a:srgbClr val="374151"/>
                </a:solidFill>
              </a:rPr>
              <a:t>The model is simple and easy to interpret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zh-CN" altLang="en-US" sz="6000">
                <a:solidFill>
                  <a:srgbClr val="374151"/>
                </a:solidFill>
              </a:rPr>
              <a:t>The model explains 71.6% of variation in body fat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altLang="zh-CN" sz="6600">
                <a:solidFill>
                  <a:srgbClr val="595959"/>
                </a:solidFill>
              </a:rPr>
              <a:t>Weaknesses</a:t>
            </a:r>
            <a:r>
              <a:rPr lang="zh-CN" sz="6600">
                <a:solidFill>
                  <a:srgbClr val="595959"/>
                </a:solidFill>
              </a:rPr>
              <a:t>:</a:t>
            </a:r>
            <a:endParaRPr lang="zh-CN" sz="6600">
              <a:solidFill>
                <a:srgbClr val="374151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zh-CN" sz="6000">
                <a:solidFill>
                  <a:srgbClr val="374151"/>
                </a:solidFill>
              </a:rPr>
              <a:t>The model exhibits multicollinearity, which can lead to unstable coefficients and a decrease in prediction accuracy.</a:t>
            </a:r>
            <a:r>
              <a:rPr lang="zh-CN" altLang="en-US" sz="6000">
                <a:solidFill>
                  <a:srgbClr val="374151"/>
                </a:solidFill>
              </a:rPr>
              <a:t> </a:t>
            </a:r>
            <a:endParaRPr lang="zh-CN" altLang="en-US" sz="6000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zh-CN" sz="6000">
                <a:solidFill>
                  <a:srgbClr val="374151"/>
                </a:solidFill>
              </a:rPr>
              <a:t>In the</a:t>
            </a:r>
            <a:r>
              <a:rPr lang="zh-CN" altLang="en-US" sz="6000">
                <a:solidFill>
                  <a:srgbClr val="374151"/>
                </a:solidFill>
              </a:rPr>
              <a:t> </a:t>
            </a:r>
            <a:r>
              <a:rPr lang="zh-CN" sz="6000">
                <a:solidFill>
                  <a:srgbClr val="374151"/>
                </a:solidFill>
              </a:rPr>
              <a:t>subsequent steps, we consider using combined variables or principal component analysis to address this issue.</a:t>
            </a:r>
            <a:endParaRPr lang="zh-CN" altLang="en-US" sz="6000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altLang="zh-CN">
              <a:solidFill>
                <a:srgbClr val="59595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zh-CN">
              <a:solidFill>
                <a:srgbClr val="595959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endParaRPr lang="zh-CN" altLang="en-US" sz="1600">
              <a:solidFill>
                <a:srgbClr val="374151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zh-CN" altLang="en-US" sz="1600">
                <a:solidFill>
                  <a:srgbClr val="374151"/>
                </a:solidFill>
              </a:rPr>
              <a:t>      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zh-CN" sz="1600">
              <a:solidFill>
                <a:srgbClr val="374151"/>
              </a:solidFill>
            </a:endParaRP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 Cleaning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1546"/>
            <a:ext cx="8520600" cy="3558600"/>
          </a:xfrm>
          <a:prstGeom prst="rect">
            <a:avLst/>
          </a:prstGeom>
          <a:ln w="9525" cap="flat" cmpd="sng">
            <a:solidFill>
              <a:srgbClr val="FF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indent="-320675">
              <a:lnSpc>
                <a:spcPct val="150000"/>
              </a:lnSpc>
              <a:buSzPct val="100000"/>
            </a:pPr>
            <a:r>
              <a:rPr lang="en" sz="5800"/>
              <a:t>We delete ten individuals due to missing value </a:t>
            </a:r>
            <a:endParaRPr lang="zh-CN" altLang="en-US" sz="5807"/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We remove ten outliers based on Z-score</a:t>
            </a:r>
            <a:endParaRPr sz="5800"/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We correct a body fat based on the corresponding density</a:t>
            </a:r>
            <a:endParaRPr sz="58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807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807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807"/>
          </a:p>
          <a:p>
            <a:pPr marL="457200" lvl="0" indent="-32067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Final Cleaned Data: n=242 with p=14</a:t>
            </a:r>
            <a:endParaRPr sz="58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00"/>
              <a:t>Predictors: age, weight, height, adiposity, neck, chest, abdomen, hip, thigh, knee, ankle</a:t>
            </a:r>
            <a:endParaRPr sz="5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2698563704"/>
              </p:ext>
            </p:extLst>
          </p:nvPr>
        </p:nvGraphicFramePr>
        <p:xfrm>
          <a:off x="802993" y="2191955"/>
          <a:ext cx="7196795" cy="1188630"/>
        </p:xfrm>
        <a:graphic>
          <a:graphicData uri="http://schemas.openxmlformats.org/drawingml/2006/table">
            <a:tbl>
              <a:tblPr>
                <a:noFill/>
                <a:tableStyleId>{D19B3E33-0356-4B6A-A92B-D1CFFC246BA7}</a:tableStyleId>
              </a:tblPr>
              <a:tblGrid>
                <a:gridCol w="194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BODYFAT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Observation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1.1089</a:t>
                      </a:r>
                      <a:endParaRPr sz="1400" b="0" i="0" u="none" strike="noStrike" noProof="0">
                        <a:latin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 Observation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4.06454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1.1089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39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63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best subset selection to identify the best model for each subset size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 single best model using cross validated prediction error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t="14904" r="4021" b="2293"/>
          <a:stretch/>
        </p:blipFill>
        <p:spPr>
          <a:xfrm>
            <a:off x="1529200" y="2351475"/>
            <a:ext cx="4321225" cy="27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795750" y="4242950"/>
            <a:ext cx="199800" cy="220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850425" y="2673150"/>
            <a:ext cx="1576500" cy="1198200"/>
          </a:xfrm>
          <a:prstGeom prst="wedgeRectCallout">
            <a:avLst>
              <a:gd name="adj1" fmla="val -43089"/>
              <a:gd name="adj2" fmla="val 692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Height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Abdomen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Wrist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Model for Body Fat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Candidate Models: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Linear Model: Linear Regression, Lasso Regression, Principal Component Regression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Nonlinear Model: Decision Tree, Random Forest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Metric for Model Performance: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r>
              <a:rPr lang="en" dirty="0"/>
              <a:t>MSE, R2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290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Lasso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cross validation to select the best lambda and based on the one-standard-error rule chose a  bigger lambda to reduce the variance of the model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t="8035" r="2685" b="4711"/>
          <a:stretch/>
        </p:blipFill>
        <p:spPr>
          <a:xfrm>
            <a:off x="671825" y="1771825"/>
            <a:ext cx="3900175" cy="29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t="7626" r="5356" b="4306"/>
          <a:stretch/>
        </p:blipFill>
        <p:spPr>
          <a:xfrm>
            <a:off x="4859018" y="1842825"/>
            <a:ext cx="4064281" cy="29985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879600" y="2521975"/>
            <a:ext cx="14883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Abdomen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416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Principal Components Regression Approach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cross validation to select a appropriate number of principal components which is four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t="4566" r="1156" b="4292"/>
          <a:stretch/>
        </p:blipFill>
        <p:spPr>
          <a:xfrm>
            <a:off x="2448875" y="1460400"/>
            <a:ext cx="4046501" cy="3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Nonlinear Model - </a:t>
            </a:r>
            <a:r>
              <a:rPr lang="en" sz="2000">
                <a:solidFill>
                  <a:srgbClr val="595959"/>
                </a:solidFill>
              </a:rPr>
              <a:t>Decision Tree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/>
            <a:r>
              <a:rPr lang="en" b="1">
                <a:solidFill>
                  <a:srgbClr val="000000"/>
                </a:solidFill>
              </a:rPr>
              <a:t> Model</a:t>
            </a:r>
            <a:r>
              <a:rPr lang="en">
                <a:solidFill>
                  <a:srgbClr val="000000"/>
                </a:solidFill>
              </a:rPr>
              <a:t>: Utilized R’s </a:t>
            </a:r>
            <a:r>
              <a:rPr lang="en" i="1" err="1">
                <a:solidFill>
                  <a:srgbClr val="000000"/>
                </a:solidFill>
                <a:latin typeface="Consolas"/>
              </a:rPr>
              <a:t>rpart</a:t>
            </a:r>
            <a:r>
              <a:rPr lang="en">
                <a:solidFill>
                  <a:srgbClr val="000000"/>
                </a:solidFill>
              </a:rPr>
              <a:t> function to construct a decision tree model.</a:t>
            </a:r>
            <a:endParaRPr lang="en"/>
          </a:p>
          <a:p>
            <a:pPr>
              <a:lnSpc>
                <a:spcPct val="114999"/>
              </a:lnSpc>
            </a:pPr>
            <a:r>
              <a:rPr lang="en" b="1">
                <a:solidFill>
                  <a:srgbClr val="000000"/>
                </a:solidFill>
              </a:rPr>
              <a:t>Feature Selection</a:t>
            </a:r>
            <a:r>
              <a:rPr lang="en">
                <a:solidFill>
                  <a:srgbClr val="000000"/>
                </a:solidFill>
              </a:rPr>
              <a:t>: ‘Height’, ‘Abdomen’, and ‘Wrist’ were identified as the most important predictors based on the decision tree’s feature importance.</a:t>
            </a:r>
            <a:endParaRPr lang="en"/>
          </a:p>
          <a:p>
            <a:pPr>
              <a:lnSpc>
                <a:spcPct val="114999"/>
              </a:lnSpc>
            </a:pPr>
            <a:r>
              <a:rPr lang="en" b="1">
                <a:solidFill>
                  <a:srgbClr val="000000"/>
                </a:solidFill>
              </a:rPr>
              <a:t>Cross-Validation</a:t>
            </a:r>
            <a:r>
              <a:rPr lang="en">
                <a:solidFill>
                  <a:srgbClr val="000000"/>
                </a:solidFill>
              </a:rPr>
              <a:t>: Implemented k-fold cross-validation for a more reliable performance estimation.</a:t>
            </a:r>
            <a:endParaRPr lang="en"/>
          </a:p>
          <a:p>
            <a:pPr>
              <a:lnSpc>
                <a:spcPct val="114999"/>
              </a:lnSpc>
            </a:pPr>
            <a:r>
              <a:rPr lang="en" b="1">
                <a:solidFill>
                  <a:srgbClr val="000000"/>
                </a:solidFill>
              </a:rPr>
              <a:t>Performance Metrics</a:t>
            </a:r>
            <a:r>
              <a:rPr lang="en">
                <a:solidFill>
                  <a:srgbClr val="000000"/>
                </a:solidFill>
              </a:rPr>
              <a:t>: Computed Mean Squared Error (MSE) and R-squared values to assess the model’s accuracy.</a:t>
            </a:r>
            <a:endParaRPr lang="en"/>
          </a:p>
          <a:p>
            <a:pPr marL="571500" lvl="1" indent="0">
              <a:lnSpc>
                <a:spcPct val="114999"/>
              </a:lnSpc>
              <a:buNone/>
            </a:pPr>
            <a:endParaRPr lang="en">
              <a:solidFill>
                <a:srgbClr val="000000"/>
              </a:solidFill>
            </a:endParaRPr>
          </a:p>
          <a:p>
            <a:pPr marL="571500" lvl="1" indent="0">
              <a:lnSpc>
                <a:spcPct val="114999"/>
              </a:lnSpc>
              <a:buNone/>
            </a:pPr>
            <a:r>
              <a:rPr lang="en">
                <a:solidFill>
                  <a:srgbClr val="000000"/>
                </a:solidFill>
              </a:rPr>
              <a:t>MSE:22.7793</a:t>
            </a:r>
            <a:endParaRPr lang="en"/>
          </a:p>
          <a:p>
            <a:pPr marL="571500" lvl="1" indent="0">
              <a:lnSpc>
                <a:spcPct val="114999"/>
              </a:lnSpc>
              <a:buNone/>
            </a:pPr>
            <a:r>
              <a:rPr lang="en">
                <a:solidFill>
                  <a:srgbClr val="000000"/>
                </a:solidFill>
              </a:rPr>
              <a:t>R-square:0.5843</a:t>
            </a:r>
          </a:p>
          <a:p>
            <a:pPr>
              <a:lnSpc>
                <a:spcPct val="114999"/>
              </a:lnSpc>
            </a:pPr>
            <a:endParaRPr lang="en">
              <a:solidFill>
                <a:srgbClr val="000000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sz="2500">
                <a:solidFill>
                  <a:srgbClr val="000000"/>
                </a:solidFill>
              </a:rPr>
              <a:t>Nonlinear Model - </a:t>
            </a:r>
            <a:r>
              <a:rPr lang="en" sz="2000">
                <a:solidFill>
                  <a:schemeClr val="bg2"/>
                </a:solidFill>
              </a:rPr>
              <a:t>Random Forest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" sz="1600">
              <a:solidFill>
                <a:srgbClr val="374151"/>
              </a:solidFill>
            </a:endParaRPr>
          </a:p>
          <a:p>
            <a:pPr>
              <a:lnSpc>
                <a:spcPct val="114999"/>
              </a:lnSpc>
            </a:pPr>
            <a:r>
              <a:rPr lang="en" sz="1600">
                <a:solidFill>
                  <a:srgbClr val="374151"/>
                </a:solidFill>
              </a:rPr>
              <a:t>Random Forest  can model non-linear relationships and interactions between variables effectively.</a:t>
            </a:r>
            <a:endParaRPr lang="en"/>
          </a:p>
          <a:p>
            <a:pPr>
              <a:lnSpc>
                <a:spcPct val="114999"/>
              </a:lnSpc>
            </a:pPr>
            <a:endParaRPr lang="en" sz="1600">
              <a:solidFill>
                <a:srgbClr val="374151"/>
              </a:solidFill>
            </a:endParaRPr>
          </a:p>
          <a:p>
            <a:pPr>
              <a:lnSpc>
                <a:spcPct val="114999"/>
              </a:lnSpc>
            </a:pPr>
            <a:r>
              <a:rPr lang="en" sz="1600">
                <a:solidFill>
                  <a:srgbClr val="374151"/>
                </a:solidFill>
              </a:rPr>
              <a:t>RFE (</a:t>
            </a:r>
            <a:r>
              <a:rPr lang="en" sz="1600" b="1">
                <a:solidFill>
                  <a:srgbClr val="374151"/>
                </a:solidFill>
              </a:rPr>
              <a:t>Recursive Feature Elimination):</a:t>
            </a:r>
            <a:r>
              <a:rPr lang="en" sz="1600">
                <a:solidFill>
                  <a:srgbClr val="374151"/>
                </a:solidFill>
              </a:rPr>
              <a:t> removes the weakest feature until the specified number of features is reached.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FC5D-C308-49EE-EC21-A6ED81C09C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F7F2DAD-4F72-9BF9-9B3F-96EE1CED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32" y="1154874"/>
            <a:ext cx="1778956" cy="342751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95D835-8F00-C72D-0F4E-27ABA0C93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17" y="1117765"/>
            <a:ext cx="1859533" cy="34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08" name="Google Shape;108;p21"/>
          <p:cNvGraphicFramePr/>
          <p:nvPr>
            <p:extLst>
              <p:ext uri="{D42A27DB-BD31-4B8C-83A1-F6EECF244321}">
                <p14:modId xmlns:p14="http://schemas.microsoft.com/office/powerpoint/2010/main" val="4249774143"/>
              </p:ext>
            </p:extLst>
          </p:nvPr>
        </p:nvGraphicFramePr>
        <p:xfrm>
          <a:off x="889450" y="14777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{D19B3E33-0356-4B6A-A92B-D1CFFC246BA7}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R^2</a:t>
                      </a:r>
                      <a:endParaRPr err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0.7160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15.6092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16.5052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18.8090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22.7793</a:t>
                      </a:r>
                      <a:endParaRPr sz="1000" b="0" i="0" u="none" strike="noStrike" noProof="0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0.6072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23.27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1E1DAC503AB4D8EC9BF9CD83377B6" ma:contentTypeVersion="3" ma:contentTypeDescription="Create a new document." ma:contentTypeScope="" ma:versionID="d7f51c944b4c36c5244e64e8dafe3b04">
  <xsd:schema xmlns:xsd="http://www.w3.org/2001/XMLSchema" xmlns:xs="http://www.w3.org/2001/XMLSchema" xmlns:p="http://schemas.microsoft.com/office/2006/metadata/properties" xmlns:ns2="b71a73a5-f5ae-409f-92bb-6dd4c9361124" targetNamespace="http://schemas.microsoft.com/office/2006/metadata/properties" ma:root="true" ma:fieldsID="53dc30d0dc8deb1656b54eec6fde6dec" ns2:_="">
    <xsd:import namespace="b71a73a5-f5ae-409f-92bb-6dd4c9361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a73a5-f5ae-409f-92bb-6dd4c936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8F6C9-0B18-4C6D-95AE-5711126DDD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3A7EF3-257B-4292-BEB5-86AEBBF0B7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0773AA-7204-47C2-9123-2AEE7B32A127}">
  <ds:schemaRefs>
    <ds:schemaRef ds:uri="b71a73a5-f5ae-409f-92bb-6dd4c9361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16</Slides>
  <Notes>15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Simple Light</vt:lpstr>
      <vt:lpstr>Body Fat Project</vt:lpstr>
      <vt:lpstr>Summary of Data Cleaning</vt:lpstr>
      <vt:lpstr>Linear Model</vt:lpstr>
      <vt:lpstr>Finding the Best Model for Body Fat</vt:lpstr>
      <vt:lpstr>PowerPoint 演示文稿</vt:lpstr>
      <vt:lpstr>PowerPoint 演示文稿</vt:lpstr>
      <vt:lpstr>Nonlinear Model - Decision Tree</vt:lpstr>
      <vt:lpstr>Nonlinear Model - Random Forest</vt:lpstr>
      <vt:lpstr>Result</vt:lpstr>
      <vt:lpstr>Final Model</vt:lpstr>
      <vt:lpstr>Discussion of Results</vt:lpstr>
      <vt:lpstr>PowerPoint 演示文稿</vt:lpstr>
      <vt:lpstr>PowerPoint 演示文稿</vt:lpstr>
      <vt:lpstr>Model Diagnostics</vt:lpstr>
      <vt:lpstr>PowerPoint 演示文稿</vt:lpstr>
      <vt:lpstr>Strengths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Fat Project</dc:title>
  <cp:revision>8</cp:revision>
  <dcterms:modified xsi:type="dcterms:W3CDTF">2023-10-16T04:34:38Z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0x0101008751E1DAC503AB4D8EC9BF9CD83377B6</vt:lpwstr>
  </property>
</Properties>
</file>