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6" r:id="rId2"/>
    <p:sldId id="263" r:id="rId3"/>
    <p:sldId id="265" r:id="rId4"/>
    <p:sldId id="293" r:id="rId5"/>
    <p:sldId id="267" r:id="rId6"/>
    <p:sldId id="268" r:id="rId7"/>
    <p:sldId id="330" r:id="rId8"/>
    <p:sldId id="344" r:id="rId9"/>
    <p:sldId id="349" r:id="rId10"/>
    <p:sldId id="347" r:id="rId11"/>
    <p:sldId id="275" r:id="rId12"/>
    <p:sldId id="348" r:id="rId13"/>
    <p:sldId id="35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D3C327F0-70C3-429F-B041-7FA73EF675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3" b="146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 err="1">
                  <a:solidFill>
                    <a:schemeClr val="bg1"/>
                  </a:solidFill>
                  <a:latin typeface="+mn-lt"/>
                </a:rPr>
                <a:t>ShoPair</a:t>
              </a:r>
              <a:endParaRPr lang="en-US" sz="1600" b="0" spc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84893" y="1691665"/>
            <a:ext cx="1311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/>
              <a:t>FYP</a:t>
            </a:r>
            <a:endParaRPr lang="en-US" sz="6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9206" y="2972055"/>
            <a:ext cx="42787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/>
              <a:t>APP</a:t>
            </a:r>
            <a:r>
              <a:rPr lang="zh-TW" altLang="en-US" sz="6000" dirty="0"/>
              <a:t> </a:t>
            </a:r>
            <a:r>
              <a:rPr lang="en-US" altLang="zh-TW" sz="6000" dirty="0"/>
              <a:t>MAKING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1565" y="5056288"/>
            <a:ext cx="6869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/>
              <a:t>Technological and Higher Education Institute of Hong Kong</a:t>
            </a:r>
          </a:p>
          <a:p>
            <a:pPr algn="ctr"/>
            <a:r>
              <a:rPr lang="en-US" altLang="zh-HK" b="1" dirty="0"/>
              <a:t>Faculty of Design and Environment</a:t>
            </a:r>
          </a:p>
          <a:p>
            <a:pPr algn="ctr"/>
            <a:r>
              <a:rPr lang="en-US" altLang="zh-HK" b="1" dirty="0"/>
              <a:t>BSc (Hons) in Information and Communications Technology</a:t>
            </a:r>
          </a:p>
          <a:p>
            <a:pPr algn="ctr"/>
            <a:endParaRPr lang="en-US" altLang="zh-TW" b="1" dirty="0"/>
          </a:p>
          <a:p>
            <a:pPr algn="ctr"/>
            <a:r>
              <a:rPr lang="en-US" altLang="zh-TW" b="1" dirty="0"/>
              <a:t>Name: IU</a:t>
            </a:r>
            <a:r>
              <a:rPr lang="zh-TW" altLang="en-US" b="1" dirty="0"/>
              <a:t> </a:t>
            </a:r>
            <a:r>
              <a:rPr lang="en-US" altLang="zh-TW" b="1" dirty="0"/>
              <a:t>Cheuk Ying</a:t>
            </a:r>
            <a:endParaRPr lang="zh-TW" altLang="zh-HK" b="1" dirty="0"/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5C0DD2E5-5582-4E6D-AC67-9508D89454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21429"/>
          <a:stretch>
            <a:fillRect/>
          </a:stretch>
        </p:blipFill>
        <p:spPr/>
      </p:pic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829D9BFC-A150-4ECD-A0FB-52D466F57C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28571"/>
          <a:stretch>
            <a:fillRect/>
          </a:stretch>
        </p:blipFill>
        <p:spPr/>
      </p:pic>
      <p:pic>
        <p:nvPicPr>
          <p:cNvPr id="22" name="圖片版面配置區 21">
            <a:extLst>
              <a:ext uri="{FF2B5EF4-FFF2-40B4-BE49-F238E27FC236}">
                <a16:creationId xmlns:a16="http://schemas.microsoft.com/office/drawing/2014/main" id="{D2BAF8DB-AD08-4F6D-9770-4BAA63C9583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81" r="29981"/>
          <a:stretch>
            <a:fillRect/>
          </a:stretch>
        </p:blipFill>
        <p:spPr/>
      </p:pic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4897035" y="360666"/>
              <a:ext cx="23823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050" spc="400" dirty="0"/>
                <a:t>App Making - </a:t>
              </a:r>
              <a:r>
                <a:rPr lang="en-US" altLang="zh-HK" sz="1050" spc="400" dirty="0" err="1"/>
                <a:t>ShoPair</a:t>
              </a:r>
              <a:endParaRPr lang="en-US" altLang="zh-HK" sz="1050" spc="400" dirty="0"/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Problems / difficulties encountered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568334"/>
            <a:ext cx="3386629" cy="166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Time</a:t>
            </a:r>
          </a:p>
          <a:p>
            <a:pPr lvl="1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Limitation of time</a:t>
            </a:r>
          </a:p>
          <a:p>
            <a:pPr lvl="1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Need great improvement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Knowledge</a:t>
            </a:r>
          </a:p>
          <a:p>
            <a:pPr lvl="1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版面配置區 31">
            <a:extLst>
              <a:ext uri="{FF2B5EF4-FFF2-40B4-BE49-F238E27FC236}">
                <a16:creationId xmlns:a16="http://schemas.microsoft.com/office/drawing/2014/main" id="{76718D36-83E3-420A-AE6A-852B7E2C60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5" r="18685"/>
          <a:stretch>
            <a:fillRect/>
          </a:stretch>
        </p:blipFill>
        <p:spPr/>
      </p:pic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48883" y="3065890"/>
            <a:ext cx="49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Limitations of the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Database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Not much data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Time to handle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4897035" y="360666"/>
              <a:ext cx="23823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050" spc="400" dirty="0"/>
                <a:t>App Making - </a:t>
              </a:r>
              <a:r>
                <a:rPr lang="en-US" altLang="zh-HK" sz="1050" spc="400" dirty="0" err="1"/>
                <a:t>ShoPair</a:t>
              </a:r>
              <a:endParaRPr lang="en-US" altLang="zh-HK" sz="1050" spc="400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8550ECC4-864C-4B8F-AC7A-4A25605922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51" b="21051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7703131" y="4376774"/>
            <a:ext cx="3472478" cy="134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Image Improvement (App)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User Profile (App)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Dashboard (Website)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API (Database)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66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AI object recognition (App)</a:t>
            </a: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Mapping (App)</a:t>
            </a: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Top Item (App)</a:t>
            </a: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Recommendation (App)</a:t>
            </a: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History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31" y="4469107"/>
            <a:ext cx="277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Future Improvement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4897035" y="360666"/>
              <a:ext cx="23823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050" spc="400" dirty="0"/>
                <a:t>App Making - </a:t>
              </a:r>
              <a:r>
                <a:rPr lang="en-US" altLang="zh-HK" sz="1050" spc="400" dirty="0" err="1"/>
                <a:t>ShoPair</a:t>
              </a:r>
              <a:endParaRPr lang="en-US" altLang="zh-HK" sz="1050" spc="400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49802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9EE8B973-FBD0-4EE1-8893-4E6C4231D45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 b="5264"/>
          <a:stretch>
            <a:fillRect/>
          </a:stretch>
        </p:blipFill>
        <p:spPr>
          <a:xfrm>
            <a:off x="2114550" y="968596"/>
            <a:ext cx="8012062" cy="4980036"/>
          </a:xfrm>
        </p:spPr>
      </p:pic>
    </p:spTree>
    <p:extLst>
      <p:ext uri="{BB962C8B-B14F-4D97-AF65-F5344CB8AC3E}">
        <p14:creationId xmlns:p14="http://schemas.microsoft.com/office/powerpoint/2010/main" val="392572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E86D7B9F-419C-4D49-940A-C66E3A3E6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110"/>
          <a:stretch>
            <a:fillRect/>
          </a:stretch>
        </p:blipFill>
        <p:spPr/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E6C0795B-9BBC-423C-91F6-624FA5B65AE2}"/>
              </a:ext>
            </a:extLst>
          </p:cNvPr>
          <p:cNvSpPr txBox="1"/>
          <p:nvPr/>
        </p:nvSpPr>
        <p:spPr>
          <a:xfrm>
            <a:off x="6229350" y="2892821"/>
            <a:ext cx="4963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tillium" panose="00000500000000000000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2860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版面配置區 29">
            <a:extLst>
              <a:ext uri="{FF2B5EF4-FFF2-40B4-BE49-F238E27FC236}">
                <a16:creationId xmlns:a16="http://schemas.microsoft.com/office/drawing/2014/main" id="{50E695B6-3CB7-4FD4-BF02-9D820F3B39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897038" y="360666"/>
              <a:ext cx="23823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App Making - </a:t>
              </a:r>
              <a:r>
                <a:rPr lang="en-US" sz="1050" spc="400" dirty="0" err="1">
                  <a:solidFill>
                    <a:schemeClr val="tx1"/>
                  </a:solidFill>
                  <a:latin typeface="+mj-lt"/>
                </a:rPr>
                <a:t>ShoPair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Introduction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18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In the FYP project, an App is making to help Hong Kong citizen to have a platform to comparing the product price.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ShoPair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Searching system (APP)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Price comparing (APP)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Admin website</a:t>
            </a:r>
          </a:p>
        </p:txBody>
      </p:sp>
      <p:grpSp>
        <p:nvGrpSpPr>
          <p:cNvPr id="17" name="Group 16"/>
          <p:cNvGrpSpPr/>
          <p:nvPr/>
        </p:nvGrpSpPr>
        <p:grpSpPr>
          <a:xfrm rot="2700000">
            <a:off x="3132630" y="1618540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338910" y="2112725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圖片 33">
            <a:extLst>
              <a:ext uri="{FF2B5EF4-FFF2-40B4-BE49-F238E27FC236}">
                <a16:creationId xmlns:a16="http://schemas.microsoft.com/office/drawing/2014/main" id="{9534B0F4-BF0B-437F-8D58-0B4DBA7B5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9" y="3842488"/>
            <a:ext cx="1060116" cy="10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Literature Review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0378C2B-18E6-4F46-ADFF-0BE17910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2" y="3245544"/>
            <a:ext cx="3166791" cy="1939737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97BE85A-D6A9-41AB-AFC9-198D9E624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55" y="3741468"/>
            <a:ext cx="2459374" cy="267701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 userDrawn="1"/>
        </p:nvSpPr>
        <p:spPr>
          <a:xfrm>
            <a:off x="8030615" y="2208204"/>
            <a:ext cx="3232284" cy="262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Price.com (in 2020):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Google Play Store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  <a:sym typeface="Wingdings" panose="05000000000000000000" pitchFamily="2" charset="2"/>
              </a:rPr>
              <a:t> Top 5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  <a:sym typeface="Wingdings" panose="05000000000000000000" pitchFamily="2" charset="2"/>
              </a:rPr>
              <a:t>iOS App Store  Top 8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  <a:sym typeface="Wingdings" panose="05000000000000000000" pitchFamily="2" charset="2"/>
              </a:rPr>
              <a:t>Hong Kong People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most connected consumers in the world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Want competitive prices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F93ABF-FCF8-4074-A20E-B5B20BC00CC0}"/>
              </a:ext>
            </a:extLst>
          </p:cNvPr>
          <p:cNvSpPr txBox="1"/>
          <p:nvPr/>
        </p:nvSpPr>
        <p:spPr>
          <a:xfrm>
            <a:off x="910432" y="5185281"/>
            <a:ext cx="18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bg2"/>
                </a:solidFill>
              </a:rPr>
              <a:t>Google Play Store</a:t>
            </a:r>
            <a:endParaRPr lang="zh-HK" altLang="en-US" dirty="0">
              <a:solidFill>
                <a:schemeClr val="bg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9CAAAA5-2773-4E8D-B068-CB2ECDC478D5}"/>
              </a:ext>
            </a:extLst>
          </p:cNvPr>
          <p:cNvSpPr txBox="1"/>
          <p:nvPr/>
        </p:nvSpPr>
        <p:spPr>
          <a:xfrm>
            <a:off x="4149652" y="3372136"/>
            <a:ext cx="1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bg2"/>
                </a:solidFill>
              </a:rPr>
              <a:t>iOS  App Store</a:t>
            </a:r>
            <a:endParaRPr lang="zh-HK" altLang="en-US" dirty="0">
              <a:solidFill>
                <a:schemeClr val="bg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64939F-107E-4DBC-A430-CB1CBEAA1723}"/>
              </a:ext>
            </a:extLst>
          </p:cNvPr>
          <p:cNvSpPr/>
          <p:nvPr/>
        </p:nvSpPr>
        <p:spPr>
          <a:xfrm>
            <a:off x="838003" y="4827449"/>
            <a:ext cx="25318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9F8D60-D168-44B4-AC90-68692F0E778B}"/>
              </a:ext>
            </a:extLst>
          </p:cNvPr>
          <p:cNvSpPr/>
          <p:nvPr/>
        </p:nvSpPr>
        <p:spPr>
          <a:xfrm>
            <a:off x="3555628" y="6079445"/>
            <a:ext cx="25318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98067794-3C39-43F3-89CD-34DE774C728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b="8017"/>
          <a:stretch>
            <a:fillRect/>
          </a:stretch>
        </p:blipFill>
        <p:spPr/>
      </p:pic>
      <p:pic>
        <p:nvPicPr>
          <p:cNvPr id="27" name="圖片版面配置區 26">
            <a:extLst>
              <a:ext uri="{FF2B5EF4-FFF2-40B4-BE49-F238E27FC236}">
                <a16:creationId xmlns:a16="http://schemas.microsoft.com/office/drawing/2014/main" id="{D7B90084-01BA-44D5-A33F-46F8904535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b="8017"/>
          <a:stretch>
            <a:fillRect/>
          </a:stretch>
        </p:blipFill>
        <p:spPr>
          <a:xfrm>
            <a:off x="4470400" y="550863"/>
            <a:ext cx="3267075" cy="2743200"/>
          </a:xfrm>
        </p:spPr>
      </p:pic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07C5A676-0661-497C-AAC1-976F3C3508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b="8017"/>
          <a:stretch>
            <a:fillRect/>
          </a:stretch>
        </p:blipFill>
        <p:spPr>
          <a:xfrm>
            <a:off x="8416925" y="550863"/>
            <a:ext cx="3267075" cy="2743200"/>
          </a:xfrm>
        </p:spPr>
      </p:pic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Expedia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Price.com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Handy </a:t>
            </a:r>
            <a:r>
              <a:rPr lang="en-US" altLang="zh-HK" dirty="0" err="1"/>
              <a:t>Lah</a:t>
            </a:r>
            <a:endParaRPr lang="id-ID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7352"/>
            <a:chOff x="742708" y="4517935"/>
            <a:chExt cx="2829536" cy="131735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Expedia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Flight and hotel comparing website/App</a:t>
              </a:r>
            </a:p>
            <a:p>
              <a:pPr marL="171450" indent="-171450" algn="ct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Not for item compare</a:t>
              </a:r>
            </a:p>
            <a:p>
              <a:pPr marL="171450" indent="-171450" algn="ct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Not for local places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7352"/>
            <a:chOff x="742708" y="4517935"/>
            <a:chExt cx="2829536" cy="1317352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Price.com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Product price comparing website/App</a:t>
              </a:r>
            </a:p>
            <a:p>
              <a:pPr marL="171450" indent="-171450" algn="ct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Not all category is included</a:t>
              </a:r>
            </a:p>
            <a:p>
              <a:pPr marL="171450" indent="-171450" algn="ct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Information only provided from the shop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7352"/>
            <a:chOff x="742708" y="4517935"/>
            <a:chExt cx="2829536" cy="1317352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Handy </a:t>
              </a:r>
              <a:r>
                <a:rPr lang="en-US" sz="1400" b="0" spc="200" dirty="0" err="1">
                  <a:latin typeface="+mn-lt"/>
                </a:rPr>
                <a:t>Lah</a:t>
              </a:r>
              <a:endParaRPr lang="en-US" sz="1400" b="0" spc="2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Product price comparing website/App</a:t>
              </a:r>
            </a:p>
            <a:p>
              <a:pPr marL="171450" indent="-171450" algn="ct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Only 6 supermarkets is included</a:t>
              </a:r>
            </a:p>
            <a:p>
              <a:pPr marL="171450" indent="-171450" algn="ct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Information only provided from the shop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8" y="1549374"/>
            <a:ext cx="5044278" cy="1063209"/>
            <a:chOff x="950122" y="2231545"/>
            <a:chExt cx="5044278" cy="1063209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4897035" y="360666"/>
                <a:ext cx="238238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K" sz="1050" spc="400" dirty="0"/>
                  <a:t>App Making - </a:t>
                </a:r>
                <a:r>
                  <a:rPr lang="en-US" altLang="zh-HK" sz="1050" spc="400" dirty="0" err="1"/>
                  <a:t>ShoPair</a:t>
                </a:r>
                <a:endParaRPr lang="en-US" altLang="zh-HK" sz="1050" spc="400" dirty="0"/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Project Objectives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34191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rot="8100000" flipH="1">
                <a:off x="7071676" y="1529604"/>
                <a:ext cx="0" cy="36576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Project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1800935"/>
            <a:chOff x="7223860" y="1309772"/>
            <a:chExt cx="3756066" cy="1800935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1094139" cy="1800935"/>
              <a:chOff x="6651430" y="1309772"/>
              <a:chExt cx="1094139" cy="180093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673013" y="2038151"/>
                <a:ext cx="1779352" cy="365760"/>
                <a:chOff x="1007391" y="1016001"/>
                <a:chExt cx="177935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App (</a:t>
              </a:r>
              <a:r>
                <a:rPr lang="en-US" sz="2400" b="1" dirty="0" err="1">
                  <a:latin typeface="Titillium" panose="00000500000000000000" pitchFamily="50" charset="0"/>
                </a:rPr>
                <a:t>ShoPair</a:t>
              </a:r>
              <a:r>
                <a:rPr lang="en-US" sz="2400" b="1" dirty="0">
                  <a:latin typeface="Titillium" panose="00000500000000000000" pitchFamily="50" charset="0"/>
                </a:rPr>
                <a:t>)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8100000" flipH="1">
                <a:off x="7071676" y="1529604"/>
                <a:ext cx="0" cy="36576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400" b="1" dirty="0">
                  <a:latin typeface="Titillium" panose="00000500000000000000" pitchFamily="50" charset="0"/>
                </a:rPr>
                <a:t>Website (</a:t>
              </a:r>
              <a:r>
                <a:rPr lang="en-US" altLang="zh-HK" sz="2400" b="1" dirty="0" err="1">
                  <a:latin typeface="Titillium" panose="00000500000000000000" pitchFamily="50" charset="0"/>
                </a:rPr>
                <a:t>ShoPair</a:t>
              </a:r>
              <a:r>
                <a:rPr lang="en-US" altLang="zh-HK" sz="2400" b="1" dirty="0">
                  <a:latin typeface="Titillium" panose="00000500000000000000" pitchFamily="50" charset="0"/>
                </a:rPr>
                <a:t>)</a:t>
              </a:r>
              <a:endParaRPr lang="en-US" altLang="zh-HK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8100000" flipH="1">
                <a:off x="7071676" y="1529604"/>
                <a:ext cx="0" cy="36576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Report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C1061A1D-0400-4405-9835-3CB2EFCFA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441522"/>
            <a:ext cx="5397500" cy="228600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AC856A06-01A0-489E-A04F-8D999E7F23A9}"/>
              </a:ext>
            </a:extLst>
          </p:cNvPr>
          <p:cNvCxnSpPr>
            <a:cxnSpLocks/>
          </p:cNvCxnSpPr>
          <p:nvPr/>
        </p:nvCxnSpPr>
        <p:spPr>
          <a:xfrm rot="8100000" flipH="1">
            <a:off x="7557020" y="2429082"/>
            <a:ext cx="0" cy="365760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87661" y="2959133"/>
            <a:ext cx="793935" cy="1023604"/>
            <a:chOff x="4387661" y="2959133"/>
            <a:chExt cx="793935" cy="1023604"/>
          </a:xfrm>
        </p:grpSpPr>
        <p:sp>
          <p:nvSpPr>
            <p:cNvPr id="3" name="TextBox 2"/>
            <p:cNvSpPr txBox="1"/>
            <p:nvPr/>
          </p:nvSpPr>
          <p:spPr>
            <a:xfrm>
              <a:off x="4387661" y="3674960"/>
              <a:ext cx="79393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Website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413757" y="2959133"/>
              <a:ext cx="767839" cy="47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en-US" altLang="zh-HK" sz="3600" b="1" dirty="0">
                  <a:ea typeface="Lato Heavy" charset="0"/>
                  <a:cs typeface="Lato Heavy" charset="0"/>
                </a:rPr>
                <a:t>HBS</a:t>
              </a:r>
              <a:endParaRPr lang="en-US" sz="3500" spc="250" dirty="0">
                <a:latin typeface="+mj-lt"/>
                <a:ea typeface="Lato Light" charset="0"/>
                <a:cs typeface="Lato Light" charset="0"/>
                <a:sym typeface="Bebas Neue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36960" y="2882894"/>
            <a:ext cx="1460336" cy="1099843"/>
            <a:chOff x="9336960" y="2882894"/>
            <a:chExt cx="1460336" cy="1099843"/>
          </a:xfrm>
        </p:grpSpPr>
        <p:sp>
          <p:nvSpPr>
            <p:cNvPr id="6" name="TextBox 5"/>
            <p:cNvSpPr txBox="1"/>
            <p:nvPr/>
          </p:nvSpPr>
          <p:spPr>
            <a:xfrm>
              <a:off x="9726601" y="3674960"/>
              <a:ext cx="66229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Server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336960" y="2882894"/>
              <a:ext cx="146033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/>
              <a:r>
                <a:rPr lang="id-ID" altLang="zh-HK" sz="3600" b="1" dirty="0">
                  <a:ea typeface="Lato Heavy" charset="0"/>
                  <a:cs typeface="Lato Heavy" charset="0"/>
                </a:rPr>
                <a:t>Node.js</a:t>
              </a:r>
              <a:endParaRPr lang="en-US" altLang="zh-HK" sz="3600" b="1" dirty="0">
                <a:ea typeface="Lato Heavy" charset="0"/>
                <a:cs typeface="Lato Heavy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61523" y="3674960"/>
            <a:ext cx="112665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latin typeface="+mj-lt"/>
                <a:ea typeface="Lato Heavy" charset="0"/>
                <a:cs typeface="Lato Heavy" charset="0"/>
              </a:rPr>
              <a:t>Android App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513705" y="2875002"/>
            <a:ext cx="1861407" cy="1107735"/>
            <a:chOff x="6513705" y="2875002"/>
            <a:chExt cx="1861407" cy="1107735"/>
          </a:xfrm>
        </p:grpSpPr>
        <p:sp>
          <p:nvSpPr>
            <p:cNvPr id="12" name="TextBox 11"/>
            <p:cNvSpPr txBox="1"/>
            <p:nvPr/>
          </p:nvSpPr>
          <p:spPr>
            <a:xfrm>
              <a:off x="7004321" y="3674960"/>
              <a:ext cx="88017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zh-TW" sz="1400" b="1" dirty="0">
                  <a:latin typeface="+mj-lt"/>
                  <a:ea typeface="Lato Heavy" charset="0"/>
                  <a:cs typeface="Lato Heavy" charset="0"/>
                </a:rPr>
                <a:t>Database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513705" y="2875002"/>
              <a:ext cx="186140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/>
              <a:r>
                <a:rPr lang="en-US" altLang="zh-HK" sz="3600" b="1" dirty="0" err="1">
                  <a:ea typeface="Lato Heavy" charset="0"/>
                  <a:cs typeface="Lato Heavy" charset="0"/>
                </a:rPr>
                <a:t>Mongodb</a:t>
              </a:r>
              <a:endParaRPr lang="en-US" altLang="zh-HK" sz="3600" b="1" dirty="0">
                <a:ea typeface="Lato Heavy" charset="0"/>
                <a:cs typeface="Lato Heavy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Decision of software tools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4897035" y="360666"/>
                <a:ext cx="238238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K" sz="1050" spc="400" dirty="0"/>
                  <a:t>App Making - </a:t>
                </a:r>
                <a:r>
                  <a:rPr lang="en-US" altLang="zh-HK" sz="1050" spc="400" dirty="0" err="1"/>
                  <a:t>ShoPair</a:t>
                </a:r>
                <a:endParaRPr lang="en-US" altLang="zh-HK" sz="1050" spc="400" dirty="0"/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22A0DD3E-B510-4E81-824C-5BEE95CBAE85}"/>
              </a:ext>
            </a:extLst>
          </p:cNvPr>
          <p:cNvSpPr>
            <a:spLocks/>
          </p:cNvSpPr>
          <p:nvPr/>
        </p:nvSpPr>
        <p:spPr bwMode="auto">
          <a:xfrm>
            <a:off x="924413" y="2997233"/>
            <a:ext cx="2419637" cy="47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700"/>
              </a:lnSpc>
            </a:pPr>
            <a:r>
              <a:rPr lang="en-US" altLang="zh-HK" sz="3600" b="1" dirty="0">
                <a:ea typeface="Lato Heavy" charset="0"/>
                <a:cs typeface="Lato Heavy" charset="0"/>
              </a:rPr>
              <a:t>React Native</a:t>
            </a:r>
            <a:endParaRPr lang="en-US" sz="3500" spc="250" dirty="0">
              <a:latin typeface="+mj-lt"/>
              <a:ea typeface="Lato Light" charset="0"/>
              <a:cs typeface="Lato Light" charset="0"/>
              <a:sym typeface="Bebas Neue" charset="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DEDE2601-0D6D-40EE-9827-E449E5F8D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94" y="4182705"/>
            <a:ext cx="1980712" cy="99035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85FB3C-13C8-466E-A627-7846E5C4EAE5}"/>
              </a:ext>
            </a:extLst>
          </p:cNvPr>
          <p:cNvSpPr/>
          <p:nvPr/>
        </p:nvSpPr>
        <p:spPr>
          <a:xfrm>
            <a:off x="4037958" y="4182705"/>
            <a:ext cx="1490640" cy="990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9E6F81E-8DDB-43F1-9F6F-0F2809EE3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81" y="4257693"/>
            <a:ext cx="1113993" cy="84038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704AEA06-FEF4-4C34-AA5D-2BB3A1CF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85" y="4037039"/>
            <a:ext cx="2377445" cy="124358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6A26D364-4157-4D2C-9719-B6D0BBDD64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05" y="4182705"/>
            <a:ext cx="1813814" cy="9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4" grpId="0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24" grpId="0"/>
          <p:bldP spid="2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58959" y="1991574"/>
            <a:ext cx="281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App 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959" y="4021301"/>
            <a:ext cx="2663035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Server</a:t>
            </a:r>
          </a:p>
          <a:p>
            <a:pPr lvl="1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Linkage back and front end</a:t>
            </a:r>
          </a:p>
          <a:p>
            <a:pPr lvl="1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API linage (APP)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Database</a:t>
            </a:r>
          </a:p>
          <a:p>
            <a:pPr lvl="1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Saving all the data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58959" y="1262899"/>
            <a:ext cx="3232227" cy="307777"/>
            <a:chOff x="4472113" y="319593"/>
            <a:chExt cx="3232227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4897035" y="360666"/>
              <a:ext cx="23823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050" spc="400" dirty="0"/>
                <a:t>App Making - </a:t>
              </a:r>
              <a:r>
                <a:rPr lang="en-US" altLang="zh-HK" sz="1050" spc="400" dirty="0" err="1"/>
                <a:t>ShoPair</a:t>
              </a:r>
              <a:endParaRPr lang="en-US" altLang="zh-HK" sz="1050" spc="400" dirty="0"/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46601" y="1571865"/>
            <a:ext cx="2482605" cy="1672309"/>
            <a:chOff x="8446601" y="1571865"/>
            <a:chExt cx="2482605" cy="1672309"/>
          </a:xfrm>
        </p:grpSpPr>
        <p:sp>
          <p:nvSpPr>
            <p:cNvPr id="35" name="Rectangle 34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Client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95566" y="1664844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App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9954" y="2787469"/>
              <a:ext cx="2323557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1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Login, Searching, Create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46600" y="3956548"/>
            <a:ext cx="2482605" cy="1672309"/>
            <a:chOff x="8446601" y="1571865"/>
            <a:chExt cx="2482605" cy="1672309"/>
          </a:xfrm>
        </p:grpSpPr>
        <p:sp>
          <p:nvSpPr>
            <p:cNvPr id="46" name="Rectangle 45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Admin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81191" y="1664844"/>
              <a:ext cx="17122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Website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9954" y="2787469"/>
              <a:ext cx="2323557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1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Login, Create, Update</a:t>
              </a:r>
            </a:p>
          </p:txBody>
        </p:sp>
      </p:grpSp>
      <p:pic>
        <p:nvPicPr>
          <p:cNvPr id="57" name="圖片 56">
            <a:extLst>
              <a:ext uri="{FF2B5EF4-FFF2-40B4-BE49-F238E27FC236}">
                <a16:creationId xmlns:a16="http://schemas.microsoft.com/office/drawing/2014/main" id="{6C48D201-0575-4A73-B7A3-209D81F6E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" t="558" r="911" b="529"/>
          <a:stretch/>
        </p:blipFill>
        <p:spPr>
          <a:xfrm>
            <a:off x="4897051" y="999461"/>
            <a:ext cx="2339163" cy="48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Use Case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4897035" y="360666"/>
                <a:ext cx="238238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K" sz="1050" spc="400" dirty="0"/>
                  <a:t>App Making - </a:t>
                </a:r>
                <a:r>
                  <a:rPr lang="en-US" altLang="zh-HK" sz="1050" spc="400" dirty="0" err="1"/>
                  <a:t>ShoPair</a:t>
                </a:r>
                <a:endParaRPr lang="en-US" altLang="zh-HK" sz="1050" spc="400" dirty="0"/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490133F9-880E-4F03-9C23-B384C3144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88" y="1919288"/>
            <a:ext cx="6685783" cy="45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D3C327F0-70C3-429F-B041-7FA73EF675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399"/>
            <a:ext cx="12192000" cy="6553200"/>
          </a:xfrm>
        </p:spPr>
      </p:pic>
      <p:sp>
        <p:nvSpPr>
          <p:cNvPr id="4" name="Rectangle 3"/>
          <p:cNvSpPr/>
          <p:nvPr/>
        </p:nvSpPr>
        <p:spPr>
          <a:xfrm>
            <a:off x="-5" y="0"/>
            <a:ext cx="12191999" cy="6858000"/>
          </a:xfrm>
          <a:prstGeom prst="rect">
            <a:avLst/>
          </a:prstGeom>
          <a:solidFill>
            <a:srgbClr val="F6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21">
            <a:extLst>
              <a:ext uri="{FF2B5EF4-FFF2-40B4-BE49-F238E27FC236}">
                <a16:creationId xmlns:a16="http://schemas.microsoft.com/office/drawing/2014/main" id="{0E2A8CF5-1AEA-44F0-9FF9-4B208C5444E0}"/>
              </a:ext>
            </a:extLst>
          </p:cNvPr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4AE7F3A6-7BBD-474A-9496-E7312259592D}"/>
                </a:ext>
              </a:extLst>
            </p:cNvPr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366EFA3E-5312-4816-913E-3EB77FB6704D}"/>
                </a:ext>
              </a:extLst>
            </p:cNvPr>
            <p:cNvSpPr txBox="1">
              <a:spLocks/>
            </p:cNvSpPr>
            <p:nvPr/>
          </p:nvSpPr>
          <p:spPr>
            <a:xfrm>
              <a:off x="5019175" y="5086090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App Making </a:t>
              </a:r>
              <a:r>
                <a:rPr lang="en-US" sz="1400" b="0" spc="400" dirty="0" err="1">
                  <a:solidFill>
                    <a:schemeClr val="bg1"/>
                  </a:solidFill>
                  <a:latin typeface="+mn-lt"/>
                </a:rPr>
                <a:t>ShoPair</a:t>
              </a:r>
              <a:endParaRPr lang="en-US" sz="1400" b="0" spc="4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20">
            <a:extLst>
              <a:ext uri="{FF2B5EF4-FFF2-40B4-BE49-F238E27FC236}">
                <a16:creationId xmlns:a16="http://schemas.microsoft.com/office/drawing/2014/main" id="{3C7DFBAA-F70B-41DA-8307-778EF1AC7EB4}"/>
              </a:ext>
            </a:extLst>
          </p:cNvPr>
          <p:cNvSpPr txBox="1"/>
          <p:nvPr/>
        </p:nvSpPr>
        <p:spPr>
          <a:xfrm>
            <a:off x="2846733" y="2921167"/>
            <a:ext cx="6498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400" dirty="0">
                <a:latin typeface="Titillium" panose="00000500000000000000" pitchFamily="50" charset="0"/>
              </a:rPr>
              <a:t>APP DEMO TIME</a:t>
            </a:r>
          </a:p>
        </p:txBody>
      </p:sp>
    </p:spTree>
    <p:extLst>
      <p:ext uri="{BB962C8B-B14F-4D97-AF65-F5344CB8AC3E}">
        <p14:creationId xmlns:p14="http://schemas.microsoft.com/office/powerpoint/2010/main" val="18045907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356</Words>
  <Application>Microsoft Office PowerPoint</Application>
  <PresentationFormat>寬螢幕</PresentationFormat>
  <Paragraphs>113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Lato Light</vt:lpstr>
      <vt:lpstr>Socialico</vt:lpstr>
      <vt:lpstr>Titillium</vt:lpstr>
      <vt:lpstr>Titillium Bd</vt:lpstr>
      <vt:lpstr>Arial</vt:lpstr>
      <vt:lpstr>Calibri</vt:lpstr>
      <vt:lpstr>Source Sans Pro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Cheuk Ying Iu</cp:lastModifiedBy>
  <cp:revision>217</cp:revision>
  <dcterms:created xsi:type="dcterms:W3CDTF">2016-11-12T04:56:49Z</dcterms:created>
  <dcterms:modified xsi:type="dcterms:W3CDTF">2020-05-18T04:22:31Z</dcterms:modified>
  <cp:category/>
</cp:coreProperties>
</file>