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6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45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3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5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1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4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6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40A702-FF40-4313-88D5-1BA52980D0D1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AA59-4336-455E-88C2-0316D8F3A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0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3</a:t>
            </a:r>
            <a:br>
              <a:rPr lang="en-US" dirty="0" smtClean="0"/>
            </a:br>
            <a:r>
              <a:rPr lang="en-US" sz="5400" dirty="0" smtClean="0"/>
              <a:t>Membership </a:t>
            </a:r>
            <a:r>
              <a:rPr lang="en-US" sz="5400" dirty="0"/>
              <a:t>Management </a:t>
            </a:r>
            <a:r>
              <a:rPr lang="en-US" sz="5400" dirty="0" smtClean="0"/>
              <a:t>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Member:</a:t>
            </a:r>
          </a:p>
          <a:p>
            <a:r>
              <a:rPr lang="en-US" dirty="0" err="1" smtClean="0"/>
              <a:t>Iu</a:t>
            </a:r>
            <a:r>
              <a:rPr lang="en-US" dirty="0" smtClean="0"/>
              <a:t> </a:t>
            </a:r>
            <a:r>
              <a:rPr lang="en-US" dirty="0" err="1" smtClean="0"/>
              <a:t>Cheuk</a:t>
            </a:r>
            <a:r>
              <a:rPr lang="en-US" dirty="0" smtClean="0"/>
              <a:t> Ying / Leung </a:t>
            </a:r>
            <a:r>
              <a:rPr lang="en-US" dirty="0" err="1" smtClean="0"/>
              <a:t>Wai</a:t>
            </a:r>
            <a:r>
              <a:rPr lang="en-US" dirty="0" smtClean="0"/>
              <a:t> Yin / Ng Wing YI / Wong </a:t>
            </a:r>
            <a:r>
              <a:rPr lang="en-US" dirty="0" err="1" smtClean="0"/>
              <a:t>Lok</a:t>
            </a:r>
            <a:r>
              <a:rPr lang="en-US" dirty="0" smtClean="0"/>
              <a:t> Yi</a:t>
            </a:r>
          </a:p>
        </p:txBody>
      </p:sp>
    </p:spTree>
    <p:extLst>
      <p:ext uri="{BB962C8B-B14F-4D97-AF65-F5344CB8AC3E}">
        <p14:creationId xmlns:p14="http://schemas.microsoft.com/office/powerpoint/2010/main" val="8200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History Controller – Adapter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66" y="1295400"/>
            <a:ext cx="6815393" cy="5016500"/>
          </a:xfrm>
        </p:spPr>
      </p:pic>
    </p:spTree>
    <p:extLst>
      <p:ext uri="{BB962C8B-B14F-4D97-AF65-F5344CB8AC3E}">
        <p14:creationId xmlns:p14="http://schemas.microsoft.com/office/powerpoint/2010/main" val="32500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Controller – Adapter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152983"/>
            <a:ext cx="7315200" cy="5458026"/>
          </a:xfrm>
        </p:spPr>
      </p:pic>
    </p:spTree>
    <p:extLst>
      <p:ext uri="{BB962C8B-B14F-4D97-AF65-F5344CB8AC3E}">
        <p14:creationId xmlns:p14="http://schemas.microsoft.com/office/powerpoint/2010/main" val="7629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96489" cy="1400530"/>
          </a:xfrm>
        </p:spPr>
        <p:txBody>
          <a:bodyPr/>
          <a:lstStyle/>
          <a:p>
            <a:r>
              <a:rPr lang="en-US" dirty="0" smtClean="0"/>
              <a:t>Reward Controller – Adapter pattern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55" y="1152983"/>
            <a:ext cx="7620000" cy="5538033"/>
          </a:xfrm>
        </p:spPr>
      </p:pic>
    </p:spTree>
    <p:extLst>
      <p:ext uri="{BB962C8B-B14F-4D97-AF65-F5344CB8AC3E}">
        <p14:creationId xmlns:p14="http://schemas.microsoft.com/office/powerpoint/2010/main" val="374973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96489" cy="14005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lh3.googleusercontent.com/AlnX14t0izUB9w2cJI5JCpNjsmhKq4BVj3MK40yNC4OGZO1OTkYv_H_y0_4uH1rpPIvMPrOKEmQ-wovu0EKPR2-jY3LFwoxWhEKwifuHWl2Jyf8Me2GmQfGsbA3z5rsPw_ogI8R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23"/>
          <a:stretch/>
        </p:blipFill>
        <p:spPr bwMode="auto">
          <a:xfrm>
            <a:off x="1117598" y="452718"/>
            <a:ext cx="8831325" cy="611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96489" cy="14005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lh3.googleusercontent.com/AlnX14t0izUB9w2cJI5JCpNjsmhKq4BVj3MK40yNC4OGZO1OTkYv_H_y0_4uH1rpPIvMPrOKEmQ-wovu0EKPR2-jY3LFwoxWhEKwifuHWl2Jyf8Me2GmQfGsbA3z5rsPw_ogI8R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t="35621" r="162" b="2"/>
          <a:stretch/>
        </p:blipFill>
        <p:spPr bwMode="auto">
          <a:xfrm>
            <a:off x="1117598" y="452718"/>
            <a:ext cx="8831325" cy="611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1. Node. </a:t>
            </a:r>
            <a:r>
              <a:rPr lang="en-US" sz="6600" dirty="0" err="1" smtClean="0"/>
              <a:t>Js</a:t>
            </a:r>
            <a:endParaRPr lang="en-US" sz="6600" dirty="0" smtClean="0"/>
          </a:p>
          <a:p>
            <a:pPr marL="0" indent="0">
              <a:buNone/>
            </a:pPr>
            <a:r>
              <a:rPr lang="en-US" sz="6600" dirty="0" smtClean="0"/>
              <a:t>2. MongoDB</a:t>
            </a:r>
          </a:p>
          <a:p>
            <a:pPr marL="0" indent="0">
              <a:buNone/>
            </a:pPr>
            <a:r>
              <a:rPr lang="en-US" sz="6600" dirty="0" smtClean="0"/>
              <a:t>3. </a:t>
            </a:r>
            <a:r>
              <a:rPr lang="en-US" sz="6600" dirty="0" err="1" smtClean="0"/>
              <a:t>HandelBars</a:t>
            </a:r>
            <a:r>
              <a:rPr lang="en-US" sz="6600" dirty="0" smtClean="0"/>
              <a:t> HBS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053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Controller – Strategy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25" y="1400137"/>
            <a:ext cx="7762986" cy="5060244"/>
          </a:xfrm>
        </p:spPr>
      </p:pic>
    </p:spTree>
    <p:extLst>
      <p:ext uri="{BB962C8B-B14F-4D97-AF65-F5344CB8AC3E}">
        <p14:creationId xmlns:p14="http://schemas.microsoft.com/office/powerpoint/2010/main" val="14309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452718"/>
            <a:ext cx="10515600" cy="1400530"/>
          </a:xfrm>
        </p:spPr>
        <p:txBody>
          <a:bodyPr/>
          <a:lstStyle/>
          <a:p>
            <a:r>
              <a:rPr lang="en-US" dirty="0" smtClean="0"/>
              <a:t>Staff Controller – Adapter pattern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152983"/>
            <a:ext cx="6350000" cy="5504708"/>
          </a:xfrm>
        </p:spPr>
      </p:pic>
    </p:spTree>
    <p:extLst>
      <p:ext uri="{BB962C8B-B14F-4D97-AF65-F5344CB8AC3E}">
        <p14:creationId xmlns:p14="http://schemas.microsoft.com/office/powerpoint/2010/main" val="39088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452718"/>
            <a:ext cx="10515600" cy="1400530"/>
          </a:xfrm>
        </p:spPr>
        <p:txBody>
          <a:bodyPr/>
          <a:lstStyle/>
          <a:p>
            <a:r>
              <a:rPr lang="en-US" dirty="0" smtClean="0"/>
              <a:t>Member Controller – Adapter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1" y="1310057"/>
            <a:ext cx="5849588" cy="5154243"/>
          </a:xfrm>
        </p:spPr>
      </p:pic>
    </p:spTree>
    <p:extLst>
      <p:ext uri="{BB962C8B-B14F-4D97-AF65-F5344CB8AC3E}">
        <p14:creationId xmlns:p14="http://schemas.microsoft.com/office/powerpoint/2010/main" val="33466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Controller – </a:t>
            </a:r>
            <a:br>
              <a:rPr lang="en-US" dirty="0" smtClean="0"/>
            </a:br>
            <a:r>
              <a:rPr lang="en-US" dirty="0" smtClean="0"/>
              <a:t>Adapter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338193"/>
            <a:ext cx="5916428" cy="5225131"/>
          </a:xfrm>
        </p:spPr>
      </p:pic>
    </p:spTree>
    <p:extLst>
      <p:ext uri="{BB962C8B-B14F-4D97-AF65-F5344CB8AC3E}">
        <p14:creationId xmlns:p14="http://schemas.microsoft.com/office/powerpoint/2010/main" val="40152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Controller – Adapter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54" y="1241883"/>
            <a:ext cx="6749041" cy="5143500"/>
          </a:xfrm>
        </p:spPr>
      </p:pic>
    </p:spTree>
    <p:extLst>
      <p:ext uri="{BB962C8B-B14F-4D97-AF65-F5344CB8AC3E}">
        <p14:creationId xmlns:p14="http://schemas.microsoft.com/office/powerpoint/2010/main" val="25962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80589" cy="1400530"/>
          </a:xfrm>
        </p:spPr>
        <p:txBody>
          <a:bodyPr/>
          <a:lstStyle/>
          <a:p>
            <a:r>
              <a:rPr lang="en-US" dirty="0" smtClean="0"/>
              <a:t>Item List Controller – Adapter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99" y="1152983"/>
            <a:ext cx="6951751" cy="5296083"/>
          </a:xfrm>
        </p:spPr>
      </p:pic>
    </p:spTree>
    <p:extLst>
      <p:ext uri="{BB962C8B-B14F-4D97-AF65-F5344CB8AC3E}">
        <p14:creationId xmlns:p14="http://schemas.microsoft.com/office/powerpoint/2010/main" val="27431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84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Topic 3 Membership Management System</vt:lpstr>
      <vt:lpstr>Purpose</vt:lpstr>
      <vt:lpstr>Class diagram</vt:lpstr>
      <vt:lpstr>Menu Controller – Strategy pattern</vt:lpstr>
      <vt:lpstr>Staff Controller – Adapter pattern</vt:lpstr>
      <vt:lpstr>Member Controller – Adapter pattern</vt:lpstr>
      <vt:lpstr>Membership Controller –  Adapter pattern</vt:lpstr>
      <vt:lpstr>Item Controller – Adapter pattern</vt:lpstr>
      <vt:lpstr>Item List Controller – Adapter pattern</vt:lpstr>
      <vt:lpstr>Shopping History Controller – Adapter pattern</vt:lpstr>
      <vt:lpstr>Level Controller – Adapter pattern</vt:lpstr>
      <vt:lpstr>Reward Controller – Adapter pattern</vt:lpstr>
      <vt:lpstr>Database Diagram</vt:lpstr>
      <vt:lpstr>PowerPoint Presentation</vt:lpstr>
      <vt:lpstr>PowerPoint Presentation</vt:lpstr>
      <vt:lpstr>Improvements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 Membership Management System</dc:title>
  <dc:creator>ICT-Student</dc:creator>
  <cp:lastModifiedBy>ICT-Student</cp:lastModifiedBy>
  <cp:revision>4</cp:revision>
  <dcterms:created xsi:type="dcterms:W3CDTF">2019-12-12T08:13:31Z</dcterms:created>
  <dcterms:modified xsi:type="dcterms:W3CDTF">2019-12-12T09:20:58Z</dcterms:modified>
</cp:coreProperties>
</file>