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FBBA09-3850-491C-BD12-64697FC049E5}">
  <a:tblStyle styleId="{87FBBA09-3850-491C-BD12-64697FC049E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B8F311-7020-45B5-8877-E953420F1C3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E05FDE9-15D2-4199-AF69-4C643989A36D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6" autoAdjust="0"/>
    <p:restoredTop sz="94660"/>
  </p:normalViewPr>
  <p:slideViewPr>
    <p:cSldViewPr>
      <p:cViewPr>
        <p:scale>
          <a:sx n="106" d="100"/>
          <a:sy n="106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7842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 smtClean="0">
                <a:solidFill>
                  <a:schemeClr val="bg1"/>
                </a:solidFill>
              </a:rPr>
              <a:t>0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>
                <a:solidFill>
                  <a:schemeClr val="bg1"/>
                </a:solidFill>
              </a:rPr>
              <a:t>1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>
                <a:solidFill>
                  <a:schemeClr val="bg1"/>
                </a:solidFill>
              </a:rPr>
              <a:t>2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>
                <a:solidFill>
                  <a:schemeClr val="bg1"/>
                </a:solidFill>
              </a:rPr>
              <a:t>3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6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>
                <a:solidFill>
                  <a:schemeClr val="bg1"/>
                </a:solidFill>
              </a:rPr>
              <a:t>4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>
                <a:solidFill>
                  <a:schemeClr val="bg1"/>
                </a:solidFill>
              </a:rPr>
              <a:t>5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9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6326" y="-1466850"/>
            <a:ext cx="37513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0" dirty="0">
                <a:solidFill>
                  <a:schemeClr val="bg1"/>
                </a:solidFill>
              </a:rPr>
              <a:t>6</a:t>
            </a:r>
            <a:endParaRPr lang="vi-VN" sz="5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982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</Words>
  <Application>Microsoft Office PowerPoint</Application>
  <PresentationFormat>On-screen Show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paper-plane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Interface to Robots using Kinect and Matlab</dc:title>
  <dc:creator>Katie</dc:creator>
  <cp:lastModifiedBy>Binh</cp:lastModifiedBy>
  <cp:revision>21</cp:revision>
  <dcterms:modified xsi:type="dcterms:W3CDTF">2017-04-04T08:59:17Z</dcterms:modified>
</cp:coreProperties>
</file>