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2FDBE-8BD3-437A-81ED-36A5DC011A2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EBC7-0D94-4F2B-8AAB-6C8C5DB74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7EBC7-0D94-4F2B-8AAB-6C8C5DB74F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5A0A45-5A32-4DD5-A474-71C586ECF5F3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972E96-5196-4A3E-9A94-79BDBE6BB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io/retrofit/" TargetMode="External"/><Relationship Id="rId2" Type="http://schemas.openxmlformats.org/officeDocument/2006/relationships/hyperlink" Target="https://github.com/square/retrof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structure.github.io/blog/2013/12/09/volley-vs-retrof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hbt/Retrofit2Demo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714936" cy="929640"/>
          </a:xfrm>
        </p:spPr>
        <p:txBody>
          <a:bodyPr/>
          <a:lstStyle/>
          <a:p>
            <a:pPr algn="ctr"/>
            <a:r>
              <a:rPr lang="en-US" dirty="0" smtClean="0"/>
              <a:t>Introduce to Retrofit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495800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 how to say goodbye to almost correct API doc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Feature: ASYNC request with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00200"/>
          </a:xfrm>
        </p:spPr>
        <p:txBody>
          <a:bodyPr/>
          <a:lstStyle/>
          <a:p>
            <a:r>
              <a:rPr lang="en-US" dirty="0" smtClean="0"/>
              <a:t>Synchronous : Not permit on Android &gt;&gt; don’t use</a:t>
            </a:r>
          </a:p>
          <a:p>
            <a:r>
              <a:rPr lang="en-US" dirty="0" smtClean="0"/>
              <a:t>Asynchronous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200400"/>
            <a:ext cx="8013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Call&lt;</a:t>
            </a:r>
            <a:r>
              <a:rPr lang="en-US" dirty="0" err="1" smtClean="0"/>
              <a:t>Todo</a:t>
            </a:r>
            <a:r>
              <a:rPr lang="en-US" dirty="0" smtClean="0"/>
              <a:t>&gt; call= </a:t>
            </a:r>
            <a:r>
              <a:rPr lang="en-US" b="1" dirty="0"/>
              <a:t>new </a:t>
            </a:r>
            <a:r>
              <a:rPr lang="en-US" b="1" dirty="0" err="1" smtClean="0"/>
              <a:t>Todo</a:t>
            </a:r>
            <a:r>
              <a:rPr lang="en-US" dirty="0" err="1" smtClean="0"/>
              <a:t>Service</a:t>
            </a:r>
            <a:r>
              <a:rPr lang="en-US" dirty="0" smtClean="0"/>
              <a:t>().</a:t>
            </a:r>
            <a:r>
              <a:rPr lang="en-US" dirty="0" err="1" smtClean="0"/>
              <a:t>getApi</a:t>
            </a:r>
            <a:r>
              <a:rPr lang="en-US" dirty="0" smtClean="0"/>
              <a:t>().show(1);</a:t>
            </a:r>
          </a:p>
          <a:p>
            <a:r>
              <a:rPr lang="en-US" dirty="0" err="1" smtClean="0"/>
              <a:t>call.enqueue</a:t>
            </a:r>
            <a:r>
              <a:rPr lang="en-US" dirty="0" smtClean="0"/>
              <a:t>(</a:t>
            </a:r>
            <a:r>
              <a:rPr lang="en-US" b="1" dirty="0"/>
              <a:t>new </a:t>
            </a:r>
            <a:r>
              <a:rPr lang="en-US" dirty="0" smtClean="0"/>
              <a:t>Callback&lt;</a:t>
            </a:r>
            <a:r>
              <a:rPr lang="en-US" dirty="0" err="1" smtClean="0"/>
              <a:t>Todo</a:t>
            </a:r>
            <a:r>
              <a:rPr lang="en-US" dirty="0" smtClean="0"/>
              <a:t>&gt;()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dirty="0" err="1" smtClean="0"/>
              <a:t>onResponse</a:t>
            </a:r>
            <a:r>
              <a:rPr lang="en-US" dirty="0" smtClean="0"/>
              <a:t>(Response&lt;</a:t>
            </a:r>
            <a:r>
              <a:rPr lang="en-US" dirty="0" err="1" smtClean="0"/>
              <a:t>Todo</a:t>
            </a:r>
            <a:r>
              <a:rPr lang="en-US" dirty="0" smtClean="0"/>
              <a:t>&gt; response, Retrofit </a:t>
            </a:r>
            <a:r>
              <a:rPr lang="en-US" dirty="0" err="1" smtClean="0"/>
              <a:t>retrofit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//@TODO display result data to main </a:t>
            </a:r>
            <a:r>
              <a:rPr lang="en-US" dirty="0" err="1" smtClean="0"/>
              <a:t>ui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dirty="0" err="1" smtClean="0"/>
              <a:t>onFailure</a:t>
            </a: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 t) {</a:t>
            </a:r>
            <a:br>
              <a:rPr lang="en-US" dirty="0" smtClean="0"/>
            </a:br>
            <a:r>
              <a:rPr lang="en-US" dirty="0" smtClean="0"/>
              <a:t>	//@TODO show error message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Feature: static/dynamic header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286000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Static header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048000"/>
            <a:ext cx="10514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@Headers("Cache-Control: max-age=640000")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GET("widget/list") </a:t>
            </a:r>
            <a:endParaRPr lang="en-US" dirty="0" smtClean="0"/>
          </a:p>
          <a:p>
            <a:r>
              <a:rPr lang="en-US" dirty="0" smtClean="0"/>
              <a:t>Call&lt;List&lt;Widget</a:t>
            </a:r>
            <a:r>
              <a:rPr lang="en-US" dirty="0"/>
              <a:t>&gt;&gt; </a:t>
            </a:r>
            <a:r>
              <a:rPr lang="en-US" dirty="0" err="1"/>
              <a:t>widgetList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@Headers({ </a:t>
            </a:r>
            <a:endParaRPr lang="en-US" dirty="0" smtClean="0"/>
          </a:p>
          <a:p>
            <a:r>
              <a:rPr lang="en-US" dirty="0" smtClean="0"/>
              <a:t>	"</a:t>
            </a:r>
            <a:r>
              <a:rPr lang="en-US" dirty="0"/>
              <a:t>Accept: application/vnd.github.v3.full+json",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User-Agent: Retrofit-Sample-App" </a:t>
            </a:r>
            <a:endParaRPr lang="en-US" dirty="0" smtClean="0"/>
          </a:p>
          <a:p>
            <a:r>
              <a:rPr lang="en-US" dirty="0" smtClean="0"/>
              <a:t>}) </a:t>
            </a:r>
          </a:p>
          <a:p>
            <a:r>
              <a:rPr lang="en-US" dirty="0" smtClean="0"/>
              <a:t>@</a:t>
            </a:r>
            <a:r>
              <a:rPr lang="en-US" dirty="0"/>
              <a:t>GET("users/{username}") </a:t>
            </a:r>
            <a:endParaRPr lang="en-US" dirty="0" smtClean="0"/>
          </a:p>
          <a:p>
            <a:r>
              <a:rPr lang="en-US" dirty="0" smtClean="0"/>
              <a:t>Call&lt;User</a:t>
            </a:r>
            <a:r>
              <a:rPr lang="en-US" dirty="0"/>
              <a:t>&gt; </a:t>
            </a:r>
            <a:r>
              <a:rPr lang="en-US" dirty="0" err="1"/>
              <a:t>getUser</a:t>
            </a:r>
            <a:r>
              <a:rPr lang="en-US" dirty="0"/>
              <a:t>(@Path("username") String username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Feature: static/dynamic header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362200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Dynamic header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581400"/>
            <a:ext cx="7071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@GET("user") </a:t>
            </a:r>
            <a:endParaRPr lang="en-US" dirty="0" smtClean="0"/>
          </a:p>
          <a:p>
            <a:r>
              <a:rPr lang="en-US" dirty="0" smtClean="0"/>
              <a:t>Call&lt;User</a:t>
            </a:r>
            <a:r>
              <a:rPr lang="en-US" dirty="0"/>
              <a:t>&gt; </a:t>
            </a:r>
            <a:r>
              <a:rPr lang="en-US" dirty="0" err="1"/>
              <a:t>getUser</a:t>
            </a:r>
            <a:r>
              <a:rPr lang="en-US" dirty="0"/>
              <a:t>(@Header("Authorization") String authorization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@GET</a:t>
            </a:r>
            <a:r>
              <a:rPr lang="en-US" dirty="0" smtClean="0"/>
              <a:t>(“/me") </a:t>
            </a:r>
          </a:p>
          <a:p>
            <a:r>
              <a:rPr lang="en-US" dirty="0" smtClean="0"/>
              <a:t>Call&lt;</a:t>
            </a:r>
            <a:r>
              <a:rPr lang="en-US" dirty="0" err="1" smtClean="0"/>
              <a:t>UserDetail</a:t>
            </a:r>
            <a:r>
              <a:rPr lang="en-US" dirty="0" smtClean="0"/>
              <a:t>&gt; </a:t>
            </a:r>
            <a:r>
              <a:rPr lang="en-US" dirty="0" err="1" smtClean="0"/>
              <a:t>getDetail</a:t>
            </a:r>
            <a:r>
              <a:rPr lang="en-US" dirty="0" smtClean="0"/>
              <a:t>(@</a:t>
            </a:r>
            <a:r>
              <a:rPr lang="en-US" dirty="0"/>
              <a:t>Header</a:t>
            </a:r>
            <a:r>
              <a:rPr lang="en-US" dirty="0" smtClean="0"/>
              <a:t>(“X-ACCESSTOKEN") </a:t>
            </a:r>
            <a:r>
              <a:rPr lang="en-US" dirty="0"/>
              <a:t>String </a:t>
            </a:r>
            <a:r>
              <a:rPr lang="en-US" dirty="0" err="1" smtClean="0"/>
              <a:t>accessToken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3124200"/>
            <a:ext cx="7848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Retrofit provides no more “almost correct </a:t>
            </a:r>
            <a:r>
              <a:rPr lang="en-US" sz="4000" dirty="0" err="1" smtClean="0"/>
              <a:t>api</a:t>
            </a:r>
            <a:r>
              <a:rPr lang="en-US" sz="4000" dirty="0" smtClean="0"/>
              <a:t>-document life :)”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Retrofit?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type-safe REST client for Android and Java</a:t>
            </a:r>
          </a:p>
          <a:p>
            <a:r>
              <a:rPr lang="en-US" dirty="0" smtClean="0"/>
              <a:t>Create by Square, Inc</a:t>
            </a:r>
          </a:p>
          <a:p>
            <a:r>
              <a:rPr lang="en-US" dirty="0" smtClean="0"/>
              <a:t>13.087 starred (at 8/6/2016) </a:t>
            </a:r>
            <a:r>
              <a:rPr lang="en-US" dirty="0" err="1" smtClean="0"/>
              <a:t>vs</a:t>
            </a:r>
            <a:r>
              <a:rPr lang="en-US" dirty="0" smtClean="0"/>
              <a:t> 11.862 </a:t>
            </a:r>
            <a:r>
              <a:rPr lang="en-US" dirty="0" err="1" smtClean="0"/>
              <a:t>okhttp</a:t>
            </a:r>
            <a:endParaRPr lang="en-US" dirty="0" smtClean="0"/>
          </a:p>
          <a:p>
            <a:r>
              <a:rPr lang="en-US" dirty="0" err="1" smtClean="0"/>
              <a:t>Lastest</a:t>
            </a:r>
            <a:r>
              <a:rPr lang="en-US" dirty="0" smtClean="0"/>
              <a:t> version is 2.0.2 (8/6/2016)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https://github.com/square/retrofit</a:t>
            </a:r>
            <a:endParaRPr lang="en-US" dirty="0" smtClean="0"/>
          </a:p>
          <a:p>
            <a:r>
              <a:rPr lang="en-US" dirty="0" smtClean="0"/>
              <a:t>Docs: </a:t>
            </a:r>
            <a:r>
              <a:rPr lang="en-US" dirty="0" smtClean="0">
                <a:hlinkClick r:id="rId3"/>
              </a:rPr>
              <a:t>http://square.github.io/retrofit/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Retrofit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Volley</a:t>
            </a:r>
            <a:endParaRPr lang="en-US" dirty="0"/>
          </a:p>
        </p:txBody>
      </p:sp>
      <p:pic>
        <p:nvPicPr>
          <p:cNvPr id="4" name="Content Placeholder 3" descr="tIdZkl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1"/>
            <a:ext cx="8458200" cy="4038600"/>
          </a:xfrm>
        </p:spPr>
      </p:pic>
      <p:sp>
        <p:nvSpPr>
          <p:cNvPr id="5" name="TextBox 4"/>
          <p:cNvSpPr txBox="1"/>
          <p:nvPr/>
        </p:nvSpPr>
        <p:spPr>
          <a:xfrm>
            <a:off x="381000" y="6172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http://instructure.github.io/blog/2013/12/09/volley-vs-retrofit/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	In case you access “</a:t>
            </a:r>
            <a:r>
              <a:rPr lang="en-US" dirty="0" err="1" smtClean="0"/>
              <a:t>todo</a:t>
            </a:r>
            <a:r>
              <a:rPr lang="en-US" dirty="0" smtClean="0"/>
              <a:t>” </a:t>
            </a:r>
            <a:r>
              <a:rPr lang="en-US" dirty="0" err="1" smtClean="0"/>
              <a:t>api</a:t>
            </a:r>
            <a:endParaRPr lang="en-US" dirty="0" smtClean="0"/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GET /</a:t>
            </a:r>
            <a:r>
              <a:rPr lang="en-US" dirty="0" err="1" smtClean="0"/>
              <a:t>todos</a:t>
            </a:r>
            <a:r>
              <a:rPr lang="en-US" dirty="0" smtClean="0"/>
              <a:t> … response </a:t>
            </a:r>
            <a:r>
              <a:rPr lang="en-US" dirty="0" err="1" smtClean="0"/>
              <a:t>todo</a:t>
            </a:r>
            <a:r>
              <a:rPr lang="en-US" dirty="0" smtClean="0"/>
              <a:t> list with </a:t>
            </a:r>
            <a:r>
              <a:rPr lang="en-US" dirty="0" err="1" smtClean="0"/>
              <a:t>json</a:t>
            </a:r>
            <a:endParaRPr lang="en-US" dirty="0" smtClean="0"/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GET /</a:t>
            </a:r>
            <a:r>
              <a:rPr lang="en-US" dirty="0" err="1" smtClean="0"/>
              <a:t>todos</a:t>
            </a:r>
            <a:r>
              <a:rPr lang="en-US" dirty="0" smtClean="0"/>
              <a:t>/:id … response </a:t>
            </a:r>
            <a:r>
              <a:rPr lang="en-US" dirty="0" err="1" smtClean="0"/>
              <a:t>todo</a:t>
            </a:r>
            <a:r>
              <a:rPr lang="en-US" dirty="0" smtClean="0"/>
              <a:t> with </a:t>
            </a:r>
            <a:r>
              <a:rPr lang="en-US" dirty="0" err="1" smtClean="0"/>
              <a:t>json</a:t>
            </a:r>
            <a:endParaRPr lang="en-US" dirty="0" smtClean="0"/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POST /</a:t>
            </a:r>
            <a:r>
              <a:rPr lang="en-US" dirty="0" err="1" smtClean="0"/>
              <a:t>todos</a:t>
            </a:r>
            <a:r>
              <a:rPr lang="en-US" dirty="0" smtClean="0"/>
              <a:t>… create new </a:t>
            </a:r>
            <a:r>
              <a:rPr lang="en-US" dirty="0" err="1" smtClean="0"/>
              <a:t>todo</a:t>
            </a:r>
            <a:r>
              <a:rPr lang="en-US" dirty="0" smtClean="0"/>
              <a:t> resource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Code example: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github.com/binhbt/Retrofit2Demo</a:t>
            </a:r>
            <a:endParaRPr lang="en-US" dirty="0" smtClean="0"/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470775" cy="1143000"/>
          </a:xfrm>
        </p:spPr>
        <p:txBody>
          <a:bodyPr/>
          <a:lstStyle/>
          <a:p>
            <a:pPr algn="ctr"/>
            <a:r>
              <a:rPr lang="en-US" dirty="0" smtClean="0"/>
              <a:t>How to use?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Define API 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057400"/>
            <a:ext cx="7391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public interface </a:t>
            </a:r>
            <a:r>
              <a:rPr lang="en-US" dirty="0" err="1" smtClean="0"/>
              <a:t>TodoService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	@GET("/</a:t>
            </a:r>
            <a:r>
              <a:rPr lang="en-US" dirty="0" err="1" smtClean="0"/>
              <a:t>todos</a:t>
            </a:r>
            <a:r>
              <a:rPr lang="en-US" dirty="0" smtClean="0"/>
              <a:t>") </a:t>
            </a:r>
          </a:p>
          <a:p>
            <a:r>
              <a:rPr lang="en-US" dirty="0" smtClean="0"/>
              <a:t>	Call&lt;List&lt;</a:t>
            </a:r>
            <a:r>
              <a:rPr lang="en-US" dirty="0" err="1" smtClean="0"/>
              <a:t>Todo</a:t>
            </a:r>
            <a:r>
              <a:rPr lang="en-US" dirty="0" smtClean="0"/>
              <a:t>&gt;&gt; list();</a:t>
            </a:r>
          </a:p>
          <a:p>
            <a:endParaRPr lang="en-US" dirty="0" smtClean="0"/>
          </a:p>
          <a:p>
            <a:r>
              <a:rPr lang="en-US" dirty="0" smtClean="0"/>
              <a:t> 	@GET("/</a:t>
            </a:r>
            <a:r>
              <a:rPr lang="en-US" dirty="0" err="1" smtClean="0"/>
              <a:t>todos</a:t>
            </a:r>
            <a:r>
              <a:rPr lang="en-US" dirty="0" smtClean="0"/>
              <a:t>/{id}") </a:t>
            </a:r>
          </a:p>
          <a:p>
            <a:r>
              <a:rPr lang="en-US" dirty="0" smtClean="0"/>
              <a:t>	Call&lt;</a:t>
            </a:r>
            <a:r>
              <a:rPr lang="en-US" dirty="0" err="1" smtClean="0"/>
              <a:t>Todo</a:t>
            </a:r>
            <a:r>
              <a:rPr lang="en-US" dirty="0" smtClean="0"/>
              <a:t>&gt; show(@Path("id") Integer id);</a:t>
            </a:r>
          </a:p>
          <a:p>
            <a:r>
              <a:rPr lang="en-US" dirty="0" smtClean="0"/>
              <a:t> 	</a:t>
            </a:r>
          </a:p>
          <a:p>
            <a:r>
              <a:rPr lang="en-US" dirty="0"/>
              <a:t>	</a:t>
            </a:r>
            <a:r>
              <a:rPr lang="en-US" dirty="0" smtClean="0"/>
              <a:t>@POST("/</a:t>
            </a:r>
            <a:r>
              <a:rPr lang="en-US" dirty="0" err="1" smtClean="0"/>
              <a:t>todos</a:t>
            </a:r>
            <a:r>
              <a:rPr lang="en-US" dirty="0" smtClean="0"/>
              <a:t>") </a:t>
            </a:r>
          </a:p>
          <a:p>
            <a:r>
              <a:rPr lang="en-US" dirty="0"/>
              <a:t>	</a:t>
            </a:r>
            <a:r>
              <a:rPr lang="en-US" dirty="0" smtClean="0"/>
              <a:t>Call&lt;</a:t>
            </a:r>
            <a:r>
              <a:rPr lang="en-US" dirty="0" err="1" smtClean="0"/>
              <a:t>Todo</a:t>
            </a:r>
            <a:r>
              <a:rPr lang="en-US" dirty="0" smtClean="0"/>
              <a:t>&gt;create(@Body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);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 Implement model class for API response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743200"/>
            <a:ext cx="66675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Todo</a:t>
            </a:r>
            <a:r>
              <a:rPr lang="en-US" sz="2400" dirty="0" smtClean="0"/>
              <a:t> { </a:t>
            </a:r>
          </a:p>
          <a:p>
            <a:r>
              <a:rPr lang="en-US" sz="2400" dirty="0" smtClean="0"/>
              <a:t>	public Integer id = null; </a:t>
            </a:r>
          </a:p>
          <a:p>
            <a:r>
              <a:rPr lang="en-US" sz="2400" dirty="0" smtClean="0"/>
              <a:t>	public String </a:t>
            </a:r>
            <a:r>
              <a:rPr lang="en-US" sz="2400" dirty="0" err="1" smtClean="0"/>
              <a:t>todo</a:t>
            </a:r>
            <a:r>
              <a:rPr lang="en-US" sz="2400" dirty="0" smtClean="0"/>
              <a:t> = "";</a:t>
            </a:r>
          </a:p>
          <a:p>
            <a:r>
              <a:rPr lang="en-US" sz="2400" dirty="0" smtClean="0"/>
              <a:t>	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done = false; </a:t>
            </a:r>
          </a:p>
          <a:p>
            <a:r>
              <a:rPr lang="en-US" sz="2400" dirty="0" smtClean="0"/>
              <a:t>	public </a:t>
            </a:r>
            <a:r>
              <a:rPr lang="en-US" sz="2400" dirty="0" err="1" smtClean="0"/>
              <a:t>Todo</a:t>
            </a:r>
            <a:r>
              <a:rPr lang="en-US" sz="2400" dirty="0" smtClean="0"/>
              <a:t>(String </a:t>
            </a:r>
            <a:r>
              <a:rPr lang="en-US" sz="2400" dirty="0" err="1" smtClean="0"/>
              <a:t>todo</a:t>
            </a:r>
            <a:r>
              <a:rPr lang="en-US" sz="2400" dirty="0" smtClean="0"/>
              <a:t>,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done) { 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this.todo</a:t>
            </a:r>
            <a:r>
              <a:rPr lang="en-US" sz="2400" dirty="0" smtClean="0"/>
              <a:t> = </a:t>
            </a:r>
            <a:r>
              <a:rPr lang="en-US" sz="2400" dirty="0" err="1" smtClean="0"/>
              <a:t>todo</a:t>
            </a:r>
            <a:r>
              <a:rPr lang="en-US" sz="2400" dirty="0" smtClean="0"/>
              <a:t>;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this.done</a:t>
            </a:r>
            <a:r>
              <a:rPr lang="en-US" sz="2400" dirty="0" smtClean="0"/>
              <a:t> = done; </a:t>
            </a:r>
          </a:p>
          <a:p>
            <a:r>
              <a:rPr lang="en-US" sz="2400" dirty="0" smtClean="0"/>
              <a:t>	}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3. Generate implementation for API interface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33600"/>
            <a:ext cx="85295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Retrofit </a:t>
            </a:r>
            <a:r>
              <a:rPr lang="en-US" sz="2400" dirty="0" err="1"/>
              <a:t>retrofit</a:t>
            </a:r>
            <a:r>
              <a:rPr lang="en-US" sz="2400" dirty="0"/>
              <a:t> = new </a:t>
            </a:r>
            <a:r>
              <a:rPr lang="en-US" sz="2400" dirty="0" err="1"/>
              <a:t>Retrofit.Builder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	.</a:t>
            </a:r>
            <a:r>
              <a:rPr lang="en-US" sz="2400" dirty="0" err="1"/>
              <a:t>baseUrl</a:t>
            </a:r>
            <a:r>
              <a:rPr lang="en-US" sz="2400" dirty="0"/>
              <a:t>("https://api.github.com/")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.</a:t>
            </a:r>
            <a:r>
              <a:rPr lang="en-US" sz="2400" dirty="0" err="1"/>
              <a:t>addConverterFactory</a:t>
            </a:r>
            <a:r>
              <a:rPr lang="en-US" sz="2400" dirty="0"/>
              <a:t>(</a:t>
            </a:r>
            <a:r>
              <a:rPr lang="en-US" sz="2400" dirty="0" err="1"/>
              <a:t>GsonConverterFactory.create</a:t>
            </a:r>
            <a:r>
              <a:rPr lang="en-US" sz="2400" dirty="0"/>
              <a:t>())</a:t>
            </a:r>
            <a:endParaRPr lang="en-US" sz="2400" dirty="0" smtClean="0"/>
          </a:p>
          <a:p>
            <a:r>
              <a:rPr lang="en-US" sz="2400" dirty="0" smtClean="0"/>
              <a:t>	.</a:t>
            </a:r>
            <a:r>
              <a:rPr lang="en-US" sz="2400" dirty="0"/>
              <a:t>build(); </a:t>
            </a:r>
            <a:endParaRPr lang="en-US" sz="2400" dirty="0" smtClean="0"/>
          </a:p>
          <a:p>
            <a:r>
              <a:rPr lang="en-US" sz="2400" dirty="0" err="1" smtClean="0"/>
              <a:t>TodoService</a:t>
            </a:r>
            <a:r>
              <a:rPr lang="en-US" sz="2400" dirty="0" smtClean="0"/>
              <a:t> </a:t>
            </a:r>
            <a:r>
              <a:rPr lang="en-US" sz="2400" dirty="0"/>
              <a:t>service = </a:t>
            </a:r>
            <a:r>
              <a:rPr lang="en-US" sz="2400" dirty="0" err="1" smtClean="0"/>
              <a:t>retrofit.create</a:t>
            </a:r>
            <a:r>
              <a:rPr lang="en-US" sz="2400" dirty="0" smtClean="0"/>
              <a:t>(</a:t>
            </a:r>
            <a:r>
              <a:rPr lang="en-US" sz="2400" dirty="0" err="1" smtClean="0"/>
              <a:t>TodoService.class</a:t>
            </a:r>
            <a:r>
              <a:rPr lang="en-US" sz="24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Call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541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Call&lt;List&lt;</a:t>
            </a:r>
            <a:r>
              <a:rPr lang="en-US" sz="2400" dirty="0" err="1" smtClean="0"/>
              <a:t>Todo</a:t>
            </a:r>
            <a:r>
              <a:rPr lang="en-US" sz="2400" dirty="0" smtClean="0"/>
              <a:t>&gt;&gt; </a:t>
            </a:r>
            <a:r>
              <a:rPr lang="en-US" sz="2400" dirty="0" err="1" smtClean="0"/>
              <a:t>todos</a:t>
            </a:r>
            <a:r>
              <a:rPr lang="en-US" sz="2400" dirty="0" smtClean="0"/>
              <a:t>= </a:t>
            </a:r>
            <a:r>
              <a:rPr lang="en-US" sz="2400" dirty="0" err="1" smtClean="0"/>
              <a:t>service.list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200400"/>
            <a:ext cx="516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Call&lt;</a:t>
            </a:r>
            <a:r>
              <a:rPr lang="en-US" sz="2400" dirty="0" err="1" smtClean="0"/>
              <a:t>Todo</a:t>
            </a:r>
            <a:r>
              <a:rPr lang="en-US" sz="2400" dirty="0" smtClean="0"/>
              <a:t>&gt; </a:t>
            </a:r>
            <a:r>
              <a:rPr lang="en-US" sz="2400" dirty="0" err="1" smtClean="0"/>
              <a:t>Todo</a:t>
            </a:r>
            <a:r>
              <a:rPr lang="en-US" sz="2400" dirty="0" smtClean="0"/>
              <a:t> = </a:t>
            </a:r>
            <a:r>
              <a:rPr lang="en-US" sz="2400" dirty="0" err="1" smtClean="0"/>
              <a:t>service.show</a:t>
            </a:r>
            <a:r>
              <a:rPr lang="en-US" sz="2400" dirty="0" smtClean="0"/>
              <a:t>(1);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038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Call&lt;</a:t>
            </a:r>
            <a:r>
              <a:rPr lang="en-US" sz="2400" dirty="0" err="1" smtClean="0"/>
              <a:t>Todo</a:t>
            </a:r>
            <a:r>
              <a:rPr lang="en-US" sz="2400" dirty="0" smtClean="0"/>
              <a:t>&gt; </a:t>
            </a:r>
            <a:r>
              <a:rPr lang="en-US" sz="2400" dirty="0" err="1" smtClean="0"/>
              <a:t>todo</a:t>
            </a:r>
            <a:r>
              <a:rPr lang="en-US" sz="2400" dirty="0" smtClean="0"/>
              <a:t> = </a:t>
            </a:r>
            <a:r>
              <a:rPr lang="en-US" sz="2400" dirty="0" err="1" smtClean="0"/>
              <a:t>service.create</a:t>
            </a:r>
            <a:r>
              <a:rPr lang="en-US" sz="2400" dirty="0" smtClean="0"/>
              <a:t>(new </a:t>
            </a:r>
            <a:r>
              <a:rPr lang="en-US" sz="2400" dirty="0" err="1" smtClean="0"/>
              <a:t>Todo</a:t>
            </a:r>
            <a:r>
              <a:rPr lang="en-US" sz="2400" dirty="0" smtClean="0"/>
              <a:t>(“drink beer”, false));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as API Specification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276600"/>
          </a:xfrm>
        </p:spPr>
        <p:txBody>
          <a:bodyPr/>
          <a:lstStyle/>
          <a:p>
            <a:r>
              <a:rPr lang="en-US" dirty="0" smtClean="0"/>
              <a:t>Client user can know what endpoint exists </a:t>
            </a:r>
          </a:p>
          <a:p>
            <a:r>
              <a:rPr lang="en-US" dirty="0" smtClean="0"/>
              <a:t>User get 404 with wrong endpoint name spell !!! </a:t>
            </a:r>
          </a:p>
          <a:p>
            <a:r>
              <a:rPr lang="en-US" dirty="0" smtClean="0"/>
              <a:t>No more “almost correct API documents” : 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648200"/>
            <a:ext cx="17808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TodoService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	@GET("/</a:t>
            </a:r>
            <a:r>
              <a:rPr lang="en-US" dirty="0" err="1" smtClean="0"/>
              <a:t>todos</a:t>
            </a:r>
            <a:r>
              <a:rPr lang="en-US" dirty="0" smtClean="0"/>
              <a:t>") Call&lt;List &lt;</a:t>
            </a:r>
            <a:r>
              <a:rPr lang="en-US" dirty="0" err="1" smtClean="0"/>
              <a:t>todo</a:t>
            </a:r>
            <a:r>
              <a:rPr lang="en-US" dirty="0" smtClean="0"/>
              <a:t>&gt;&gt;list(); </a:t>
            </a:r>
          </a:p>
          <a:p>
            <a:r>
              <a:rPr lang="en-US" dirty="0" smtClean="0"/>
              <a:t>	@GET("/</a:t>
            </a:r>
            <a:r>
              <a:rPr lang="en-US" dirty="0" err="1" smtClean="0"/>
              <a:t>todos</a:t>
            </a:r>
            <a:r>
              <a:rPr lang="en-US" dirty="0" smtClean="0"/>
              <a:t>/{id}") Call&lt;</a:t>
            </a:r>
            <a:r>
              <a:rPr lang="en-US" dirty="0" err="1" smtClean="0"/>
              <a:t>Todo</a:t>
            </a:r>
            <a:r>
              <a:rPr lang="en-US" dirty="0"/>
              <a:t>&gt;</a:t>
            </a:r>
            <a:r>
              <a:rPr lang="en-US" dirty="0" smtClean="0"/>
              <a:t>show(@Path("id") </a:t>
            </a:r>
            <a:r>
              <a:rPr lang="en-US" dirty="0" err="1" smtClean="0"/>
              <a:t>int</a:t>
            </a:r>
            <a:r>
              <a:rPr lang="en-US" dirty="0" smtClean="0"/>
              <a:t> id); </a:t>
            </a:r>
          </a:p>
          <a:p>
            <a:r>
              <a:rPr lang="en-US" dirty="0" smtClean="0"/>
              <a:t>	@POST("/</a:t>
            </a:r>
            <a:r>
              <a:rPr lang="en-US" dirty="0" err="1" smtClean="0"/>
              <a:t>todos</a:t>
            </a:r>
            <a:r>
              <a:rPr lang="en-US" dirty="0" smtClean="0"/>
              <a:t>") Call&lt;</a:t>
            </a:r>
            <a:r>
              <a:rPr lang="en-US" dirty="0" err="1" smtClean="0"/>
              <a:t>Todo</a:t>
            </a:r>
            <a:r>
              <a:rPr lang="en-US" dirty="0" smtClean="0"/>
              <a:t>&gt;create(@Body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97</TotalTime>
  <Words>275</Words>
  <Application>Microsoft Office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Introduce to Retrofit</vt:lpstr>
      <vt:lpstr>What is Retrofit?</vt:lpstr>
      <vt:lpstr>Retrofit vs AsyncTask vs Volley</vt:lpstr>
      <vt:lpstr>How to use?</vt:lpstr>
      <vt:lpstr>1. Define API interface</vt:lpstr>
      <vt:lpstr>2. Implement model class for API response</vt:lpstr>
      <vt:lpstr>3. Generate implementation for API interface</vt:lpstr>
      <vt:lpstr>4. Call api</vt:lpstr>
      <vt:lpstr>Interface as API Specification</vt:lpstr>
      <vt:lpstr>Feature: ASYNC request with callback</vt:lpstr>
      <vt:lpstr>Feature: static/dynamic header value</vt:lpstr>
      <vt:lpstr>Feature: static/dynamic header value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Retrofit</dc:title>
  <dc:creator>binhbt</dc:creator>
  <cp:lastModifiedBy>binhbt</cp:lastModifiedBy>
  <cp:revision>38</cp:revision>
  <dcterms:created xsi:type="dcterms:W3CDTF">2016-06-09T03:11:54Z</dcterms:created>
  <dcterms:modified xsi:type="dcterms:W3CDTF">2016-06-09T17:20:23Z</dcterms:modified>
</cp:coreProperties>
</file>