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S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CAB8F-760B-4F9B-93AF-BCE98FA50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C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04B22-A441-4F21-A09C-F73C81E85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7D261-623C-436B-A0ED-5F76FF2C8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E96F-3E6D-4587-AA41-6D722D863A4D}" type="datetimeFigureOut">
              <a:rPr lang="en-SC" smtClean="0"/>
              <a:t>13/07/2020</a:t>
            </a:fld>
            <a:endParaRPr lang="en-S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F7B7F-53F8-4E42-BEC2-22EACDE0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DFD26-7F50-4EA4-86EE-DD6217AC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2EBA-54A8-48D0-B271-4114097D16F4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352356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A1BB-0D4F-4609-BF50-58E97309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EF1D0-EF7D-4AD9-A60A-47B18EF3D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21EE4-4E61-4D92-9FC9-7BF3DD53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E96F-3E6D-4587-AA41-6D722D863A4D}" type="datetimeFigureOut">
              <a:rPr lang="en-SC" smtClean="0"/>
              <a:t>13/07/2020</a:t>
            </a:fld>
            <a:endParaRPr lang="en-S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44D5A-61E1-4206-9F80-001F2DE0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8DC93-192E-4806-9CBD-4AB94263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2EBA-54A8-48D0-B271-4114097D16F4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102729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BC2F2-1D12-45C0-A7BA-34AE7A7FF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D8458-4F83-4EA5-BD06-DD87E54E1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99E7B-E8E0-4331-BDD3-8745226E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E96F-3E6D-4587-AA41-6D722D863A4D}" type="datetimeFigureOut">
              <a:rPr lang="en-SC" smtClean="0"/>
              <a:t>13/07/2020</a:t>
            </a:fld>
            <a:endParaRPr lang="en-S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5769F-C1D8-4046-9E44-D995CEF1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2E995-4E29-4CA1-AA01-3AB5FEC6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2EBA-54A8-48D0-B271-4114097D16F4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409548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36A2D-35FB-4818-A416-006392FB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9827D-F1BA-4D46-B653-BD86090D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D5794-E3CA-4113-BB5C-EDB1B0943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E96F-3E6D-4587-AA41-6D722D863A4D}" type="datetimeFigureOut">
              <a:rPr lang="en-SC" smtClean="0"/>
              <a:t>13/07/2020</a:t>
            </a:fld>
            <a:endParaRPr lang="en-S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70DCA-D8EF-4BE6-B191-F16F466E8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216B9-E3E6-49DD-85A2-8C825900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2EBA-54A8-48D0-B271-4114097D16F4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285482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F23F2-9341-4BD4-A9D2-387944FE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3B71E-E70C-4264-A5D4-DF5D00BC7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62E00-6CF0-440E-88C1-622D501F3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E96F-3E6D-4587-AA41-6D722D863A4D}" type="datetimeFigureOut">
              <a:rPr lang="en-SC" smtClean="0"/>
              <a:t>13/07/2020</a:t>
            </a:fld>
            <a:endParaRPr lang="en-S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56923-0199-4382-880B-6D2CA6D5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0F345-7645-49C9-BE58-520ED6D4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2EBA-54A8-48D0-B271-4114097D16F4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271554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7368-A8CB-430A-B803-BCA51CA7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FB90D-6A24-400C-A090-C79B91CA5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C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ECC1A-8006-44FA-8758-1B795CC81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C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DBCCA-61BD-4C36-B254-FCA86C45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E96F-3E6D-4587-AA41-6D722D863A4D}" type="datetimeFigureOut">
              <a:rPr lang="en-SC" smtClean="0"/>
              <a:t>13/07/2020</a:t>
            </a:fld>
            <a:endParaRPr lang="en-S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86269-1CB2-4FB1-9A20-496E9469E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6B1DD-7F38-4274-BE2A-E54792D56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2EBA-54A8-48D0-B271-4114097D16F4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52971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8353-3A90-4CD1-999B-5F2531454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320EC-49FB-4B47-9ADB-4A00760E8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638E8-01D8-4354-B579-C82F869D8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C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0962E9-ECA1-4016-9C04-BE14AD1CC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A4346-DF0C-4638-AE57-7A132504F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C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CE277B-B0A2-4303-B798-B0CB3B74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E96F-3E6D-4587-AA41-6D722D863A4D}" type="datetimeFigureOut">
              <a:rPr lang="en-SC" smtClean="0"/>
              <a:t>13/07/2020</a:t>
            </a:fld>
            <a:endParaRPr lang="en-SC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DA7E1C-6BA7-4AB1-AAD8-04B87CB73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C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2B8DB7-BD6D-43C1-B699-2D6EB4DD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2EBA-54A8-48D0-B271-4114097D16F4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44700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7782D-7249-4CD5-A6AD-624B13FF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C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71E22-55AC-43EE-9BBE-6707F754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E96F-3E6D-4587-AA41-6D722D863A4D}" type="datetimeFigureOut">
              <a:rPr lang="en-SC" smtClean="0"/>
              <a:t>13/07/2020</a:t>
            </a:fld>
            <a:endParaRPr lang="en-SC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ED6E5-ED4F-4D6E-A0D8-768DB336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C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E24F4-FA75-4071-9A69-050446C5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2EBA-54A8-48D0-B271-4114097D16F4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342409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A4FD6-990D-466F-B9D5-1DC06555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E96F-3E6D-4587-AA41-6D722D863A4D}" type="datetimeFigureOut">
              <a:rPr lang="en-SC" smtClean="0"/>
              <a:t>13/07/2020</a:t>
            </a:fld>
            <a:endParaRPr lang="en-SC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97312-20E4-400C-9B6F-FC8D6F5C4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C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A4760-6C67-43BD-874A-A26D5DC5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2EBA-54A8-48D0-B271-4114097D16F4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286203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96C6-64FC-4573-8766-741C42B8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23660-B858-4BA6-B6AF-0E9B0D48D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31CDA-44DB-4488-A4D9-1B570FBD7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676F7-C73E-4234-8215-C998CCD4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E96F-3E6D-4587-AA41-6D722D863A4D}" type="datetimeFigureOut">
              <a:rPr lang="en-SC" smtClean="0"/>
              <a:t>13/07/2020</a:t>
            </a:fld>
            <a:endParaRPr lang="en-S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CF11E-98D1-4111-9258-A76BC650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6CE61-F8E3-4128-AD2B-3392842AA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2EBA-54A8-48D0-B271-4114097D16F4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170664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14F5-0A58-467B-8521-EC68F88A5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C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2B98E-ADAF-4ACD-96CE-A55084456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031DB-4C49-4921-ABE1-5751D9887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A2C77-AA17-4578-8ECB-AD1C3720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E96F-3E6D-4587-AA41-6D722D863A4D}" type="datetimeFigureOut">
              <a:rPr lang="en-SC" smtClean="0"/>
              <a:t>13/07/2020</a:t>
            </a:fld>
            <a:endParaRPr lang="en-S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6082F-B247-48E3-896A-E608398F1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8510D-7566-4A41-BB78-0DEF7382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2EBA-54A8-48D0-B271-4114097D16F4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359989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444115-E665-48F6-A951-60CBE1C5C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55323-5C4F-4AE8-AACA-8A6224D2A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3505C-DF1A-43FB-AD88-119971F88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6E96F-3E6D-4587-AA41-6D722D863A4D}" type="datetimeFigureOut">
              <a:rPr lang="en-SC" smtClean="0"/>
              <a:t>13/07/2020</a:t>
            </a:fld>
            <a:endParaRPr lang="en-S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0931-110F-42C5-A49A-BDF496552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289CE-469D-4A73-8EB5-B4B59722B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F2EBA-54A8-48D0-B271-4114097D16F4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423253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8A40-18CC-48D0-9366-2FF62ED91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65576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triển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mềm</a:t>
            </a:r>
            <a:r>
              <a:rPr lang="en-US" b="1" dirty="0"/>
              <a:t> ở MTV</a:t>
            </a:r>
            <a:br>
              <a:rPr lang="en-US" b="1" dirty="0"/>
            </a:br>
            <a:r>
              <a:rPr lang="en-US" b="1" dirty="0" err="1"/>
              <a:t>hiện</a:t>
            </a:r>
            <a:r>
              <a:rPr lang="en-US" b="1" dirty="0"/>
              <a:t> </a:t>
            </a:r>
            <a:r>
              <a:rPr lang="en-US" b="1" dirty="0" err="1"/>
              <a:t>tại</a:t>
            </a:r>
            <a:endParaRPr lang="en-SC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CFF33-4B0C-445C-982B-EA4C0C7A8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2189018"/>
            <a:ext cx="12191999" cy="4668982"/>
          </a:xfrm>
        </p:spPr>
        <p:txBody>
          <a:bodyPr/>
          <a:lstStyle/>
          <a:p>
            <a:endParaRPr lang="en-SC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163B5-9ED8-4F2C-8FF3-82D85097CD7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927" y="2189017"/>
            <a:ext cx="8312728" cy="466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1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8A40-18CC-48D0-9366-2FF62ED91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43709"/>
          </a:xfrm>
        </p:spPr>
        <p:txBody>
          <a:bodyPr/>
          <a:lstStyle/>
          <a:p>
            <a:r>
              <a:rPr lang="en-US" b="1" dirty="0" err="1"/>
              <a:t>Mong</a:t>
            </a:r>
            <a:r>
              <a:rPr lang="en-US" b="1" dirty="0"/>
              <a:t> </a:t>
            </a:r>
            <a:r>
              <a:rPr lang="en-US" b="1" dirty="0" err="1"/>
              <a:t>muốn</a:t>
            </a:r>
            <a:r>
              <a:rPr lang="en-US" b="1" dirty="0"/>
              <a:t> </a:t>
            </a:r>
            <a:r>
              <a:rPr lang="en-US" b="1" dirty="0" err="1"/>
              <a:t>thay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endParaRPr lang="en-SC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CFF33-4B0C-445C-982B-EA4C0C7A8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09964"/>
            <a:ext cx="12192000" cy="5648035"/>
          </a:xfrm>
        </p:spPr>
        <p:txBody>
          <a:bodyPr/>
          <a:lstStyle/>
          <a:p>
            <a:endParaRPr lang="en-SC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181EF0-922E-4B94-88F3-0E957095349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18" y="1237671"/>
            <a:ext cx="9236363" cy="562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3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8A40-18CC-48D0-9366-2FF62ED91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2191999" cy="1043709"/>
          </a:xfrm>
        </p:spPr>
        <p:txBody>
          <a:bodyPr>
            <a:normAutofit/>
          </a:bodyPr>
          <a:lstStyle/>
          <a:p>
            <a:r>
              <a:rPr lang="en-GB" b="1" dirty="0"/>
              <a:t>Repository and Unit of Work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CFF33-4B0C-445C-982B-EA4C0C7A8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09964"/>
            <a:ext cx="12192000" cy="5648035"/>
          </a:xfrm>
        </p:spPr>
        <p:txBody>
          <a:bodyPr/>
          <a:lstStyle/>
          <a:p>
            <a:endParaRPr lang="en-SC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B89B98-4CD0-44E4-B988-BAA7FFBAE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310" y="1209964"/>
            <a:ext cx="5536477" cy="53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Phát triển phần mềm ở MTV hiện tại</vt:lpstr>
      <vt:lpstr>Mong muốn thay đổi</vt:lpstr>
      <vt:lpstr>Repository and Unit of Work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Phát triển phần mềm ở MTV hiện tại</dc:title>
  <dc:creator>Quân Lê</dc:creator>
  <cp:lastModifiedBy>Quân Lê</cp:lastModifiedBy>
  <cp:revision>5</cp:revision>
  <dcterms:created xsi:type="dcterms:W3CDTF">2020-07-13T01:42:29Z</dcterms:created>
  <dcterms:modified xsi:type="dcterms:W3CDTF">2020-07-13T02:00:43Z</dcterms:modified>
</cp:coreProperties>
</file>