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34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jpeg" ContentType="image/jpeg"/>
  <Override PartName="/ppt/media/image32.png" ContentType="image/png"/>
  <Override PartName="/ppt/media/image2.png" ContentType="image/png"/>
  <Override PartName="/ppt/media/image25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0560" y="311184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740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871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637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105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871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637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10560" y="1316160"/>
            <a:ext cx="7916400" cy="343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791640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10560" y="555120"/>
            <a:ext cx="791640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10560" y="1316160"/>
            <a:ext cx="7916400" cy="343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740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0560" y="311184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6740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871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9637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105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871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9637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10560" y="1316160"/>
            <a:ext cx="7916400" cy="343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791640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791640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10560" y="555120"/>
            <a:ext cx="791640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6740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0560" y="311184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66740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2871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963760" y="131616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105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2871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5963760" y="3111840"/>
            <a:ext cx="25488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10560" y="555120"/>
            <a:ext cx="791640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343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7400" y="311184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7400" y="1316160"/>
            <a:ext cx="386316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0560" y="3111840"/>
            <a:ext cx="7916400" cy="16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720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04160" y="566640"/>
            <a:ext cx="5935320" cy="1507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;p1" descr=""/>
          <p:cNvPicPr/>
          <p:nvPr/>
        </p:nvPicPr>
        <p:blipFill>
          <a:blip r:embed="rId2"/>
          <a:stretch/>
        </p:blipFill>
        <p:spPr>
          <a:xfrm>
            <a:off x="720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83040" y="1629720"/>
            <a:ext cx="2776320" cy="746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roup 2"/>
          <p:cNvGrpSpPr/>
          <p:nvPr/>
        </p:nvGrpSpPr>
        <p:grpSpPr>
          <a:xfrm>
            <a:off x="1152000" y="1095120"/>
            <a:ext cx="3800160" cy="3333960"/>
            <a:chOff x="1152000" y="1095120"/>
            <a:chExt cx="3800160" cy="3333960"/>
          </a:xfrm>
        </p:grpSpPr>
        <p:sp>
          <p:nvSpPr>
            <p:cNvPr id="42" name="CustomShape 3"/>
            <p:cNvSpPr/>
            <p:nvPr/>
          </p:nvSpPr>
          <p:spPr>
            <a:xfrm>
              <a:off x="4387680" y="4255920"/>
              <a:ext cx="188280" cy="153000"/>
            </a:xfrm>
            <a:custGeom>
              <a:avLst/>
              <a:gdLst/>
              <a:ahLst/>
              <a:rect l="l" t="t" r="r" b="b"/>
              <a:pathLst>
                <a:path w="5736" h="4660">
                  <a:moveTo>
                    <a:pt x="2890" y="1"/>
                  </a:moveTo>
                  <a:cubicBezTo>
                    <a:pt x="2526" y="1"/>
                    <a:pt x="2129" y="104"/>
                    <a:pt x="1711" y="339"/>
                  </a:cubicBezTo>
                  <a:cubicBezTo>
                    <a:pt x="634" y="941"/>
                    <a:pt x="1" y="2271"/>
                    <a:pt x="666" y="3442"/>
                  </a:cubicBezTo>
                  <a:cubicBezTo>
                    <a:pt x="1219" y="4283"/>
                    <a:pt x="2142" y="4660"/>
                    <a:pt x="3070" y="4660"/>
                  </a:cubicBezTo>
                  <a:cubicBezTo>
                    <a:pt x="3471" y="4660"/>
                    <a:pt x="3872" y="4590"/>
                    <a:pt x="4245" y="4456"/>
                  </a:cubicBezTo>
                  <a:lnTo>
                    <a:pt x="4276" y="4456"/>
                  </a:lnTo>
                  <a:cubicBezTo>
                    <a:pt x="4245" y="4392"/>
                    <a:pt x="4276" y="4297"/>
                    <a:pt x="4308" y="4234"/>
                  </a:cubicBezTo>
                  <a:cubicBezTo>
                    <a:pt x="5736" y="2647"/>
                    <a:pt x="4735" y="1"/>
                    <a:pt x="2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"/>
            <p:cNvSpPr/>
            <p:nvPr/>
          </p:nvSpPr>
          <p:spPr>
            <a:xfrm>
              <a:off x="4368960" y="4237560"/>
              <a:ext cx="213120" cy="191520"/>
            </a:xfrm>
            <a:custGeom>
              <a:avLst/>
              <a:gdLst/>
              <a:ahLst/>
              <a:rect l="l" t="t" r="r" b="b"/>
              <a:pathLst>
                <a:path w="6493" h="5835">
                  <a:moveTo>
                    <a:pt x="3495" y="614"/>
                  </a:moveTo>
                  <a:cubicBezTo>
                    <a:pt x="4070" y="614"/>
                    <a:pt x="4601" y="861"/>
                    <a:pt x="5005" y="1341"/>
                  </a:cubicBezTo>
                  <a:cubicBezTo>
                    <a:pt x="5670" y="2165"/>
                    <a:pt x="5860" y="3621"/>
                    <a:pt x="4910" y="4698"/>
                  </a:cubicBezTo>
                  <a:cubicBezTo>
                    <a:pt x="4878" y="4730"/>
                    <a:pt x="4846" y="4825"/>
                    <a:pt x="4846" y="4888"/>
                  </a:cubicBezTo>
                  <a:cubicBezTo>
                    <a:pt x="4451" y="5053"/>
                    <a:pt x="3995" y="5149"/>
                    <a:pt x="3537" y="5149"/>
                  </a:cubicBezTo>
                  <a:cubicBezTo>
                    <a:pt x="2675" y="5149"/>
                    <a:pt x="1807" y="4807"/>
                    <a:pt x="1331" y="3938"/>
                  </a:cubicBezTo>
                  <a:cubicBezTo>
                    <a:pt x="1046" y="3526"/>
                    <a:pt x="951" y="2988"/>
                    <a:pt x="1109" y="2481"/>
                  </a:cubicBezTo>
                  <a:cubicBezTo>
                    <a:pt x="1268" y="1848"/>
                    <a:pt x="1743" y="1246"/>
                    <a:pt x="2344" y="929"/>
                  </a:cubicBezTo>
                  <a:cubicBezTo>
                    <a:pt x="2731" y="718"/>
                    <a:pt x="3122" y="614"/>
                    <a:pt x="3495" y="614"/>
                  </a:cubicBezTo>
                  <a:close/>
                  <a:moveTo>
                    <a:pt x="3492" y="1"/>
                  </a:moveTo>
                  <a:cubicBezTo>
                    <a:pt x="2981" y="1"/>
                    <a:pt x="2454" y="138"/>
                    <a:pt x="1964" y="423"/>
                  </a:cubicBezTo>
                  <a:cubicBezTo>
                    <a:pt x="1743" y="549"/>
                    <a:pt x="1553" y="708"/>
                    <a:pt x="1363" y="866"/>
                  </a:cubicBezTo>
                  <a:cubicBezTo>
                    <a:pt x="476" y="1658"/>
                    <a:pt x="1" y="2956"/>
                    <a:pt x="603" y="4160"/>
                  </a:cubicBezTo>
                  <a:cubicBezTo>
                    <a:pt x="1046" y="4888"/>
                    <a:pt x="1901" y="5585"/>
                    <a:pt x="2851" y="5775"/>
                  </a:cubicBezTo>
                  <a:cubicBezTo>
                    <a:pt x="3049" y="5814"/>
                    <a:pt x="3245" y="5834"/>
                    <a:pt x="3436" y="5834"/>
                  </a:cubicBezTo>
                  <a:cubicBezTo>
                    <a:pt x="4011" y="5834"/>
                    <a:pt x="4545" y="5656"/>
                    <a:pt x="4973" y="5300"/>
                  </a:cubicBezTo>
                  <a:lnTo>
                    <a:pt x="5005" y="5268"/>
                  </a:lnTo>
                  <a:cubicBezTo>
                    <a:pt x="5023" y="5277"/>
                    <a:pt x="5047" y="5281"/>
                    <a:pt x="5074" y="5281"/>
                  </a:cubicBezTo>
                  <a:cubicBezTo>
                    <a:pt x="5139" y="5281"/>
                    <a:pt x="5222" y="5259"/>
                    <a:pt x="5290" y="5236"/>
                  </a:cubicBezTo>
                  <a:cubicBezTo>
                    <a:pt x="5321" y="5173"/>
                    <a:pt x="5353" y="5141"/>
                    <a:pt x="5385" y="5141"/>
                  </a:cubicBezTo>
                  <a:cubicBezTo>
                    <a:pt x="6493" y="4128"/>
                    <a:pt x="6461" y="2418"/>
                    <a:pt x="5765" y="1246"/>
                  </a:cubicBezTo>
                  <a:cubicBezTo>
                    <a:pt x="5258" y="435"/>
                    <a:pt x="4400" y="1"/>
                    <a:pt x="3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5"/>
            <p:cNvSpPr/>
            <p:nvPr/>
          </p:nvSpPr>
          <p:spPr>
            <a:xfrm>
              <a:off x="4491000" y="4317480"/>
              <a:ext cx="41400" cy="68400"/>
            </a:xfrm>
            <a:custGeom>
              <a:avLst/>
              <a:gdLst/>
              <a:ahLst/>
              <a:rect l="l" t="t" r="r" b="b"/>
              <a:pathLst>
                <a:path w="1267" h="2092">
                  <a:moveTo>
                    <a:pt x="803" y="1"/>
                  </a:moveTo>
                  <a:cubicBezTo>
                    <a:pt x="770" y="1"/>
                    <a:pt x="736" y="8"/>
                    <a:pt x="697" y="22"/>
                  </a:cubicBezTo>
                  <a:lnTo>
                    <a:pt x="665" y="22"/>
                  </a:lnTo>
                  <a:cubicBezTo>
                    <a:pt x="633" y="53"/>
                    <a:pt x="570" y="148"/>
                    <a:pt x="633" y="212"/>
                  </a:cubicBezTo>
                  <a:cubicBezTo>
                    <a:pt x="728" y="465"/>
                    <a:pt x="792" y="782"/>
                    <a:pt x="665" y="1035"/>
                  </a:cubicBezTo>
                  <a:cubicBezTo>
                    <a:pt x="570" y="1288"/>
                    <a:pt x="380" y="1478"/>
                    <a:pt x="158" y="1573"/>
                  </a:cubicBezTo>
                  <a:cubicBezTo>
                    <a:pt x="32" y="1605"/>
                    <a:pt x="0" y="1763"/>
                    <a:pt x="32" y="1827"/>
                  </a:cubicBezTo>
                  <a:cubicBezTo>
                    <a:pt x="32" y="1890"/>
                    <a:pt x="63" y="1890"/>
                    <a:pt x="63" y="1922"/>
                  </a:cubicBezTo>
                  <a:cubicBezTo>
                    <a:pt x="88" y="2044"/>
                    <a:pt x="151" y="2091"/>
                    <a:pt x="237" y="2091"/>
                  </a:cubicBezTo>
                  <a:cubicBezTo>
                    <a:pt x="261" y="2091"/>
                    <a:pt x="288" y="2087"/>
                    <a:pt x="317" y="2080"/>
                  </a:cubicBezTo>
                  <a:cubicBezTo>
                    <a:pt x="697" y="1922"/>
                    <a:pt x="1014" y="1573"/>
                    <a:pt x="1140" y="1130"/>
                  </a:cubicBezTo>
                  <a:cubicBezTo>
                    <a:pt x="1267" y="718"/>
                    <a:pt x="1172" y="370"/>
                    <a:pt x="950" y="53"/>
                  </a:cubicBezTo>
                  <a:cubicBezTo>
                    <a:pt x="895" y="16"/>
                    <a:pt x="85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6"/>
            <p:cNvSpPr/>
            <p:nvPr/>
          </p:nvSpPr>
          <p:spPr>
            <a:xfrm>
              <a:off x="1152000" y="1095120"/>
              <a:ext cx="255960" cy="255600"/>
            </a:xfrm>
            <a:custGeom>
              <a:avLst/>
              <a:gdLst/>
              <a:ahLst/>
              <a:rect l="l" t="t" r="r" b="b"/>
              <a:pathLst>
                <a:path w="7792" h="7779">
                  <a:moveTo>
                    <a:pt x="3520" y="680"/>
                  </a:moveTo>
                  <a:cubicBezTo>
                    <a:pt x="5022" y="680"/>
                    <a:pt x="6643" y="1650"/>
                    <a:pt x="7126" y="3389"/>
                  </a:cubicBezTo>
                  <a:cubicBezTo>
                    <a:pt x="7158" y="3484"/>
                    <a:pt x="7221" y="3579"/>
                    <a:pt x="7348" y="3610"/>
                  </a:cubicBezTo>
                  <a:lnTo>
                    <a:pt x="7316" y="3642"/>
                  </a:lnTo>
                  <a:cubicBezTo>
                    <a:pt x="6971" y="5492"/>
                    <a:pt x="5570" y="7094"/>
                    <a:pt x="3544" y="7094"/>
                  </a:cubicBezTo>
                  <a:cubicBezTo>
                    <a:pt x="3524" y="7094"/>
                    <a:pt x="3504" y="7094"/>
                    <a:pt x="3484" y="7094"/>
                  </a:cubicBezTo>
                  <a:cubicBezTo>
                    <a:pt x="1648" y="7062"/>
                    <a:pt x="539" y="5257"/>
                    <a:pt x="634" y="3579"/>
                  </a:cubicBezTo>
                  <a:cubicBezTo>
                    <a:pt x="728" y="1586"/>
                    <a:pt x="2068" y="680"/>
                    <a:pt x="3520" y="680"/>
                  </a:cubicBezTo>
                  <a:close/>
                  <a:moveTo>
                    <a:pt x="3643" y="0"/>
                  </a:moveTo>
                  <a:cubicBezTo>
                    <a:pt x="1648" y="0"/>
                    <a:pt x="64" y="1552"/>
                    <a:pt x="1" y="3642"/>
                  </a:cubicBezTo>
                  <a:cubicBezTo>
                    <a:pt x="1" y="3959"/>
                    <a:pt x="1" y="4275"/>
                    <a:pt x="64" y="4592"/>
                  </a:cubicBezTo>
                  <a:cubicBezTo>
                    <a:pt x="349" y="6144"/>
                    <a:pt x="1458" y="7569"/>
                    <a:pt x="3199" y="7759"/>
                  </a:cubicBezTo>
                  <a:cubicBezTo>
                    <a:pt x="3318" y="7772"/>
                    <a:pt x="3440" y="7778"/>
                    <a:pt x="3562" y="7778"/>
                  </a:cubicBezTo>
                  <a:cubicBezTo>
                    <a:pt x="4649" y="7778"/>
                    <a:pt x="5858" y="7282"/>
                    <a:pt x="6683" y="6429"/>
                  </a:cubicBezTo>
                  <a:cubicBezTo>
                    <a:pt x="7443" y="5637"/>
                    <a:pt x="7791" y="4687"/>
                    <a:pt x="7633" y="3737"/>
                  </a:cubicBezTo>
                  <a:cubicBezTo>
                    <a:pt x="7633" y="3674"/>
                    <a:pt x="7633" y="3642"/>
                    <a:pt x="7601" y="3642"/>
                  </a:cubicBezTo>
                  <a:cubicBezTo>
                    <a:pt x="7696" y="3579"/>
                    <a:pt x="7760" y="3452"/>
                    <a:pt x="7760" y="3325"/>
                  </a:cubicBezTo>
                  <a:cubicBezTo>
                    <a:pt x="7760" y="3262"/>
                    <a:pt x="7760" y="3199"/>
                    <a:pt x="7696" y="3135"/>
                  </a:cubicBezTo>
                  <a:cubicBezTo>
                    <a:pt x="7348" y="1203"/>
                    <a:pt x="538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7"/>
            <p:cNvSpPr/>
            <p:nvPr/>
          </p:nvSpPr>
          <p:spPr>
            <a:xfrm>
              <a:off x="1280160" y="1159920"/>
              <a:ext cx="77760" cy="84960"/>
            </a:xfrm>
            <a:custGeom>
              <a:avLst/>
              <a:gdLst/>
              <a:ahLst/>
              <a:rect l="l" t="t" r="r" b="b"/>
              <a:pathLst>
                <a:path w="2376" h="2591">
                  <a:moveTo>
                    <a:pt x="464" y="0"/>
                  </a:moveTo>
                  <a:cubicBezTo>
                    <a:pt x="383" y="0"/>
                    <a:pt x="303" y="7"/>
                    <a:pt x="222" y="20"/>
                  </a:cubicBezTo>
                  <a:cubicBezTo>
                    <a:pt x="158" y="20"/>
                    <a:pt x="127" y="52"/>
                    <a:pt x="95" y="52"/>
                  </a:cubicBezTo>
                  <a:cubicBezTo>
                    <a:pt x="0" y="179"/>
                    <a:pt x="63" y="369"/>
                    <a:pt x="253" y="400"/>
                  </a:cubicBezTo>
                  <a:cubicBezTo>
                    <a:pt x="1172" y="495"/>
                    <a:pt x="1995" y="1350"/>
                    <a:pt x="1805" y="2269"/>
                  </a:cubicBezTo>
                  <a:cubicBezTo>
                    <a:pt x="1748" y="2468"/>
                    <a:pt x="1947" y="2590"/>
                    <a:pt x="2103" y="2590"/>
                  </a:cubicBezTo>
                  <a:cubicBezTo>
                    <a:pt x="2120" y="2590"/>
                    <a:pt x="2137" y="2589"/>
                    <a:pt x="2154" y="2585"/>
                  </a:cubicBezTo>
                  <a:cubicBezTo>
                    <a:pt x="2217" y="2585"/>
                    <a:pt x="2280" y="2554"/>
                    <a:pt x="2280" y="2427"/>
                  </a:cubicBezTo>
                  <a:cubicBezTo>
                    <a:pt x="2375" y="1794"/>
                    <a:pt x="2185" y="1129"/>
                    <a:pt x="1742" y="590"/>
                  </a:cubicBezTo>
                  <a:cubicBezTo>
                    <a:pt x="1416" y="237"/>
                    <a:pt x="95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8"/>
            <p:cNvSpPr/>
            <p:nvPr/>
          </p:nvSpPr>
          <p:spPr>
            <a:xfrm>
              <a:off x="1170000" y="1117080"/>
              <a:ext cx="223560" cy="210960"/>
            </a:xfrm>
            <a:custGeom>
              <a:avLst/>
              <a:gdLst/>
              <a:ahLst/>
              <a:rect l="l" t="t" r="r" b="b"/>
              <a:pathLst>
                <a:path w="6809" h="6420">
                  <a:moveTo>
                    <a:pt x="3821" y="1306"/>
                  </a:moveTo>
                  <a:cubicBezTo>
                    <a:pt x="5019" y="1306"/>
                    <a:pt x="5940" y="2559"/>
                    <a:pt x="5701" y="3726"/>
                  </a:cubicBezTo>
                  <a:cubicBezTo>
                    <a:pt x="5669" y="3853"/>
                    <a:pt x="5574" y="3884"/>
                    <a:pt x="5511" y="3916"/>
                  </a:cubicBezTo>
                  <a:cubicBezTo>
                    <a:pt x="5497" y="3919"/>
                    <a:pt x="5482" y="3920"/>
                    <a:pt x="5468" y="3920"/>
                  </a:cubicBezTo>
                  <a:cubicBezTo>
                    <a:pt x="5311" y="3920"/>
                    <a:pt x="5104" y="3773"/>
                    <a:pt x="5162" y="3599"/>
                  </a:cubicBezTo>
                  <a:cubicBezTo>
                    <a:pt x="5352" y="2649"/>
                    <a:pt x="4529" y="1794"/>
                    <a:pt x="3610" y="1731"/>
                  </a:cubicBezTo>
                  <a:cubicBezTo>
                    <a:pt x="3420" y="1731"/>
                    <a:pt x="3357" y="1509"/>
                    <a:pt x="3452" y="1383"/>
                  </a:cubicBezTo>
                  <a:cubicBezTo>
                    <a:pt x="3484" y="1351"/>
                    <a:pt x="3515" y="1319"/>
                    <a:pt x="3610" y="1319"/>
                  </a:cubicBezTo>
                  <a:cubicBezTo>
                    <a:pt x="3682" y="1311"/>
                    <a:pt x="3752" y="1306"/>
                    <a:pt x="3821" y="1306"/>
                  </a:cubicBezTo>
                  <a:close/>
                  <a:moveTo>
                    <a:pt x="2990" y="0"/>
                  </a:moveTo>
                  <a:cubicBezTo>
                    <a:pt x="1535" y="0"/>
                    <a:pt x="189" y="906"/>
                    <a:pt x="95" y="2903"/>
                  </a:cubicBezTo>
                  <a:cubicBezTo>
                    <a:pt x="0" y="4581"/>
                    <a:pt x="1109" y="6386"/>
                    <a:pt x="2945" y="6418"/>
                  </a:cubicBezTo>
                  <a:cubicBezTo>
                    <a:pt x="2984" y="6419"/>
                    <a:pt x="3022" y="6420"/>
                    <a:pt x="3060" y="6420"/>
                  </a:cubicBezTo>
                  <a:cubicBezTo>
                    <a:pt x="5057" y="6420"/>
                    <a:pt x="6435" y="4800"/>
                    <a:pt x="6777" y="2966"/>
                  </a:cubicBezTo>
                  <a:cubicBezTo>
                    <a:pt x="6777" y="2934"/>
                    <a:pt x="6809" y="2934"/>
                    <a:pt x="6809" y="2934"/>
                  </a:cubicBezTo>
                  <a:cubicBezTo>
                    <a:pt x="6682" y="2903"/>
                    <a:pt x="6619" y="2808"/>
                    <a:pt x="6587" y="2681"/>
                  </a:cubicBezTo>
                  <a:cubicBezTo>
                    <a:pt x="6105" y="961"/>
                    <a:pt x="4490" y="0"/>
                    <a:pt x="2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9"/>
            <p:cNvSpPr/>
            <p:nvPr/>
          </p:nvSpPr>
          <p:spPr>
            <a:xfrm>
              <a:off x="4676400" y="3997080"/>
              <a:ext cx="275760" cy="256320"/>
            </a:xfrm>
            <a:custGeom>
              <a:avLst/>
              <a:gdLst/>
              <a:ahLst/>
              <a:rect l="l" t="t" r="r" b="b"/>
              <a:pathLst>
                <a:path w="8393" h="7808">
                  <a:moveTo>
                    <a:pt x="4588" y="741"/>
                  </a:moveTo>
                  <a:cubicBezTo>
                    <a:pt x="5351" y="741"/>
                    <a:pt x="6132" y="971"/>
                    <a:pt x="6809" y="1494"/>
                  </a:cubicBezTo>
                  <a:cubicBezTo>
                    <a:pt x="6865" y="1531"/>
                    <a:pt x="6931" y="1546"/>
                    <a:pt x="6996" y="1546"/>
                  </a:cubicBezTo>
                  <a:cubicBezTo>
                    <a:pt x="7042" y="1546"/>
                    <a:pt x="7086" y="1539"/>
                    <a:pt x="7126" y="1526"/>
                  </a:cubicBezTo>
                  <a:lnTo>
                    <a:pt x="7126" y="1589"/>
                  </a:lnTo>
                  <a:cubicBezTo>
                    <a:pt x="7981" y="3299"/>
                    <a:pt x="7822" y="5484"/>
                    <a:pt x="6112" y="6656"/>
                  </a:cubicBezTo>
                  <a:cubicBezTo>
                    <a:pt x="5628" y="6989"/>
                    <a:pt x="5102" y="7136"/>
                    <a:pt x="4579" y="7136"/>
                  </a:cubicBezTo>
                  <a:cubicBezTo>
                    <a:pt x="3461" y="7136"/>
                    <a:pt x="2358" y="6465"/>
                    <a:pt x="1710" y="5516"/>
                  </a:cubicBezTo>
                  <a:cubicBezTo>
                    <a:pt x="8" y="2974"/>
                    <a:pt x="2209" y="741"/>
                    <a:pt x="4588" y="741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1"/>
                    <a:pt x="1964" y="861"/>
                  </a:cubicBezTo>
                  <a:cubicBezTo>
                    <a:pt x="317" y="2032"/>
                    <a:pt x="0" y="4218"/>
                    <a:pt x="1204" y="5959"/>
                  </a:cubicBezTo>
                  <a:cubicBezTo>
                    <a:pt x="1362" y="6244"/>
                    <a:pt x="1584" y="6466"/>
                    <a:pt x="1837" y="6656"/>
                  </a:cubicBezTo>
                  <a:cubicBezTo>
                    <a:pt x="2572" y="7350"/>
                    <a:pt x="3556" y="7807"/>
                    <a:pt x="4571" y="7807"/>
                  </a:cubicBezTo>
                  <a:cubicBezTo>
                    <a:pt x="5130" y="7807"/>
                    <a:pt x="5699" y="7668"/>
                    <a:pt x="6239" y="7353"/>
                  </a:cubicBezTo>
                  <a:cubicBezTo>
                    <a:pt x="7284" y="6719"/>
                    <a:pt x="8076" y="5484"/>
                    <a:pt x="8234" y="4186"/>
                  </a:cubicBezTo>
                  <a:cubicBezTo>
                    <a:pt x="8393" y="3109"/>
                    <a:pt x="8076" y="2127"/>
                    <a:pt x="7411" y="1431"/>
                  </a:cubicBezTo>
                  <a:cubicBezTo>
                    <a:pt x="7379" y="1399"/>
                    <a:pt x="7379" y="1399"/>
                    <a:pt x="7347" y="1399"/>
                  </a:cubicBezTo>
                  <a:cubicBezTo>
                    <a:pt x="7379" y="1272"/>
                    <a:pt x="7347" y="1177"/>
                    <a:pt x="7252" y="1051"/>
                  </a:cubicBezTo>
                  <a:cubicBezTo>
                    <a:pt x="7221" y="1019"/>
                    <a:pt x="7189" y="956"/>
                    <a:pt x="7094" y="924"/>
                  </a:cubicBezTo>
                  <a:cubicBezTo>
                    <a:pt x="6390" y="281"/>
                    <a:pt x="5501" y="1"/>
                    <a:pt x="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10"/>
            <p:cNvSpPr/>
            <p:nvPr/>
          </p:nvSpPr>
          <p:spPr>
            <a:xfrm>
              <a:off x="4790880" y="4052160"/>
              <a:ext cx="105840" cy="50760"/>
            </a:xfrm>
            <a:custGeom>
              <a:avLst/>
              <a:gdLst/>
              <a:ahLst/>
              <a:rect l="l" t="t" r="r" b="b"/>
              <a:pathLst>
                <a:path w="3231" h="1552">
                  <a:moveTo>
                    <a:pt x="1283" y="0"/>
                  </a:moveTo>
                  <a:cubicBezTo>
                    <a:pt x="840" y="0"/>
                    <a:pt x="439" y="167"/>
                    <a:pt x="96" y="486"/>
                  </a:cubicBezTo>
                  <a:cubicBezTo>
                    <a:pt x="64" y="518"/>
                    <a:pt x="1" y="549"/>
                    <a:pt x="1" y="613"/>
                  </a:cubicBezTo>
                  <a:cubicBezTo>
                    <a:pt x="1" y="737"/>
                    <a:pt x="99" y="823"/>
                    <a:pt x="218" y="823"/>
                  </a:cubicBezTo>
                  <a:cubicBezTo>
                    <a:pt x="250" y="823"/>
                    <a:pt x="284" y="816"/>
                    <a:pt x="317" y="803"/>
                  </a:cubicBezTo>
                  <a:cubicBezTo>
                    <a:pt x="597" y="624"/>
                    <a:pt x="924" y="536"/>
                    <a:pt x="1247" y="536"/>
                  </a:cubicBezTo>
                  <a:cubicBezTo>
                    <a:pt x="1838" y="536"/>
                    <a:pt x="2415" y="831"/>
                    <a:pt x="2661" y="1404"/>
                  </a:cubicBezTo>
                  <a:cubicBezTo>
                    <a:pt x="2727" y="1504"/>
                    <a:pt x="2819" y="1551"/>
                    <a:pt x="2910" y="1551"/>
                  </a:cubicBezTo>
                  <a:cubicBezTo>
                    <a:pt x="2993" y="1551"/>
                    <a:pt x="3076" y="1512"/>
                    <a:pt x="3136" y="1436"/>
                  </a:cubicBezTo>
                  <a:cubicBezTo>
                    <a:pt x="3231" y="1341"/>
                    <a:pt x="3231" y="1278"/>
                    <a:pt x="3168" y="1183"/>
                  </a:cubicBezTo>
                  <a:cubicBezTo>
                    <a:pt x="2914" y="613"/>
                    <a:pt x="2313" y="169"/>
                    <a:pt x="1679" y="43"/>
                  </a:cubicBezTo>
                  <a:cubicBezTo>
                    <a:pt x="1544" y="14"/>
                    <a:pt x="1412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11"/>
            <p:cNvSpPr/>
            <p:nvPr/>
          </p:nvSpPr>
          <p:spPr>
            <a:xfrm>
              <a:off x="4677480" y="4021560"/>
              <a:ext cx="261000" cy="209880"/>
            </a:xfrm>
            <a:custGeom>
              <a:avLst/>
              <a:gdLst/>
              <a:ahLst/>
              <a:rect l="l" t="t" r="r" b="b"/>
              <a:pathLst>
                <a:path w="7950" h="6392">
                  <a:moveTo>
                    <a:pt x="4781" y="910"/>
                  </a:moveTo>
                  <a:cubicBezTo>
                    <a:pt x="5552" y="910"/>
                    <a:pt x="6338" y="1373"/>
                    <a:pt x="6683" y="2083"/>
                  </a:cubicBezTo>
                  <a:cubicBezTo>
                    <a:pt x="6715" y="2210"/>
                    <a:pt x="6715" y="2273"/>
                    <a:pt x="6620" y="2368"/>
                  </a:cubicBezTo>
                  <a:cubicBezTo>
                    <a:pt x="6572" y="2431"/>
                    <a:pt x="6477" y="2471"/>
                    <a:pt x="6382" y="2471"/>
                  </a:cubicBezTo>
                  <a:cubicBezTo>
                    <a:pt x="6287" y="2471"/>
                    <a:pt x="6192" y="2431"/>
                    <a:pt x="6145" y="2336"/>
                  </a:cubicBezTo>
                  <a:cubicBezTo>
                    <a:pt x="5899" y="1763"/>
                    <a:pt x="5309" y="1468"/>
                    <a:pt x="4725" y="1468"/>
                  </a:cubicBezTo>
                  <a:cubicBezTo>
                    <a:pt x="4407" y="1468"/>
                    <a:pt x="4090" y="1556"/>
                    <a:pt x="3833" y="1735"/>
                  </a:cubicBezTo>
                  <a:cubicBezTo>
                    <a:pt x="3793" y="1767"/>
                    <a:pt x="3748" y="1781"/>
                    <a:pt x="3705" y="1781"/>
                  </a:cubicBezTo>
                  <a:cubicBezTo>
                    <a:pt x="3580" y="1781"/>
                    <a:pt x="3469" y="1663"/>
                    <a:pt x="3516" y="1545"/>
                  </a:cubicBezTo>
                  <a:cubicBezTo>
                    <a:pt x="3516" y="1481"/>
                    <a:pt x="3548" y="1418"/>
                    <a:pt x="3579" y="1386"/>
                  </a:cubicBezTo>
                  <a:cubicBezTo>
                    <a:pt x="3921" y="1056"/>
                    <a:pt x="4349" y="910"/>
                    <a:pt x="4781" y="910"/>
                  </a:cubicBezTo>
                  <a:close/>
                  <a:moveTo>
                    <a:pt x="4574" y="0"/>
                  </a:moveTo>
                  <a:cubicBezTo>
                    <a:pt x="2208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91" y="4712"/>
                    <a:pt x="7950" y="2558"/>
                    <a:pt x="7095" y="848"/>
                  </a:cubicBezTo>
                  <a:lnTo>
                    <a:pt x="7095" y="785"/>
                  </a:lnTo>
                  <a:cubicBezTo>
                    <a:pt x="7055" y="798"/>
                    <a:pt x="7011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6;p1" descr=""/>
          <p:cNvPicPr/>
          <p:nvPr/>
        </p:nvPicPr>
        <p:blipFill>
          <a:blip r:embed="rId2"/>
          <a:stretch/>
        </p:blipFill>
        <p:spPr>
          <a:xfrm>
            <a:off x="720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0560" y="555120"/>
            <a:ext cx="7916400" cy="5724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0560" y="1316160"/>
            <a:ext cx="7916400" cy="34372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Group 3"/>
          <p:cNvGrpSpPr/>
          <p:nvPr/>
        </p:nvGrpSpPr>
        <p:grpSpPr>
          <a:xfrm>
            <a:off x="522000" y="507960"/>
            <a:ext cx="8088120" cy="556560"/>
            <a:chOff x="522000" y="507960"/>
            <a:chExt cx="8088120" cy="556560"/>
          </a:xfrm>
        </p:grpSpPr>
        <p:sp>
          <p:nvSpPr>
            <p:cNvPr id="92" name="CustomShape 4"/>
            <p:cNvSpPr/>
            <p:nvPr/>
          </p:nvSpPr>
          <p:spPr>
            <a:xfrm>
              <a:off x="8399160" y="893520"/>
              <a:ext cx="200880" cy="150480"/>
            </a:xfrm>
            <a:custGeom>
              <a:avLst/>
              <a:gdLst/>
              <a:ahLst/>
              <a:rect l="l" t="t" r="r" b="b"/>
              <a:pathLst>
                <a:path w="6251" h="4682">
                  <a:moveTo>
                    <a:pt x="4508" y="0"/>
                  </a:moveTo>
                  <a:cubicBezTo>
                    <a:pt x="4477" y="64"/>
                    <a:pt x="4413" y="64"/>
                    <a:pt x="4318" y="64"/>
                  </a:cubicBezTo>
                  <a:cubicBezTo>
                    <a:pt x="4174" y="40"/>
                    <a:pt x="4032" y="28"/>
                    <a:pt x="3892" y="28"/>
                  </a:cubicBezTo>
                  <a:cubicBezTo>
                    <a:pt x="1605" y="28"/>
                    <a:pt x="1" y="3056"/>
                    <a:pt x="2418" y="4339"/>
                  </a:cubicBezTo>
                  <a:cubicBezTo>
                    <a:pt x="2820" y="4563"/>
                    <a:pt x="3278" y="4682"/>
                    <a:pt x="3726" y="4682"/>
                  </a:cubicBezTo>
                  <a:cubicBezTo>
                    <a:pt x="4481" y="4682"/>
                    <a:pt x="5208" y="4345"/>
                    <a:pt x="5585" y="3610"/>
                  </a:cubicBezTo>
                  <a:cubicBezTo>
                    <a:pt x="6250" y="2280"/>
                    <a:pt x="5617" y="855"/>
                    <a:pt x="4540" y="32"/>
                  </a:cubicBezTo>
                  <a:cubicBezTo>
                    <a:pt x="4508" y="32"/>
                    <a:pt x="4508" y="0"/>
                    <a:pt x="4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5"/>
            <p:cNvSpPr/>
            <p:nvPr/>
          </p:nvSpPr>
          <p:spPr>
            <a:xfrm>
              <a:off x="8404560" y="874080"/>
              <a:ext cx="205560" cy="190440"/>
            </a:xfrm>
            <a:custGeom>
              <a:avLst/>
              <a:gdLst/>
              <a:ahLst/>
              <a:rect l="l" t="t" r="r" b="b"/>
              <a:pathLst>
                <a:path w="6398" h="5921">
                  <a:moveTo>
                    <a:pt x="4339" y="669"/>
                  </a:moveTo>
                  <a:cubicBezTo>
                    <a:pt x="5353" y="1429"/>
                    <a:pt x="6050" y="2822"/>
                    <a:pt x="5385" y="4152"/>
                  </a:cubicBezTo>
                  <a:cubicBezTo>
                    <a:pt x="5131" y="4627"/>
                    <a:pt x="4751" y="4944"/>
                    <a:pt x="4213" y="5102"/>
                  </a:cubicBezTo>
                  <a:cubicBezTo>
                    <a:pt x="3983" y="5183"/>
                    <a:pt x="3744" y="5221"/>
                    <a:pt x="3504" y="5221"/>
                  </a:cubicBezTo>
                  <a:cubicBezTo>
                    <a:pt x="3082" y="5221"/>
                    <a:pt x="2653" y="5102"/>
                    <a:pt x="2249" y="4880"/>
                  </a:cubicBezTo>
                  <a:cubicBezTo>
                    <a:pt x="1268" y="4310"/>
                    <a:pt x="856" y="3424"/>
                    <a:pt x="1204" y="2410"/>
                  </a:cubicBezTo>
                  <a:cubicBezTo>
                    <a:pt x="1538" y="1521"/>
                    <a:pt x="2456" y="681"/>
                    <a:pt x="3639" y="681"/>
                  </a:cubicBezTo>
                  <a:cubicBezTo>
                    <a:pt x="3805" y="681"/>
                    <a:pt x="3975" y="697"/>
                    <a:pt x="4149" y="732"/>
                  </a:cubicBezTo>
                  <a:cubicBezTo>
                    <a:pt x="4244" y="732"/>
                    <a:pt x="4308" y="732"/>
                    <a:pt x="4339" y="669"/>
                  </a:cubicBezTo>
                  <a:close/>
                  <a:moveTo>
                    <a:pt x="3448" y="1"/>
                  </a:moveTo>
                  <a:cubicBezTo>
                    <a:pt x="2253" y="1"/>
                    <a:pt x="1170" y="832"/>
                    <a:pt x="666" y="1840"/>
                  </a:cubicBezTo>
                  <a:cubicBezTo>
                    <a:pt x="1" y="3170"/>
                    <a:pt x="539" y="4754"/>
                    <a:pt x="1933" y="5514"/>
                  </a:cubicBezTo>
                  <a:cubicBezTo>
                    <a:pt x="2123" y="5641"/>
                    <a:pt x="2376" y="5704"/>
                    <a:pt x="2598" y="5799"/>
                  </a:cubicBezTo>
                  <a:cubicBezTo>
                    <a:pt x="2892" y="5879"/>
                    <a:pt x="3197" y="5920"/>
                    <a:pt x="3500" y="5920"/>
                  </a:cubicBezTo>
                  <a:cubicBezTo>
                    <a:pt x="4400" y="5920"/>
                    <a:pt x="5283" y="5552"/>
                    <a:pt x="5828" y="4722"/>
                  </a:cubicBezTo>
                  <a:cubicBezTo>
                    <a:pt x="6335" y="3930"/>
                    <a:pt x="6398" y="2822"/>
                    <a:pt x="6081" y="1872"/>
                  </a:cubicBezTo>
                  <a:cubicBezTo>
                    <a:pt x="5828" y="1080"/>
                    <a:pt x="5258" y="574"/>
                    <a:pt x="4593" y="320"/>
                  </a:cubicBezTo>
                  <a:lnTo>
                    <a:pt x="4498" y="320"/>
                  </a:lnTo>
                  <a:cubicBezTo>
                    <a:pt x="4498" y="257"/>
                    <a:pt x="4434" y="162"/>
                    <a:pt x="4308" y="130"/>
                  </a:cubicBezTo>
                  <a:cubicBezTo>
                    <a:pt x="4276" y="130"/>
                    <a:pt x="4244" y="98"/>
                    <a:pt x="4149" y="98"/>
                  </a:cubicBezTo>
                  <a:cubicBezTo>
                    <a:pt x="3914" y="32"/>
                    <a:pt x="3679" y="1"/>
                    <a:pt x="3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8481960" y="917280"/>
              <a:ext cx="66960" cy="32040"/>
            </a:xfrm>
            <a:custGeom>
              <a:avLst/>
              <a:gdLst/>
              <a:ahLst/>
              <a:rect l="l" t="t" r="r" b="b"/>
              <a:pathLst>
                <a:path w="2091" h="1007">
                  <a:moveTo>
                    <a:pt x="1166" y="0"/>
                  </a:moveTo>
                  <a:cubicBezTo>
                    <a:pt x="1037" y="0"/>
                    <a:pt x="909" y="18"/>
                    <a:pt x="792" y="57"/>
                  </a:cubicBezTo>
                  <a:cubicBezTo>
                    <a:pt x="444" y="184"/>
                    <a:pt x="159" y="405"/>
                    <a:pt x="32" y="754"/>
                  </a:cubicBezTo>
                  <a:cubicBezTo>
                    <a:pt x="1" y="880"/>
                    <a:pt x="32" y="975"/>
                    <a:pt x="127" y="1007"/>
                  </a:cubicBezTo>
                  <a:lnTo>
                    <a:pt x="159" y="1007"/>
                  </a:lnTo>
                  <a:cubicBezTo>
                    <a:pt x="222" y="1007"/>
                    <a:pt x="317" y="1007"/>
                    <a:pt x="349" y="944"/>
                  </a:cubicBezTo>
                  <a:cubicBezTo>
                    <a:pt x="507" y="690"/>
                    <a:pt x="761" y="500"/>
                    <a:pt x="1014" y="469"/>
                  </a:cubicBezTo>
                  <a:cubicBezTo>
                    <a:pt x="1082" y="452"/>
                    <a:pt x="1152" y="444"/>
                    <a:pt x="1222" y="444"/>
                  </a:cubicBezTo>
                  <a:cubicBezTo>
                    <a:pt x="1413" y="444"/>
                    <a:pt x="1603" y="503"/>
                    <a:pt x="1742" y="595"/>
                  </a:cubicBezTo>
                  <a:cubicBezTo>
                    <a:pt x="1795" y="635"/>
                    <a:pt x="1843" y="653"/>
                    <a:pt x="1887" y="653"/>
                  </a:cubicBezTo>
                  <a:cubicBezTo>
                    <a:pt x="1949" y="653"/>
                    <a:pt x="2004" y="619"/>
                    <a:pt x="2059" y="564"/>
                  </a:cubicBezTo>
                  <a:cubicBezTo>
                    <a:pt x="2059" y="564"/>
                    <a:pt x="2091" y="532"/>
                    <a:pt x="2091" y="500"/>
                  </a:cubicBezTo>
                  <a:cubicBezTo>
                    <a:pt x="2059" y="405"/>
                    <a:pt x="2059" y="342"/>
                    <a:pt x="1964" y="247"/>
                  </a:cubicBezTo>
                  <a:cubicBezTo>
                    <a:pt x="1766" y="93"/>
                    <a:pt x="1461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7"/>
            <p:cNvSpPr/>
            <p:nvPr/>
          </p:nvSpPr>
          <p:spPr>
            <a:xfrm>
              <a:off x="7941600" y="657720"/>
              <a:ext cx="268920" cy="250200"/>
            </a:xfrm>
            <a:custGeom>
              <a:avLst/>
              <a:gdLst/>
              <a:ahLst/>
              <a:rect l="l" t="t" r="r" b="b"/>
              <a:pathLst>
                <a:path w="8361" h="7786">
                  <a:moveTo>
                    <a:pt x="4405" y="612"/>
                  </a:moveTo>
                  <a:cubicBezTo>
                    <a:pt x="4861" y="612"/>
                    <a:pt x="5329" y="701"/>
                    <a:pt x="5795" y="895"/>
                  </a:cubicBezTo>
                  <a:cubicBezTo>
                    <a:pt x="7474" y="1624"/>
                    <a:pt x="7854" y="3682"/>
                    <a:pt x="7126" y="5234"/>
                  </a:cubicBezTo>
                  <a:cubicBezTo>
                    <a:pt x="6519" y="6537"/>
                    <a:pt x="5526" y="7079"/>
                    <a:pt x="4515" y="7079"/>
                  </a:cubicBezTo>
                  <a:cubicBezTo>
                    <a:pt x="2676" y="7079"/>
                    <a:pt x="779" y="5286"/>
                    <a:pt x="1045" y="3017"/>
                  </a:cubicBezTo>
                  <a:cubicBezTo>
                    <a:pt x="1045" y="2891"/>
                    <a:pt x="982" y="2796"/>
                    <a:pt x="918" y="2732"/>
                  </a:cubicBezTo>
                  <a:cubicBezTo>
                    <a:pt x="918" y="2732"/>
                    <a:pt x="950" y="2732"/>
                    <a:pt x="950" y="2701"/>
                  </a:cubicBezTo>
                  <a:cubicBezTo>
                    <a:pt x="1715" y="1458"/>
                    <a:pt x="3003" y="612"/>
                    <a:pt x="4405" y="612"/>
                  </a:cubicBezTo>
                  <a:close/>
                  <a:moveTo>
                    <a:pt x="4424" y="0"/>
                  </a:moveTo>
                  <a:cubicBezTo>
                    <a:pt x="3793" y="0"/>
                    <a:pt x="3149" y="127"/>
                    <a:pt x="2565" y="389"/>
                  </a:cubicBezTo>
                  <a:cubicBezTo>
                    <a:pt x="1583" y="832"/>
                    <a:pt x="918" y="1624"/>
                    <a:pt x="665" y="2542"/>
                  </a:cubicBezTo>
                  <a:lnTo>
                    <a:pt x="665" y="2606"/>
                  </a:lnTo>
                  <a:cubicBezTo>
                    <a:pt x="570" y="2637"/>
                    <a:pt x="475" y="2732"/>
                    <a:pt x="443" y="2891"/>
                  </a:cubicBezTo>
                  <a:cubicBezTo>
                    <a:pt x="443" y="2954"/>
                    <a:pt x="412" y="3017"/>
                    <a:pt x="412" y="3081"/>
                  </a:cubicBezTo>
                  <a:cubicBezTo>
                    <a:pt x="0" y="5012"/>
                    <a:pt x="1393" y="6849"/>
                    <a:pt x="3040" y="7514"/>
                  </a:cubicBezTo>
                  <a:cubicBezTo>
                    <a:pt x="3491" y="7698"/>
                    <a:pt x="3952" y="7785"/>
                    <a:pt x="4402" y="7785"/>
                  </a:cubicBezTo>
                  <a:cubicBezTo>
                    <a:pt x="5817" y="7785"/>
                    <a:pt x="7134" y="6921"/>
                    <a:pt x="7759" y="5456"/>
                  </a:cubicBezTo>
                  <a:cubicBezTo>
                    <a:pt x="7886" y="5171"/>
                    <a:pt x="8012" y="4854"/>
                    <a:pt x="8044" y="4537"/>
                  </a:cubicBezTo>
                  <a:cubicBezTo>
                    <a:pt x="8361" y="3017"/>
                    <a:pt x="7854" y="1275"/>
                    <a:pt x="6302" y="420"/>
                  </a:cubicBezTo>
                  <a:cubicBezTo>
                    <a:pt x="5748" y="143"/>
                    <a:pt x="5093" y="0"/>
                    <a:pt x="4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8001720" y="731520"/>
              <a:ext cx="55800" cy="100800"/>
            </a:xfrm>
            <a:custGeom>
              <a:avLst/>
              <a:gdLst/>
              <a:ahLst/>
              <a:rect l="l" t="t" r="r" b="b"/>
              <a:pathLst>
                <a:path w="1743" h="3137">
                  <a:moveTo>
                    <a:pt x="634" y="1"/>
                  </a:moveTo>
                  <a:cubicBezTo>
                    <a:pt x="539" y="1"/>
                    <a:pt x="476" y="32"/>
                    <a:pt x="381" y="127"/>
                  </a:cubicBezTo>
                  <a:cubicBezTo>
                    <a:pt x="32" y="666"/>
                    <a:pt x="0" y="1394"/>
                    <a:pt x="222" y="2028"/>
                  </a:cubicBezTo>
                  <a:cubicBezTo>
                    <a:pt x="444" y="2566"/>
                    <a:pt x="856" y="2978"/>
                    <a:pt x="1426" y="3136"/>
                  </a:cubicBezTo>
                  <a:lnTo>
                    <a:pt x="1584" y="3136"/>
                  </a:lnTo>
                  <a:cubicBezTo>
                    <a:pt x="1711" y="3073"/>
                    <a:pt x="1742" y="2851"/>
                    <a:pt x="1584" y="2756"/>
                  </a:cubicBezTo>
                  <a:cubicBezTo>
                    <a:pt x="761" y="2344"/>
                    <a:pt x="317" y="1236"/>
                    <a:pt x="824" y="444"/>
                  </a:cubicBezTo>
                  <a:cubicBezTo>
                    <a:pt x="951" y="254"/>
                    <a:pt x="792" y="32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"/>
            <p:cNvSpPr/>
            <p:nvPr/>
          </p:nvSpPr>
          <p:spPr>
            <a:xfrm>
              <a:off x="7967160" y="678240"/>
              <a:ext cx="226800" cy="207000"/>
            </a:xfrm>
            <a:custGeom>
              <a:avLst/>
              <a:gdLst/>
              <a:ahLst/>
              <a:rect l="l" t="t" r="r" b="b"/>
              <a:pathLst>
                <a:path w="7055" h="6439">
                  <a:moveTo>
                    <a:pt x="1640" y="1656"/>
                  </a:moveTo>
                  <a:cubicBezTo>
                    <a:pt x="1861" y="1687"/>
                    <a:pt x="2020" y="1909"/>
                    <a:pt x="1861" y="2099"/>
                  </a:cubicBezTo>
                  <a:cubicBezTo>
                    <a:pt x="1323" y="2891"/>
                    <a:pt x="1766" y="3999"/>
                    <a:pt x="2621" y="4411"/>
                  </a:cubicBezTo>
                  <a:cubicBezTo>
                    <a:pt x="2811" y="4474"/>
                    <a:pt x="2780" y="4728"/>
                    <a:pt x="2621" y="4791"/>
                  </a:cubicBezTo>
                  <a:cubicBezTo>
                    <a:pt x="2590" y="4807"/>
                    <a:pt x="2558" y="4815"/>
                    <a:pt x="2526" y="4815"/>
                  </a:cubicBezTo>
                  <a:cubicBezTo>
                    <a:pt x="2495" y="4815"/>
                    <a:pt x="2463" y="4807"/>
                    <a:pt x="2431" y="4791"/>
                  </a:cubicBezTo>
                  <a:cubicBezTo>
                    <a:pt x="1196" y="4474"/>
                    <a:pt x="753" y="2796"/>
                    <a:pt x="1418" y="1782"/>
                  </a:cubicBezTo>
                  <a:cubicBezTo>
                    <a:pt x="1513" y="1656"/>
                    <a:pt x="1576" y="1656"/>
                    <a:pt x="1640" y="1656"/>
                  </a:cubicBezTo>
                  <a:close/>
                  <a:moveTo>
                    <a:pt x="3614" y="1"/>
                  </a:moveTo>
                  <a:cubicBezTo>
                    <a:pt x="2217" y="1"/>
                    <a:pt x="940" y="872"/>
                    <a:pt x="151" y="2068"/>
                  </a:cubicBezTo>
                  <a:cubicBezTo>
                    <a:pt x="151" y="2099"/>
                    <a:pt x="119" y="2099"/>
                    <a:pt x="119" y="2099"/>
                  </a:cubicBezTo>
                  <a:cubicBezTo>
                    <a:pt x="183" y="2163"/>
                    <a:pt x="246" y="2258"/>
                    <a:pt x="246" y="2384"/>
                  </a:cubicBezTo>
                  <a:cubicBezTo>
                    <a:pt x="0" y="4636"/>
                    <a:pt x="1925" y="6438"/>
                    <a:pt x="3762" y="6438"/>
                  </a:cubicBezTo>
                  <a:cubicBezTo>
                    <a:pt x="4767" y="6438"/>
                    <a:pt x="5744" y="5900"/>
                    <a:pt x="6327" y="4601"/>
                  </a:cubicBezTo>
                  <a:cubicBezTo>
                    <a:pt x="7055" y="3049"/>
                    <a:pt x="6675" y="991"/>
                    <a:pt x="4996" y="294"/>
                  </a:cubicBezTo>
                  <a:cubicBezTo>
                    <a:pt x="4531" y="92"/>
                    <a:pt x="4066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0"/>
            <p:cNvSpPr/>
            <p:nvPr/>
          </p:nvSpPr>
          <p:spPr>
            <a:xfrm>
              <a:off x="865800" y="528120"/>
              <a:ext cx="185040" cy="149760"/>
            </a:xfrm>
            <a:custGeom>
              <a:avLst/>
              <a:gdLst/>
              <a:ahLst/>
              <a:rect l="l" t="t" r="r" b="b"/>
              <a:pathLst>
                <a:path w="5763" h="4659">
                  <a:moveTo>
                    <a:pt x="2682" y="0"/>
                  </a:moveTo>
                  <a:cubicBezTo>
                    <a:pt x="2355" y="0"/>
                    <a:pt x="2025" y="48"/>
                    <a:pt x="1708" y="140"/>
                  </a:cubicBezTo>
                  <a:lnTo>
                    <a:pt x="1677" y="140"/>
                  </a:lnTo>
                  <a:cubicBezTo>
                    <a:pt x="1677" y="235"/>
                    <a:pt x="1677" y="299"/>
                    <a:pt x="1582" y="330"/>
                  </a:cubicBezTo>
                  <a:cubicBezTo>
                    <a:pt x="1" y="1802"/>
                    <a:pt x="860" y="4658"/>
                    <a:pt x="2826" y="4658"/>
                  </a:cubicBezTo>
                  <a:cubicBezTo>
                    <a:pt x="3144" y="4658"/>
                    <a:pt x="3491" y="4583"/>
                    <a:pt x="3862" y="4416"/>
                  </a:cubicBezTo>
                  <a:cubicBezTo>
                    <a:pt x="4970" y="3941"/>
                    <a:pt x="5762" y="2642"/>
                    <a:pt x="5160" y="1439"/>
                  </a:cubicBezTo>
                  <a:cubicBezTo>
                    <a:pt x="4681" y="457"/>
                    <a:pt x="3695" y="0"/>
                    <a:pt x="2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1"/>
            <p:cNvSpPr/>
            <p:nvPr/>
          </p:nvSpPr>
          <p:spPr>
            <a:xfrm>
              <a:off x="859320" y="507960"/>
              <a:ext cx="208800" cy="189360"/>
            </a:xfrm>
            <a:custGeom>
              <a:avLst/>
              <a:gdLst/>
              <a:ahLst/>
              <a:rect l="l" t="t" r="r" b="b"/>
              <a:pathLst>
                <a:path w="6493" h="5895">
                  <a:moveTo>
                    <a:pt x="2836" y="655"/>
                  </a:moveTo>
                  <a:cubicBezTo>
                    <a:pt x="3816" y="655"/>
                    <a:pt x="4799" y="1077"/>
                    <a:pt x="5321" y="2120"/>
                  </a:cubicBezTo>
                  <a:cubicBezTo>
                    <a:pt x="5542" y="2595"/>
                    <a:pt x="5542" y="3102"/>
                    <a:pt x="5384" y="3577"/>
                  </a:cubicBezTo>
                  <a:cubicBezTo>
                    <a:pt x="5162" y="4179"/>
                    <a:pt x="4624" y="4717"/>
                    <a:pt x="3991" y="5002"/>
                  </a:cubicBezTo>
                  <a:cubicBezTo>
                    <a:pt x="3642" y="5165"/>
                    <a:pt x="3298" y="5246"/>
                    <a:pt x="2971" y="5246"/>
                  </a:cubicBezTo>
                  <a:cubicBezTo>
                    <a:pt x="2347" y="5246"/>
                    <a:pt x="1789" y="4951"/>
                    <a:pt x="1394" y="4369"/>
                  </a:cubicBezTo>
                  <a:cubicBezTo>
                    <a:pt x="792" y="3450"/>
                    <a:pt x="729" y="1993"/>
                    <a:pt x="1774" y="1012"/>
                  </a:cubicBezTo>
                  <a:cubicBezTo>
                    <a:pt x="1837" y="948"/>
                    <a:pt x="1869" y="885"/>
                    <a:pt x="1869" y="790"/>
                  </a:cubicBezTo>
                  <a:cubicBezTo>
                    <a:pt x="2179" y="703"/>
                    <a:pt x="2508" y="655"/>
                    <a:pt x="2836" y="655"/>
                  </a:cubicBezTo>
                  <a:close/>
                  <a:moveTo>
                    <a:pt x="3044" y="1"/>
                  </a:moveTo>
                  <a:cubicBezTo>
                    <a:pt x="2568" y="1"/>
                    <a:pt x="2123" y="129"/>
                    <a:pt x="1742" y="410"/>
                  </a:cubicBezTo>
                  <a:cubicBezTo>
                    <a:pt x="1710" y="410"/>
                    <a:pt x="1710" y="442"/>
                    <a:pt x="1710" y="442"/>
                  </a:cubicBezTo>
                  <a:cubicBezTo>
                    <a:pt x="1676" y="430"/>
                    <a:pt x="1641" y="423"/>
                    <a:pt x="1606" y="423"/>
                  </a:cubicBezTo>
                  <a:cubicBezTo>
                    <a:pt x="1546" y="423"/>
                    <a:pt x="1486" y="445"/>
                    <a:pt x="1425" y="505"/>
                  </a:cubicBezTo>
                  <a:cubicBezTo>
                    <a:pt x="1394" y="537"/>
                    <a:pt x="1330" y="537"/>
                    <a:pt x="1299" y="568"/>
                  </a:cubicBezTo>
                  <a:cubicBezTo>
                    <a:pt x="127" y="1487"/>
                    <a:pt x="0" y="3229"/>
                    <a:pt x="602" y="4400"/>
                  </a:cubicBezTo>
                  <a:cubicBezTo>
                    <a:pt x="1071" y="5360"/>
                    <a:pt x="1995" y="5895"/>
                    <a:pt x="3009" y="5895"/>
                  </a:cubicBezTo>
                  <a:cubicBezTo>
                    <a:pt x="3435" y="5895"/>
                    <a:pt x="3877" y="5800"/>
                    <a:pt x="4307" y="5604"/>
                  </a:cubicBezTo>
                  <a:cubicBezTo>
                    <a:pt x="4529" y="5477"/>
                    <a:pt x="4751" y="5350"/>
                    <a:pt x="4941" y="5255"/>
                  </a:cubicBezTo>
                  <a:cubicBezTo>
                    <a:pt x="5891" y="4527"/>
                    <a:pt x="6492" y="3260"/>
                    <a:pt x="6017" y="2025"/>
                  </a:cubicBezTo>
                  <a:cubicBezTo>
                    <a:pt x="5669" y="1170"/>
                    <a:pt x="4814" y="410"/>
                    <a:pt x="3896" y="125"/>
                  </a:cubicBezTo>
                  <a:cubicBezTo>
                    <a:pt x="3605" y="44"/>
                    <a:pt x="3320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2"/>
            <p:cNvSpPr/>
            <p:nvPr/>
          </p:nvSpPr>
          <p:spPr>
            <a:xfrm>
              <a:off x="912600" y="550800"/>
              <a:ext cx="42480" cy="61920"/>
            </a:xfrm>
            <a:custGeom>
              <a:avLst/>
              <a:gdLst/>
              <a:ahLst/>
              <a:rect l="l" t="t" r="r" b="b"/>
              <a:pathLst>
                <a:path w="1331" h="1933">
                  <a:moveTo>
                    <a:pt x="1014" y="0"/>
                  </a:moveTo>
                  <a:cubicBezTo>
                    <a:pt x="602" y="95"/>
                    <a:pt x="285" y="444"/>
                    <a:pt x="127" y="824"/>
                  </a:cubicBezTo>
                  <a:cubicBezTo>
                    <a:pt x="0" y="1172"/>
                    <a:pt x="63" y="1584"/>
                    <a:pt x="253" y="1869"/>
                  </a:cubicBezTo>
                  <a:cubicBezTo>
                    <a:pt x="317" y="1932"/>
                    <a:pt x="412" y="1932"/>
                    <a:pt x="475" y="1932"/>
                  </a:cubicBezTo>
                  <a:lnTo>
                    <a:pt x="538" y="1932"/>
                  </a:lnTo>
                  <a:cubicBezTo>
                    <a:pt x="570" y="1901"/>
                    <a:pt x="602" y="1806"/>
                    <a:pt x="570" y="1742"/>
                  </a:cubicBezTo>
                  <a:cubicBezTo>
                    <a:pt x="443" y="1457"/>
                    <a:pt x="443" y="1172"/>
                    <a:pt x="602" y="887"/>
                  </a:cubicBezTo>
                  <a:cubicBezTo>
                    <a:pt x="729" y="665"/>
                    <a:pt x="919" y="507"/>
                    <a:pt x="1172" y="444"/>
                  </a:cubicBezTo>
                  <a:cubicBezTo>
                    <a:pt x="1267" y="380"/>
                    <a:pt x="1330" y="285"/>
                    <a:pt x="1330" y="159"/>
                  </a:cubicBezTo>
                  <a:cubicBezTo>
                    <a:pt x="1330" y="95"/>
                    <a:pt x="1330" y="95"/>
                    <a:pt x="1267" y="64"/>
                  </a:cubicBezTo>
                  <a:cubicBezTo>
                    <a:pt x="1172" y="32"/>
                    <a:pt x="1077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3"/>
            <p:cNvSpPr/>
            <p:nvPr/>
          </p:nvSpPr>
          <p:spPr>
            <a:xfrm>
              <a:off x="522000" y="653400"/>
              <a:ext cx="270000" cy="250920"/>
            </a:xfrm>
            <a:custGeom>
              <a:avLst/>
              <a:gdLst/>
              <a:ahLst/>
              <a:rect l="l" t="t" r="r" b="b"/>
              <a:pathLst>
                <a:path w="8394" h="7805">
                  <a:moveTo>
                    <a:pt x="3864" y="645"/>
                  </a:moveTo>
                  <a:cubicBezTo>
                    <a:pt x="5078" y="645"/>
                    <a:pt x="6259" y="1476"/>
                    <a:pt x="6841" y="2547"/>
                  </a:cubicBezTo>
                  <a:cubicBezTo>
                    <a:pt x="8233" y="5103"/>
                    <a:pt x="6139" y="7051"/>
                    <a:pt x="3901" y="7051"/>
                  </a:cubicBezTo>
                  <a:cubicBezTo>
                    <a:pt x="3032" y="7051"/>
                    <a:pt x="2143" y="6758"/>
                    <a:pt x="1426" y="6094"/>
                  </a:cubicBezTo>
                  <a:cubicBezTo>
                    <a:pt x="1331" y="6031"/>
                    <a:pt x="1204" y="6031"/>
                    <a:pt x="1109" y="6031"/>
                  </a:cubicBezTo>
                  <a:lnTo>
                    <a:pt x="1109" y="5968"/>
                  </a:lnTo>
                  <a:cubicBezTo>
                    <a:pt x="413" y="4163"/>
                    <a:pt x="793" y="2041"/>
                    <a:pt x="2566" y="996"/>
                  </a:cubicBezTo>
                  <a:cubicBezTo>
                    <a:pt x="2985" y="753"/>
                    <a:pt x="3427" y="645"/>
                    <a:pt x="3864" y="645"/>
                  </a:cubicBezTo>
                  <a:close/>
                  <a:moveTo>
                    <a:pt x="3968" y="1"/>
                  </a:moveTo>
                  <a:cubicBezTo>
                    <a:pt x="3493" y="1"/>
                    <a:pt x="3008" y="103"/>
                    <a:pt x="2534" y="331"/>
                  </a:cubicBezTo>
                  <a:cubicBezTo>
                    <a:pt x="1426" y="837"/>
                    <a:pt x="508" y="1977"/>
                    <a:pt x="223" y="3244"/>
                  </a:cubicBezTo>
                  <a:cubicBezTo>
                    <a:pt x="1" y="4321"/>
                    <a:pt x="191" y="5303"/>
                    <a:pt x="824" y="6063"/>
                  </a:cubicBezTo>
                  <a:cubicBezTo>
                    <a:pt x="856" y="6094"/>
                    <a:pt x="856" y="6094"/>
                    <a:pt x="919" y="6094"/>
                  </a:cubicBezTo>
                  <a:cubicBezTo>
                    <a:pt x="856" y="6221"/>
                    <a:pt x="856" y="6348"/>
                    <a:pt x="951" y="6474"/>
                  </a:cubicBezTo>
                  <a:cubicBezTo>
                    <a:pt x="983" y="6506"/>
                    <a:pt x="1014" y="6569"/>
                    <a:pt x="1078" y="6633"/>
                  </a:cubicBezTo>
                  <a:cubicBezTo>
                    <a:pt x="1801" y="7445"/>
                    <a:pt x="2830" y="7804"/>
                    <a:pt x="3862" y="7804"/>
                  </a:cubicBezTo>
                  <a:cubicBezTo>
                    <a:pt x="4682" y="7804"/>
                    <a:pt x="5504" y="7578"/>
                    <a:pt x="6176" y="7171"/>
                  </a:cubicBezTo>
                  <a:cubicBezTo>
                    <a:pt x="7886" y="6158"/>
                    <a:pt x="8393" y="4004"/>
                    <a:pt x="7411" y="2199"/>
                  </a:cubicBezTo>
                  <a:cubicBezTo>
                    <a:pt x="7253" y="1914"/>
                    <a:pt x="7031" y="1629"/>
                    <a:pt x="6841" y="1407"/>
                  </a:cubicBezTo>
                  <a:cubicBezTo>
                    <a:pt x="6131" y="564"/>
                    <a:pt x="5079" y="1"/>
                    <a:pt x="3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4"/>
            <p:cNvSpPr/>
            <p:nvPr/>
          </p:nvSpPr>
          <p:spPr>
            <a:xfrm>
              <a:off x="574920" y="794880"/>
              <a:ext cx="100440" cy="53640"/>
            </a:xfrm>
            <a:custGeom>
              <a:avLst/>
              <a:gdLst/>
              <a:ahLst/>
              <a:rect l="l" t="t" r="r" b="b"/>
              <a:pathLst>
                <a:path w="3136" h="1678">
                  <a:moveTo>
                    <a:pt x="253" y="0"/>
                  </a:moveTo>
                  <a:cubicBezTo>
                    <a:pt x="175" y="0"/>
                    <a:pt x="103" y="31"/>
                    <a:pt x="64" y="83"/>
                  </a:cubicBezTo>
                  <a:cubicBezTo>
                    <a:pt x="1" y="178"/>
                    <a:pt x="1" y="242"/>
                    <a:pt x="64" y="337"/>
                  </a:cubicBezTo>
                  <a:cubicBezTo>
                    <a:pt x="286" y="907"/>
                    <a:pt x="792" y="1445"/>
                    <a:pt x="1426" y="1603"/>
                  </a:cubicBezTo>
                  <a:cubicBezTo>
                    <a:pt x="1614" y="1653"/>
                    <a:pt x="1796" y="1678"/>
                    <a:pt x="1972" y="1678"/>
                  </a:cubicBezTo>
                  <a:cubicBezTo>
                    <a:pt x="2361" y="1678"/>
                    <a:pt x="2724" y="1558"/>
                    <a:pt x="3073" y="1318"/>
                  </a:cubicBezTo>
                  <a:cubicBezTo>
                    <a:pt x="3104" y="1287"/>
                    <a:pt x="3136" y="1223"/>
                    <a:pt x="3136" y="1192"/>
                  </a:cubicBezTo>
                  <a:cubicBezTo>
                    <a:pt x="3136" y="1074"/>
                    <a:pt x="3066" y="956"/>
                    <a:pt x="2951" y="956"/>
                  </a:cubicBezTo>
                  <a:cubicBezTo>
                    <a:pt x="2912" y="956"/>
                    <a:pt x="2868" y="969"/>
                    <a:pt x="2819" y="1002"/>
                  </a:cubicBezTo>
                  <a:cubicBezTo>
                    <a:pt x="2571" y="1135"/>
                    <a:pt x="2297" y="1200"/>
                    <a:pt x="2026" y="1200"/>
                  </a:cubicBezTo>
                  <a:cubicBezTo>
                    <a:pt x="1397" y="1200"/>
                    <a:pt x="782" y="852"/>
                    <a:pt x="539" y="210"/>
                  </a:cubicBezTo>
                  <a:cubicBezTo>
                    <a:pt x="483" y="62"/>
                    <a:pt x="36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5"/>
            <p:cNvSpPr/>
            <p:nvPr/>
          </p:nvSpPr>
          <p:spPr>
            <a:xfrm>
              <a:off x="536040" y="673920"/>
              <a:ext cx="250560" cy="207000"/>
            </a:xfrm>
            <a:custGeom>
              <a:avLst/>
              <a:gdLst/>
              <a:ahLst/>
              <a:rect l="l" t="t" r="r" b="b"/>
              <a:pathLst>
                <a:path w="7788" h="6445">
                  <a:moveTo>
                    <a:pt x="1456" y="3762"/>
                  </a:moveTo>
                  <a:cubicBezTo>
                    <a:pt x="1566" y="3762"/>
                    <a:pt x="1686" y="3824"/>
                    <a:pt x="1742" y="3972"/>
                  </a:cubicBezTo>
                  <a:cubicBezTo>
                    <a:pt x="1963" y="4614"/>
                    <a:pt x="2587" y="4962"/>
                    <a:pt x="3223" y="4962"/>
                  </a:cubicBezTo>
                  <a:cubicBezTo>
                    <a:pt x="3498" y="4962"/>
                    <a:pt x="3774" y="4897"/>
                    <a:pt x="4022" y="4764"/>
                  </a:cubicBezTo>
                  <a:cubicBezTo>
                    <a:pt x="4063" y="4743"/>
                    <a:pt x="4102" y="4735"/>
                    <a:pt x="4138" y="4735"/>
                  </a:cubicBezTo>
                  <a:cubicBezTo>
                    <a:pt x="4271" y="4735"/>
                    <a:pt x="4364" y="4854"/>
                    <a:pt x="4339" y="4954"/>
                  </a:cubicBezTo>
                  <a:cubicBezTo>
                    <a:pt x="4339" y="4985"/>
                    <a:pt x="4307" y="5080"/>
                    <a:pt x="4276" y="5112"/>
                  </a:cubicBezTo>
                  <a:cubicBezTo>
                    <a:pt x="3938" y="5370"/>
                    <a:pt x="3550" y="5485"/>
                    <a:pt x="3164" y="5485"/>
                  </a:cubicBezTo>
                  <a:cubicBezTo>
                    <a:pt x="2318" y="5485"/>
                    <a:pt x="1476" y="4935"/>
                    <a:pt x="1172" y="4130"/>
                  </a:cubicBezTo>
                  <a:cubicBezTo>
                    <a:pt x="1140" y="4004"/>
                    <a:pt x="1172" y="3940"/>
                    <a:pt x="1267" y="3845"/>
                  </a:cubicBezTo>
                  <a:cubicBezTo>
                    <a:pt x="1306" y="3793"/>
                    <a:pt x="1378" y="3762"/>
                    <a:pt x="1456" y="3762"/>
                  </a:cubicBezTo>
                  <a:close/>
                  <a:moveTo>
                    <a:pt x="3453" y="1"/>
                  </a:moveTo>
                  <a:cubicBezTo>
                    <a:pt x="3005" y="1"/>
                    <a:pt x="2552" y="113"/>
                    <a:pt x="2122" y="362"/>
                  </a:cubicBezTo>
                  <a:cubicBezTo>
                    <a:pt x="349" y="1438"/>
                    <a:pt x="0" y="3529"/>
                    <a:pt x="665" y="5302"/>
                  </a:cubicBezTo>
                  <a:lnTo>
                    <a:pt x="665" y="5397"/>
                  </a:lnTo>
                  <a:cubicBezTo>
                    <a:pt x="760" y="5397"/>
                    <a:pt x="887" y="5397"/>
                    <a:pt x="982" y="5460"/>
                  </a:cubicBezTo>
                  <a:cubicBezTo>
                    <a:pt x="1701" y="6144"/>
                    <a:pt x="2595" y="6444"/>
                    <a:pt x="3466" y="6444"/>
                  </a:cubicBezTo>
                  <a:cubicBezTo>
                    <a:pt x="5701" y="6444"/>
                    <a:pt x="7788" y="4466"/>
                    <a:pt x="6397" y="1913"/>
                  </a:cubicBezTo>
                  <a:cubicBezTo>
                    <a:pt x="5820" y="806"/>
                    <a:pt x="4655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rabbitmq.com/tutorials/amqp-concepts.html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vn3iozybOQMwNF8gnTC_H7x99EjxBHl1/view?usp=sharing" TargetMode="External"/><Relationship Id="rId2" Type="http://schemas.openxmlformats.org/officeDocument/2006/relationships/hyperlink" Target="https://x-team.com/blog/set-up-rabbitmq-with-docker-compose/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streadway/amqp" TargetMode="Externa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Beeketing/tfs-02/tree/master/lec-12/demo" TargetMode="External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604160" y="566640"/>
            <a:ext cx="5935320" cy="150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" sz="7000" spc="-1" strike="noStrike">
                <a:solidFill>
                  <a:srgbClr val="ffffff"/>
                </a:solidFill>
                <a:latin typeface="Indie Flower"/>
                <a:ea typeface="Indie Flower"/>
              </a:rPr>
              <a:t>OpenCommerce Group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Group 2"/>
          <p:cNvGrpSpPr/>
          <p:nvPr/>
        </p:nvGrpSpPr>
        <p:grpSpPr>
          <a:xfrm>
            <a:off x="-216360" y="1993680"/>
            <a:ext cx="9537840" cy="3520080"/>
            <a:chOff x="-216360" y="1993680"/>
            <a:chExt cx="9537840" cy="3520080"/>
          </a:xfrm>
        </p:grpSpPr>
        <p:sp>
          <p:nvSpPr>
            <p:cNvPr id="142" name="CustomShape 3"/>
            <p:cNvSpPr/>
            <p:nvPr/>
          </p:nvSpPr>
          <p:spPr>
            <a:xfrm>
              <a:off x="7705440" y="2727360"/>
              <a:ext cx="141120" cy="131760"/>
            </a:xfrm>
            <a:custGeom>
              <a:avLst/>
              <a:gdLst/>
              <a:ahLst/>
              <a:rect l="l" t="t" r="r" b="b"/>
              <a:pathLst>
                <a:path w="4403" h="4104">
                  <a:moveTo>
                    <a:pt x="3516" y="2033"/>
                  </a:moveTo>
                  <a:cubicBezTo>
                    <a:pt x="3564" y="2033"/>
                    <a:pt x="3611" y="2065"/>
                    <a:pt x="3611" y="2128"/>
                  </a:cubicBezTo>
                  <a:cubicBezTo>
                    <a:pt x="3611" y="2649"/>
                    <a:pt x="3109" y="3090"/>
                    <a:pt x="2587" y="3090"/>
                  </a:cubicBezTo>
                  <a:cubicBezTo>
                    <a:pt x="2538" y="3090"/>
                    <a:pt x="2489" y="3086"/>
                    <a:pt x="2439" y="3078"/>
                  </a:cubicBezTo>
                  <a:cubicBezTo>
                    <a:pt x="2216" y="3022"/>
                    <a:pt x="2263" y="2745"/>
                    <a:pt x="2429" y="2745"/>
                  </a:cubicBezTo>
                  <a:cubicBezTo>
                    <a:pt x="2452" y="2745"/>
                    <a:pt x="2476" y="2750"/>
                    <a:pt x="2503" y="2761"/>
                  </a:cubicBezTo>
                  <a:cubicBezTo>
                    <a:pt x="2544" y="2767"/>
                    <a:pt x="2585" y="2770"/>
                    <a:pt x="2626" y="2770"/>
                  </a:cubicBezTo>
                  <a:cubicBezTo>
                    <a:pt x="3020" y="2770"/>
                    <a:pt x="3364" y="2501"/>
                    <a:pt x="3421" y="2128"/>
                  </a:cubicBezTo>
                  <a:cubicBezTo>
                    <a:pt x="3421" y="2065"/>
                    <a:pt x="3469" y="2033"/>
                    <a:pt x="3516" y="2033"/>
                  </a:cubicBezTo>
                  <a:close/>
                  <a:moveTo>
                    <a:pt x="2059" y="0"/>
                  </a:moveTo>
                  <a:cubicBezTo>
                    <a:pt x="1848" y="0"/>
                    <a:pt x="1634" y="42"/>
                    <a:pt x="1426" y="133"/>
                  </a:cubicBezTo>
                  <a:cubicBezTo>
                    <a:pt x="1426" y="165"/>
                    <a:pt x="1394" y="228"/>
                    <a:pt x="1394" y="260"/>
                  </a:cubicBezTo>
                  <a:cubicBezTo>
                    <a:pt x="1350" y="369"/>
                    <a:pt x="1261" y="403"/>
                    <a:pt x="1169" y="403"/>
                  </a:cubicBezTo>
                  <a:cubicBezTo>
                    <a:pt x="1127" y="403"/>
                    <a:pt x="1085" y="396"/>
                    <a:pt x="1046" y="386"/>
                  </a:cubicBezTo>
                  <a:cubicBezTo>
                    <a:pt x="222" y="1020"/>
                    <a:pt x="1" y="2286"/>
                    <a:pt x="603" y="3141"/>
                  </a:cubicBezTo>
                  <a:cubicBezTo>
                    <a:pt x="1021" y="3700"/>
                    <a:pt x="1730" y="4104"/>
                    <a:pt x="2416" y="4104"/>
                  </a:cubicBezTo>
                  <a:cubicBezTo>
                    <a:pt x="2664" y="4104"/>
                    <a:pt x="2909" y="4051"/>
                    <a:pt x="3136" y="3933"/>
                  </a:cubicBezTo>
                  <a:cubicBezTo>
                    <a:pt x="4054" y="3458"/>
                    <a:pt x="4403" y="2350"/>
                    <a:pt x="4054" y="1431"/>
                  </a:cubicBezTo>
                  <a:cubicBezTo>
                    <a:pt x="4023" y="1431"/>
                    <a:pt x="3928" y="1431"/>
                    <a:pt x="3896" y="1400"/>
                  </a:cubicBezTo>
                  <a:cubicBezTo>
                    <a:pt x="3645" y="620"/>
                    <a:pt x="2874" y="0"/>
                    <a:pt x="2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4"/>
            <p:cNvSpPr/>
            <p:nvPr/>
          </p:nvSpPr>
          <p:spPr>
            <a:xfrm>
              <a:off x="8453160" y="2748960"/>
              <a:ext cx="158760" cy="142560"/>
            </a:xfrm>
            <a:custGeom>
              <a:avLst/>
              <a:gdLst/>
              <a:ahLst/>
              <a:rect l="l" t="t" r="r" b="b"/>
              <a:pathLst>
                <a:path w="4942" h="4447">
                  <a:moveTo>
                    <a:pt x="2715" y="430"/>
                  </a:moveTo>
                  <a:cubicBezTo>
                    <a:pt x="3217" y="430"/>
                    <a:pt x="3732" y="706"/>
                    <a:pt x="3928" y="1170"/>
                  </a:cubicBezTo>
                  <a:cubicBezTo>
                    <a:pt x="3971" y="1299"/>
                    <a:pt x="3882" y="1414"/>
                    <a:pt x="3781" y="1414"/>
                  </a:cubicBezTo>
                  <a:cubicBezTo>
                    <a:pt x="3733" y="1414"/>
                    <a:pt x="3683" y="1389"/>
                    <a:pt x="3643" y="1328"/>
                  </a:cubicBezTo>
                  <a:cubicBezTo>
                    <a:pt x="3377" y="957"/>
                    <a:pt x="3023" y="696"/>
                    <a:pt x="2598" y="696"/>
                  </a:cubicBezTo>
                  <a:cubicBezTo>
                    <a:pt x="2516" y="696"/>
                    <a:pt x="2432" y="706"/>
                    <a:pt x="2344" y="727"/>
                  </a:cubicBezTo>
                  <a:cubicBezTo>
                    <a:pt x="2336" y="729"/>
                    <a:pt x="2328" y="730"/>
                    <a:pt x="2320" y="730"/>
                  </a:cubicBezTo>
                  <a:cubicBezTo>
                    <a:pt x="2210" y="730"/>
                    <a:pt x="2163" y="535"/>
                    <a:pt x="2281" y="505"/>
                  </a:cubicBezTo>
                  <a:cubicBezTo>
                    <a:pt x="2419" y="454"/>
                    <a:pt x="2566" y="430"/>
                    <a:pt x="2715" y="430"/>
                  </a:cubicBezTo>
                  <a:close/>
                  <a:moveTo>
                    <a:pt x="2647" y="0"/>
                  </a:moveTo>
                  <a:cubicBezTo>
                    <a:pt x="2183" y="0"/>
                    <a:pt x="1707" y="144"/>
                    <a:pt x="1268" y="442"/>
                  </a:cubicBezTo>
                  <a:cubicBezTo>
                    <a:pt x="318" y="1138"/>
                    <a:pt x="1" y="2310"/>
                    <a:pt x="634" y="3292"/>
                  </a:cubicBezTo>
                  <a:cubicBezTo>
                    <a:pt x="1060" y="3964"/>
                    <a:pt x="1851" y="4446"/>
                    <a:pt x="2647" y="4446"/>
                  </a:cubicBezTo>
                  <a:cubicBezTo>
                    <a:pt x="2976" y="4446"/>
                    <a:pt x="3306" y="4364"/>
                    <a:pt x="3611" y="4179"/>
                  </a:cubicBezTo>
                  <a:cubicBezTo>
                    <a:pt x="4751" y="3450"/>
                    <a:pt x="4941" y="2025"/>
                    <a:pt x="4435" y="885"/>
                  </a:cubicBezTo>
                  <a:cubicBezTo>
                    <a:pt x="3966" y="304"/>
                    <a:pt x="3320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5"/>
            <p:cNvSpPr/>
            <p:nvPr/>
          </p:nvSpPr>
          <p:spPr>
            <a:xfrm>
              <a:off x="8076960" y="2491920"/>
              <a:ext cx="165960" cy="137880"/>
            </a:xfrm>
            <a:custGeom>
              <a:avLst/>
              <a:gdLst/>
              <a:ahLst/>
              <a:rect l="l" t="t" r="r" b="b"/>
              <a:pathLst>
                <a:path w="5174" h="4295">
                  <a:moveTo>
                    <a:pt x="3495" y="952"/>
                  </a:moveTo>
                  <a:cubicBezTo>
                    <a:pt x="3528" y="952"/>
                    <a:pt x="3563" y="963"/>
                    <a:pt x="3590" y="990"/>
                  </a:cubicBezTo>
                  <a:cubicBezTo>
                    <a:pt x="4033" y="1624"/>
                    <a:pt x="3653" y="2542"/>
                    <a:pt x="2956" y="2827"/>
                  </a:cubicBezTo>
                  <a:cubicBezTo>
                    <a:pt x="2941" y="2832"/>
                    <a:pt x="2925" y="2835"/>
                    <a:pt x="2911" y="2835"/>
                  </a:cubicBezTo>
                  <a:cubicBezTo>
                    <a:pt x="2748" y="2835"/>
                    <a:pt x="2658" y="2537"/>
                    <a:pt x="2861" y="2479"/>
                  </a:cubicBezTo>
                  <a:cubicBezTo>
                    <a:pt x="3431" y="2321"/>
                    <a:pt x="3653" y="1592"/>
                    <a:pt x="3400" y="1117"/>
                  </a:cubicBezTo>
                  <a:cubicBezTo>
                    <a:pt x="3332" y="1026"/>
                    <a:pt x="3410" y="952"/>
                    <a:pt x="3495" y="952"/>
                  </a:cubicBezTo>
                  <a:close/>
                  <a:moveTo>
                    <a:pt x="2334" y="1"/>
                  </a:moveTo>
                  <a:cubicBezTo>
                    <a:pt x="2267" y="1"/>
                    <a:pt x="2200" y="3"/>
                    <a:pt x="2133" y="9"/>
                  </a:cubicBezTo>
                  <a:cubicBezTo>
                    <a:pt x="1088" y="135"/>
                    <a:pt x="264" y="1022"/>
                    <a:pt x="138" y="2067"/>
                  </a:cubicBezTo>
                  <a:cubicBezTo>
                    <a:pt x="0" y="3276"/>
                    <a:pt x="1007" y="4295"/>
                    <a:pt x="2145" y="4295"/>
                  </a:cubicBezTo>
                  <a:cubicBezTo>
                    <a:pt x="2319" y="4295"/>
                    <a:pt x="2495" y="4271"/>
                    <a:pt x="2671" y="4221"/>
                  </a:cubicBezTo>
                  <a:cubicBezTo>
                    <a:pt x="3716" y="3936"/>
                    <a:pt x="5173" y="2067"/>
                    <a:pt x="4191" y="1117"/>
                  </a:cubicBezTo>
                  <a:cubicBezTo>
                    <a:pt x="4033" y="990"/>
                    <a:pt x="4096" y="832"/>
                    <a:pt x="4223" y="737"/>
                  </a:cubicBezTo>
                  <a:cubicBezTo>
                    <a:pt x="3673" y="303"/>
                    <a:pt x="3043" y="1"/>
                    <a:pt x="2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6"/>
            <p:cNvSpPr/>
            <p:nvPr/>
          </p:nvSpPr>
          <p:spPr>
            <a:xfrm>
              <a:off x="8055720" y="2477520"/>
              <a:ext cx="192240" cy="167400"/>
            </a:xfrm>
            <a:custGeom>
              <a:avLst/>
              <a:gdLst/>
              <a:ahLst/>
              <a:rect l="l" t="t" r="r" b="b"/>
              <a:pathLst>
                <a:path w="5987" h="5211">
                  <a:moveTo>
                    <a:pt x="3010" y="584"/>
                  </a:moveTo>
                  <a:cubicBezTo>
                    <a:pt x="3580" y="584"/>
                    <a:pt x="4150" y="774"/>
                    <a:pt x="4688" y="1218"/>
                  </a:cubicBezTo>
                  <a:cubicBezTo>
                    <a:pt x="4625" y="1249"/>
                    <a:pt x="4625" y="1344"/>
                    <a:pt x="4593" y="1376"/>
                  </a:cubicBezTo>
                  <a:cubicBezTo>
                    <a:pt x="4593" y="1439"/>
                    <a:pt x="4625" y="1566"/>
                    <a:pt x="4720" y="1598"/>
                  </a:cubicBezTo>
                  <a:cubicBezTo>
                    <a:pt x="5005" y="1883"/>
                    <a:pt x="5068" y="2231"/>
                    <a:pt x="5005" y="2675"/>
                  </a:cubicBezTo>
                  <a:cubicBezTo>
                    <a:pt x="4783" y="3498"/>
                    <a:pt x="3896" y="4385"/>
                    <a:pt x="3295" y="4543"/>
                  </a:cubicBezTo>
                  <a:cubicBezTo>
                    <a:pt x="3121" y="4598"/>
                    <a:pt x="2946" y="4623"/>
                    <a:pt x="2771" y="4623"/>
                  </a:cubicBezTo>
                  <a:cubicBezTo>
                    <a:pt x="2339" y="4623"/>
                    <a:pt x="1914" y="4465"/>
                    <a:pt x="1553" y="4195"/>
                  </a:cubicBezTo>
                  <a:cubicBezTo>
                    <a:pt x="1078" y="3783"/>
                    <a:pt x="793" y="3150"/>
                    <a:pt x="888" y="2548"/>
                  </a:cubicBezTo>
                  <a:cubicBezTo>
                    <a:pt x="983" y="1534"/>
                    <a:pt x="1774" y="711"/>
                    <a:pt x="2788" y="584"/>
                  </a:cubicBezTo>
                  <a:close/>
                  <a:moveTo>
                    <a:pt x="3036" y="1"/>
                  </a:moveTo>
                  <a:cubicBezTo>
                    <a:pt x="2661" y="1"/>
                    <a:pt x="2285" y="76"/>
                    <a:pt x="1933" y="236"/>
                  </a:cubicBezTo>
                  <a:cubicBezTo>
                    <a:pt x="729" y="774"/>
                    <a:pt x="1" y="2326"/>
                    <a:pt x="476" y="3625"/>
                  </a:cubicBezTo>
                  <a:cubicBezTo>
                    <a:pt x="837" y="4594"/>
                    <a:pt x="1872" y="5211"/>
                    <a:pt x="2885" y="5211"/>
                  </a:cubicBezTo>
                  <a:cubicBezTo>
                    <a:pt x="3294" y="5211"/>
                    <a:pt x="3699" y="5110"/>
                    <a:pt x="4055" y="4891"/>
                  </a:cubicBezTo>
                  <a:cubicBezTo>
                    <a:pt x="4910" y="4353"/>
                    <a:pt x="5986" y="2928"/>
                    <a:pt x="5575" y="1851"/>
                  </a:cubicBezTo>
                  <a:cubicBezTo>
                    <a:pt x="5638" y="1851"/>
                    <a:pt x="5670" y="1756"/>
                    <a:pt x="5670" y="1724"/>
                  </a:cubicBezTo>
                  <a:cubicBezTo>
                    <a:pt x="5244" y="659"/>
                    <a:pt x="4145" y="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7"/>
            <p:cNvSpPr/>
            <p:nvPr/>
          </p:nvSpPr>
          <p:spPr>
            <a:xfrm>
              <a:off x="8160840" y="2518920"/>
              <a:ext cx="42480" cy="65880"/>
            </a:xfrm>
            <a:custGeom>
              <a:avLst/>
              <a:gdLst/>
              <a:ahLst/>
              <a:rect l="l" t="t" r="r" b="b"/>
              <a:pathLst>
                <a:path w="1331" h="2054">
                  <a:moveTo>
                    <a:pt x="861" y="1"/>
                  </a:moveTo>
                  <a:cubicBezTo>
                    <a:pt x="835" y="1"/>
                    <a:pt x="811" y="8"/>
                    <a:pt x="793" y="27"/>
                  </a:cubicBezTo>
                  <a:cubicBezTo>
                    <a:pt x="666" y="90"/>
                    <a:pt x="666" y="217"/>
                    <a:pt x="698" y="280"/>
                  </a:cubicBezTo>
                  <a:cubicBezTo>
                    <a:pt x="824" y="470"/>
                    <a:pt x="824" y="755"/>
                    <a:pt x="729" y="1040"/>
                  </a:cubicBezTo>
                  <a:cubicBezTo>
                    <a:pt x="666" y="1262"/>
                    <a:pt x="476" y="1420"/>
                    <a:pt x="223" y="1515"/>
                  </a:cubicBezTo>
                  <a:cubicBezTo>
                    <a:pt x="96" y="1547"/>
                    <a:pt x="64" y="1642"/>
                    <a:pt x="33" y="1705"/>
                  </a:cubicBezTo>
                  <a:cubicBezTo>
                    <a:pt x="1" y="1832"/>
                    <a:pt x="33" y="1959"/>
                    <a:pt x="96" y="1990"/>
                  </a:cubicBezTo>
                  <a:cubicBezTo>
                    <a:pt x="159" y="2022"/>
                    <a:pt x="223" y="2054"/>
                    <a:pt x="254" y="2054"/>
                  </a:cubicBezTo>
                  <a:lnTo>
                    <a:pt x="349" y="2054"/>
                  </a:lnTo>
                  <a:cubicBezTo>
                    <a:pt x="729" y="1895"/>
                    <a:pt x="1046" y="1579"/>
                    <a:pt x="1173" y="1198"/>
                  </a:cubicBezTo>
                  <a:cubicBezTo>
                    <a:pt x="1331" y="787"/>
                    <a:pt x="1299" y="407"/>
                    <a:pt x="1046" y="90"/>
                  </a:cubicBezTo>
                  <a:cubicBezTo>
                    <a:pt x="1001" y="45"/>
                    <a:pt x="925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8"/>
            <p:cNvSpPr/>
            <p:nvPr/>
          </p:nvSpPr>
          <p:spPr>
            <a:xfrm>
              <a:off x="8095680" y="2008080"/>
              <a:ext cx="189000" cy="169920"/>
            </a:xfrm>
            <a:custGeom>
              <a:avLst/>
              <a:gdLst/>
              <a:ahLst/>
              <a:rect l="l" t="t" r="r" b="b"/>
              <a:pathLst>
                <a:path w="5891" h="5297">
                  <a:moveTo>
                    <a:pt x="4361" y="1221"/>
                  </a:moveTo>
                  <a:cubicBezTo>
                    <a:pt x="4395" y="1221"/>
                    <a:pt x="4432" y="1235"/>
                    <a:pt x="4465" y="1268"/>
                  </a:cubicBezTo>
                  <a:cubicBezTo>
                    <a:pt x="5099" y="1996"/>
                    <a:pt x="5067" y="3358"/>
                    <a:pt x="4149" y="3896"/>
                  </a:cubicBezTo>
                  <a:cubicBezTo>
                    <a:pt x="4122" y="3912"/>
                    <a:pt x="4095" y="3919"/>
                    <a:pt x="4069" y="3919"/>
                  </a:cubicBezTo>
                  <a:cubicBezTo>
                    <a:pt x="3937" y="3919"/>
                    <a:pt x="3827" y="3743"/>
                    <a:pt x="3959" y="3611"/>
                  </a:cubicBezTo>
                  <a:cubicBezTo>
                    <a:pt x="4592" y="3010"/>
                    <a:pt x="4814" y="2154"/>
                    <a:pt x="4275" y="1426"/>
                  </a:cubicBezTo>
                  <a:cubicBezTo>
                    <a:pt x="4182" y="1332"/>
                    <a:pt x="4261" y="1221"/>
                    <a:pt x="4361" y="1221"/>
                  </a:cubicBezTo>
                  <a:close/>
                  <a:moveTo>
                    <a:pt x="4022" y="1"/>
                  </a:moveTo>
                  <a:cubicBezTo>
                    <a:pt x="3998" y="72"/>
                    <a:pt x="3939" y="108"/>
                    <a:pt x="3884" y="108"/>
                  </a:cubicBezTo>
                  <a:cubicBezTo>
                    <a:pt x="3866" y="108"/>
                    <a:pt x="3848" y="104"/>
                    <a:pt x="3832" y="96"/>
                  </a:cubicBezTo>
                  <a:cubicBezTo>
                    <a:pt x="3600" y="44"/>
                    <a:pt x="3361" y="19"/>
                    <a:pt x="3122" y="19"/>
                  </a:cubicBezTo>
                  <a:cubicBezTo>
                    <a:pt x="1894" y="19"/>
                    <a:pt x="666" y="692"/>
                    <a:pt x="348" y="1964"/>
                  </a:cubicBezTo>
                  <a:cubicBezTo>
                    <a:pt x="0" y="3295"/>
                    <a:pt x="855" y="4878"/>
                    <a:pt x="2249" y="5226"/>
                  </a:cubicBezTo>
                  <a:cubicBezTo>
                    <a:pt x="2438" y="5274"/>
                    <a:pt x="2632" y="5296"/>
                    <a:pt x="2828" y="5296"/>
                  </a:cubicBezTo>
                  <a:cubicBezTo>
                    <a:pt x="3944" y="5296"/>
                    <a:pt x="5097" y="4562"/>
                    <a:pt x="5447" y="3485"/>
                  </a:cubicBezTo>
                  <a:cubicBezTo>
                    <a:pt x="5890" y="2186"/>
                    <a:pt x="5194" y="793"/>
                    <a:pt x="4085" y="96"/>
                  </a:cubicBezTo>
                  <a:cubicBezTo>
                    <a:pt x="4085" y="64"/>
                    <a:pt x="4022" y="64"/>
                    <a:pt x="4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9"/>
            <p:cNvSpPr/>
            <p:nvPr/>
          </p:nvSpPr>
          <p:spPr>
            <a:xfrm>
              <a:off x="8522640" y="2760120"/>
              <a:ext cx="63000" cy="37440"/>
            </a:xfrm>
            <a:custGeom>
              <a:avLst/>
              <a:gdLst/>
              <a:ahLst/>
              <a:rect l="l" t="t" r="r" b="b"/>
              <a:pathLst>
                <a:path w="1964" h="1177">
                  <a:moveTo>
                    <a:pt x="569" y="1"/>
                  </a:moveTo>
                  <a:cubicBezTo>
                    <a:pt x="428" y="1"/>
                    <a:pt x="289" y="22"/>
                    <a:pt x="159" y="68"/>
                  </a:cubicBezTo>
                  <a:cubicBezTo>
                    <a:pt x="32" y="100"/>
                    <a:pt x="0" y="226"/>
                    <a:pt x="0" y="353"/>
                  </a:cubicBezTo>
                  <a:cubicBezTo>
                    <a:pt x="0" y="480"/>
                    <a:pt x="95" y="511"/>
                    <a:pt x="222" y="511"/>
                  </a:cubicBezTo>
                  <a:cubicBezTo>
                    <a:pt x="296" y="501"/>
                    <a:pt x="370" y="496"/>
                    <a:pt x="442" y="496"/>
                  </a:cubicBezTo>
                  <a:cubicBezTo>
                    <a:pt x="832" y="496"/>
                    <a:pt x="1185" y="649"/>
                    <a:pt x="1425" y="1050"/>
                  </a:cubicBezTo>
                  <a:cubicBezTo>
                    <a:pt x="1457" y="1145"/>
                    <a:pt x="1521" y="1176"/>
                    <a:pt x="1647" y="1176"/>
                  </a:cubicBezTo>
                  <a:cubicBezTo>
                    <a:pt x="1679" y="1176"/>
                    <a:pt x="1742" y="1176"/>
                    <a:pt x="1774" y="1145"/>
                  </a:cubicBezTo>
                  <a:cubicBezTo>
                    <a:pt x="1901" y="1113"/>
                    <a:pt x="1964" y="955"/>
                    <a:pt x="1901" y="796"/>
                  </a:cubicBezTo>
                  <a:cubicBezTo>
                    <a:pt x="1674" y="319"/>
                    <a:pt x="1109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0"/>
            <p:cNvSpPr/>
            <p:nvPr/>
          </p:nvSpPr>
          <p:spPr>
            <a:xfrm>
              <a:off x="7775640" y="2788560"/>
              <a:ext cx="49680" cy="42480"/>
            </a:xfrm>
            <a:custGeom>
              <a:avLst/>
              <a:gdLst/>
              <a:ahLst/>
              <a:rect l="l" t="t" r="r" b="b"/>
              <a:pathLst>
                <a:path w="1553" h="1331">
                  <a:moveTo>
                    <a:pt x="1363" y="0"/>
                  </a:moveTo>
                  <a:cubicBezTo>
                    <a:pt x="1236" y="0"/>
                    <a:pt x="1141" y="64"/>
                    <a:pt x="1109" y="222"/>
                  </a:cubicBezTo>
                  <a:cubicBezTo>
                    <a:pt x="1078" y="380"/>
                    <a:pt x="983" y="539"/>
                    <a:pt x="856" y="634"/>
                  </a:cubicBezTo>
                  <a:cubicBezTo>
                    <a:pt x="759" y="730"/>
                    <a:pt x="607" y="772"/>
                    <a:pt x="470" y="772"/>
                  </a:cubicBezTo>
                  <a:cubicBezTo>
                    <a:pt x="428" y="772"/>
                    <a:pt x="387" y="768"/>
                    <a:pt x="349" y="760"/>
                  </a:cubicBezTo>
                  <a:cubicBezTo>
                    <a:pt x="333" y="752"/>
                    <a:pt x="314" y="749"/>
                    <a:pt x="291" y="749"/>
                  </a:cubicBezTo>
                  <a:cubicBezTo>
                    <a:pt x="225" y="749"/>
                    <a:pt x="136" y="784"/>
                    <a:pt x="64" y="855"/>
                  </a:cubicBezTo>
                  <a:cubicBezTo>
                    <a:pt x="1" y="919"/>
                    <a:pt x="1" y="1045"/>
                    <a:pt x="1" y="1109"/>
                  </a:cubicBezTo>
                  <a:cubicBezTo>
                    <a:pt x="33" y="1204"/>
                    <a:pt x="128" y="1267"/>
                    <a:pt x="191" y="1267"/>
                  </a:cubicBezTo>
                  <a:cubicBezTo>
                    <a:pt x="286" y="1267"/>
                    <a:pt x="349" y="1330"/>
                    <a:pt x="381" y="1330"/>
                  </a:cubicBezTo>
                  <a:cubicBezTo>
                    <a:pt x="634" y="1330"/>
                    <a:pt x="856" y="1235"/>
                    <a:pt x="1078" y="1077"/>
                  </a:cubicBezTo>
                  <a:cubicBezTo>
                    <a:pt x="1331" y="887"/>
                    <a:pt x="1521" y="570"/>
                    <a:pt x="1521" y="254"/>
                  </a:cubicBezTo>
                  <a:cubicBezTo>
                    <a:pt x="1553" y="95"/>
                    <a:pt x="145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1"/>
            <p:cNvSpPr/>
            <p:nvPr/>
          </p:nvSpPr>
          <p:spPr>
            <a:xfrm>
              <a:off x="7687080" y="1993680"/>
              <a:ext cx="950400" cy="1067760"/>
            </a:xfrm>
            <a:custGeom>
              <a:avLst/>
              <a:gdLst/>
              <a:ahLst/>
              <a:rect l="l" t="t" r="r" b="b"/>
              <a:pathLst>
                <a:path w="29548" h="33196">
                  <a:moveTo>
                    <a:pt x="15772" y="554"/>
                  </a:moveTo>
                  <a:cubicBezTo>
                    <a:pt x="16025" y="554"/>
                    <a:pt x="16247" y="586"/>
                    <a:pt x="16500" y="617"/>
                  </a:cubicBezTo>
                  <a:cubicBezTo>
                    <a:pt x="16564" y="617"/>
                    <a:pt x="16659" y="617"/>
                    <a:pt x="16690" y="586"/>
                  </a:cubicBezTo>
                  <a:cubicBezTo>
                    <a:pt x="17672" y="1219"/>
                    <a:pt x="18464" y="2549"/>
                    <a:pt x="18052" y="3879"/>
                  </a:cubicBezTo>
                  <a:cubicBezTo>
                    <a:pt x="17704" y="4897"/>
                    <a:pt x="16630" y="5598"/>
                    <a:pt x="15541" y="5598"/>
                  </a:cubicBezTo>
                  <a:cubicBezTo>
                    <a:pt x="15343" y="5598"/>
                    <a:pt x="15144" y="5575"/>
                    <a:pt x="14949" y="5526"/>
                  </a:cubicBezTo>
                  <a:cubicBezTo>
                    <a:pt x="14347" y="5368"/>
                    <a:pt x="13808" y="4924"/>
                    <a:pt x="13428" y="4354"/>
                  </a:cubicBezTo>
                  <a:cubicBezTo>
                    <a:pt x="13080" y="3784"/>
                    <a:pt x="12985" y="3024"/>
                    <a:pt x="13143" y="2391"/>
                  </a:cubicBezTo>
                  <a:cubicBezTo>
                    <a:pt x="13460" y="1187"/>
                    <a:pt x="14632" y="554"/>
                    <a:pt x="15772" y="554"/>
                  </a:cubicBezTo>
                  <a:close/>
                  <a:moveTo>
                    <a:pt x="18369" y="4703"/>
                  </a:moveTo>
                  <a:cubicBezTo>
                    <a:pt x="18907" y="6413"/>
                    <a:pt x="19382" y="8091"/>
                    <a:pt x="19699" y="9833"/>
                  </a:cubicBezTo>
                  <a:cubicBezTo>
                    <a:pt x="19541" y="9896"/>
                    <a:pt x="19382" y="9896"/>
                    <a:pt x="19224" y="9928"/>
                  </a:cubicBezTo>
                  <a:cubicBezTo>
                    <a:pt x="17640" y="10245"/>
                    <a:pt x="16025" y="10751"/>
                    <a:pt x="14505" y="11385"/>
                  </a:cubicBezTo>
                  <a:cubicBezTo>
                    <a:pt x="13492" y="10910"/>
                    <a:pt x="12193" y="10371"/>
                    <a:pt x="10768" y="9960"/>
                  </a:cubicBezTo>
                  <a:cubicBezTo>
                    <a:pt x="11307" y="8155"/>
                    <a:pt x="12067" y="6413"/>
                    <a:pt x="12985" y="4703"/>
                  </a:cubicBezTo>
                  <a:cubicBezTo>
                    <a:pt x="13365" y="5368"/>
                    <a:pt x="13967" y="5874"/>
                    <a:pt x="14727" y="6128"/>
                  </a:cubicBezTo>
                  <a:cubicBezTo>
                    <a:pt x="14988" y="6202"/>
                    <a:pt x="15258" y="6238"/>
                    <a:pt x="15529" y="6238"/>
                  </a:cubicBezTo>
                  <a:cubicBezTo>
                    <a:pt x="16636" y="6238"/>
                    <a:pt x="17758" y="5644"/>
                    <a:pt x="18369" y="4703"/>
                  </a:cubicBezTo>
                  <a:close/>
                  <a:moveTo>
                    <a:pt x="10547" y="10466"/>
                  </a:moveTo>
                  <a:cubicBezTo>
                    <a:pt x="11655" y="10815"/>
                    <a:pt x="12732" y="11226"/>
                    <a:pt x="13777" y="11701"/>
                  </a:cubicBezTo>
                  <a:cubicBezTo>
                    <a:pt x="13143" y="11986"/>
                    <a:pt x="12510" y="12303"/>
                    <a:pt x="11908" y="12620"/>
                  </a:cubicBezTo>
                  <a:cubicBezTo>
                    <a:pt x="11180" y="12968"/>
                    <a:pt x="10483" y="13412"/>
                    <a:pt x="9755" y="13855"/>
                  </a:cubicBezTo>
                  <a:cubicBezTo>
                    <a:pt x="9913" y="12746"/>
                    <a:pt x="10198" y="11638"/>
                    <a:pt x="10547" y="10466"/>
                  </a:cubicBezTo>
                  <a:close/>
                  <a:moveTo>
                    <a:pt x="19826" y="10371"/>
                  </a:moveTo>
                  <a:cubicBezTo>
                    <a:pt x="20047" y="11955"/>
                    <a:pt x="20269" y="13538"/>
                    <a:pt x="20364" y="15122"/>
                  </a:cubicBezTo>
                  <a:cubicBezTo>
                    <a:pt x="18781" y="13792"/>
                    <a:pt x="17039" y="12651"/>
                    <a:pt x="15202" y="11733"/>
                  </a:cubicBezTo>
                  <a:cubicBezTo>
                    <a:pt x="15772" y="11511"/>
                    <a:pt x="16374" y="11321"/>
                    <a:pt x="16975" y="11100"/>
                  </a:cubicBezTo>
                  <a:cubicBezTo>
                    <a:pt x="17767" y="10878"/>
                    <a:pt x="18781" y="10530"/>
                    <a:pt x="19826" y="10371"/>
                  </a:cubicBezTo>
                  <a:close/>
                  <a:moveTo>
                    <a:pt x="20709" y="10272"/>
                  </a:moveTo>
                  <a:cubicBezTo>
                    <a:pt x="21653" y="10272"/>
                    <a:pt x="22549" y="10431"/>
                    <a:pt x="23183" y="11036"/>
                  </a:cubicBezTo>
                  <a:cubicBezTo>
                    <a:pt x="25083" y="12778"/>
                    <a:pt x="23721" y="15280"/>
                    <a:pt x="22327" y="16863"/>
                  </a:cubicBezTo>
                  <a:cubicBezTo>
                    <a:pt x="21916" y="16452"/>
                    <a:pt x="21472" y="16072"/>
                    <a:pt x="21061" y="15660"/>
                  </a:cubicBezTo>
                  <a:cubicBezTo>
                    <a:pt x="20966" y="13855"/>
                    <a:pt x="20776" y="12050"/>
                    <a:pt x="20427" y="10276"/>
                  </a:cubicBezTo>
                  <a:cubicBezTo>
                    <a:pt x="20522" y="10273"/>
                    <a:pt x="20616" y="10272"/>
                    <a:pt x="20709" y="10272"/>
                  </a:cubicBezTo>
                  <a:close/>
                  <a:moveTo>
                    <a:pt x="21092" y="16642"/>
                  </a:moveTo>
                  <a:cubicBezTo>
                    <a:pt x="21377" y="16863"/>
                    <a:pt x="21599" y="17085"/>
                    <a:pt x="21884" y="17370"/>
                  </a:cubicBezTo>
                  <a:lnTo>
                    <a:pt x="21789" y="17433"/>
                  </a:lnTo>
                  <a:cubicBezTo>
                    <a:pt x="21567" y="17655"/>
                    <a:pt x="21314" y="17845"/>
                    <a:pt x="21092" y="18067"/>
                  </a:cubicBezTo>
                  <a:lnTo>
                    <a:pt x="21092" y="16642"/>
                  </a:lnTo>
                  <a:close/>
                  <a:moveTo>
                    <a:pt x="7088" y="9950"/>
                  </a:moveTo>
                  <a:cubicBezTo>
                    <a:pt x="8027" y="9950"/>
                    <a:pt x="9018" y="10112"/>
                    <a:pt x="10008" y="10371"/>
                  </a:cubicBezTo>
                  <a:cubicBezTo>
                    <a:pt x="9596" y="11670"/>
                    <a:pt x="9280" y="12968"/>
                    <a:pt x="9090" y="14330"/>
                  </a:cubicBezTo>
                  <a:cubicBezTo>
                    <a:pt x="7380" y="15438"/>
                    <a:pt x="5765" y="16768"/>
                    <a:pt x="4371" y="18289"/>
                  </a:cubicBezTo>
                  <a:cubicBezTo>
                    <a:pt x="2408" y="16325"/>
                    <a:pt x="1268" y="14077"/>
                    <a:pt x="2788" y="11955"/>
                  </a:cubicBezTo>
                  <a:cubicBezTo>
                    <a:pt x="3849" y="10485"/>
                    <a:pt x="5384" y="9950"/>
                    <a:pt x="7088" y="9950"/>
                  </a:cubicBezTo>
                  <a:close/>
                  <a:moveTo>
                    <a:pt x="8963" y="15122"/>
                  </a:moveTo>
                  <a:lnTo>
                    <a:pt x="8963" y="15122"/>
                  </a:lnTo>
                  <a:cubicBezTo>
                    <a:pt x="8773" y="16642"/>
                    <a:pt x="8710" y="18225"/>
                    <a:pt x="8773" y="19872"/>
                  </a:cubicBezTo>
                  <a:cubicBezTo>
                    <a:pt x="8805" y="20442"/>
                    <a:pt x="8868" y="21075"/>
                    <a:pt x="8900" y="21677"/>
                  </a:cubicBezTo>
                  <a:cubicBezTo>
                    <a:pt x="7601" y="20854"/>
                    <a:pt x="6081" y="19809"/>
                    <a:pt x="4814" y="18669"/>
                  </a:cubicBezTo>
                  <a:cubicBezTo>
                    <a:pt x="6050" y="17338"/>
                    <a:pt x="7506" y="16135"/>
                    <a:pt x="8963" y="15122"/>
                  </a:cubicBezTo>
                  <a:close/>
                  <a:moveTo>
                    <a:pt x="14410" y="12050"/>
                  </a:moveTo>
                  <a:cubicBezTo>
                    <a:pt x="15202" y="12461"/>
                    <a:pt x="15867" y="12841"/>
                    <a:pt x="16469" y="13190"/>
                  </a:cubicBezTo>
                  <a:cubicBezTo>
                    <a:pt x="17894" y="14013"/>
                    <a:pt x="19192" y="14963"/>
                    <a:pt x="20364" y="16008"/>
                  </a:cubicBezTo>
                  <a:cubicBezTo>
                    <a:pt x="20427" y="16895"/>
                    <a:pt x="20427" y="17719"/>
                    <a:pt x="20427" y="18605"/>
                  </a:cubicBezTo>
                  <a:cubicBezTo>
                    <a:pt x="19256" y="19555"/>
                    <a:pt x="17989" y="20410"/>
                    <a:pt x="16722" y="21202"/>
                  </a:cubicBezTo>
                  <a:cubicBezTo>
                    <a:pt x="15265" y="22120"/>
                    <a:pt x="13713" y="22912"/>
                    <a:pt x="12130" y="23609"/>
                  </a:cubicBezTo>
                  <a:cubicBezTo>
                    <a:pt x="11813" y="23419"/>
                    <a:pt x="11497" y="23261"/>
                    <a:pt x="11148" y="23071"/>
                  </a:cubicBezTo>
                  <a:cubicBezTo>
                    <a:pt x="10673" y="22786"/>
                    <a:pt x="10103" y="22469"/>
                    <a:pt x="9470" y="22089"/>
                  </a:cubicBezTo>
                  <a:cubicBezTo>
                    <a:pt x="9343" y="20600"/>
                    <a:pt x="9280" y="19144"/>
                    <a:pt x="9343" y="17687"/>
                  </a:cubicBezTo>
                  <a:cubicBezTo>
                    <a:pt x="9375" y="16705"/>
                    <a:pt x="9438" y="15660"/>
                    <a:pt x="9596" y="14678"/>
                  </a:cubicBezTo>
                  <a:cubicBezTo>
                    <a:pt x="10072" y="14362"/>
                    <a:pt x="10547" y="14077"/>
                    <a:pt x="10990" y="13792"/>
                  </a:cubicBezTo>
                  <a:cubicBezTo>
                    <a:pt x="12098" y="13127"/>
                    <a:pt x="13238" y="12588"/>
                    <a:pt x="14410" y="12050"/>
                  </a:cubicBezTo>
                  <a:close/>
                  <a:moveTo>
                    <a:pt x="9596" y="22817"/>
                  </a:moveTo>
                  <a:cubicBezTo>
                    <a:pt x="9660" y="22817"/>
                    <a:pt x="9660" y="22881"/>
                    <a:pt x="9691" y="22881"/>
                  </a:cubicBezTo>
                  <a:cubicBezTo>
                    <a:pt x="10230" y="23229"/>
                    <a:pt x="10832" y="23577"/>
                    <a:pt x="11433" y="23894"/>
                  </a:cubicBezTo>
                  <a:cubicBezTo>
                    <a:pt x="10927" y="24084"/>
                    <a:pt x="10452" y="24306"/>
                    <a:pt x="9913" y="24496"/>
                  </a:cubicBezTo>
                  <a:cubicBezTo>
                    <a:pt x="9818" y="23926"/>
                    <a:pt x="9691" y="23387"/>
                    <a:pt x="9596" y="22817"/>
                  </a:cubicBezTo>
                  <a:close/>
                  <a:moveTo>
                    <a:pt x="4434" y="19144"/>
                  </a:moveTo>
                  <a:cubicBezTo>
                    <a:pt x="5891" y="20505"/>
                    <a:pt x="7665" y="21614"/>
                    <a:pt x="8963" y="22437"/>
                  </a:cubicBezTo>
                  <a:cubicBezTo>
                    <a:pt x="9058" y="23197"/>
                    <a:pt x="9185" y="23957"/>
                    <a:pt x="9343" y="24686"/>
                  </a:cubicBezTo>
                  <a:cubicBezTo>
                    <a:pt x="7950" y="25161"/>
                    <a:pt x="6556" y="25572"/>
                    <a:pt x="5099" y="25889"/>
                  </a:cubicBezTo>
                  <a:cubicBezTo>
                    <a:pt x="5321" y="25192"/>
                    <a:pt x="5289" y="24401"/>
                    <a:pt x="4909" y="23831"/>
                  </a:cubicBezTo>
                  <a:cubicBezTo>
                    <a:pt x="4846" y="23746"/>
                    <a:pt x="4769" y="23718"/>
                    <a:pt x="4705" y="23718"/>
                  </a:cubicBezTo>
                  <a:cubicBezTo>
                    <a:pt x="4674" y="23718"/>
                    <a:pt x="4646" y="23725"/>
                    <a:pt x="4624" y="23736"/>
                  </a:cubicBezTo>
                  <a:cubicBezTo>
                    <a:pt x="4370" y="22887"/>
                    <a:pt x="3485" y="22317"/>
                    <a:pt x="2599" y="22317"/>
                  </a:cubicBezTo>
                  <a:cubicBezTo>
                    <a:pt x="2493" y="22317"/>
                    <a:pt x="2386" y="22325"/>
                    <a:pt x="2281" y="22342"/>
                  </a:cubicBezTo>
                  <a:cubicBezTo>
                    <a:pt x="2851" y="21202"/>
                    <a:pt x="3579" y="20125"/>
                    <a:pt x="4434" y="19144"/>
                  </a:cubicBezTo>
                  <a:close/>
                  <a:moveTo>
                    <a:pt x="20427" y="19302"/>
                  </a:moveTo>
                  <a:lnTo>
                    <a:pt x="20427" y="19492"/>
                  </a:lnTo>
                  <a:cubicBezTo>
                    <a:pt x="20301" y="21804"/>
                    <a:pt x="20047" y="24147"/>
                    <a:pt x="19477" y="26396"/>
                  </a:cubicBezTo>
                  <a:cubicBezTo>
                    <a:pt x="17134" y="25984"/>
                    <a:pt x="14917" y="25097"/>
                    <a:pt x="12763" y="23926"/>
                  </a:cubicBezTo>
                  <a:cubicBezTo>
                    <a:pt x="15297" y="22786"/>
                    <a:pt x="17767" y="21360"/>
                    <a:pt x="19984" y="19619"/>
                  </a:cubicBezTo>
                  <a:cubicBezTo>
                    <a:pt x="20111" y="19492"/>
                    <a:pt x="20269" y="19429"/>
                    <a:pt x="20427" y="19302"/>
                  </a:cubicBezTo>
                  <a:close/>
                  <a:moveTo>
                    <a:pt x="22264" y="17750"/>
                  </a:moveTo>
                  <a:cubicBezTo>
                    <a:pt x="23816" y="19334"/>
                    <a:pt x="25209" y="21139"/>
                    <a:pt x="26444" y="23071"/>
                  </a:cubicBezTo>
                  <a:cubicBezTo>
                    <a:pt x="24798" y="23134"/>
                    <a:pt x="23056" y="24686"/>
                    <a:pt x="23784" y="26522"/>
                  </a:cubicBezTo>
                  <a:cubicBezTo>
                    <a:pt x="23201" y="26597"/>
                    <a:pt x="22617" y="26630"/>
                    <a:pt x="22040" y="26630"/>
                  </a:cubicBezTo>
                  <a:cubicBezTo>
                    <a:pt x="21396" y="26630"/>
                    <a:pt x="20760" y="26589"/>
                    <a:pt x="20142" y="26522"/>
                  </a:cubicBezTo>
                  <a:cubicBezTo>
                    <a:pt x="20459" y="25256"/>
                    <a:pt x="20617" y="23926"/>
                    <a:pt x="20807" y="22722"/>
                  </a:cubicBezTo>
                  <a:cubicBezTo>
                    <a:pt x="20966" y="21392"/>
                    <a:pt x="21092" y="20094"/>
                    <a:pt x="21124" y="18827"/>
                  </a:cubicBezTo>
                  <a:cubicBezTo>
                    <a:pt x="21472" y="18510"/>
                    <a:pt x="21884" y="18162"/>
                    <a:pt x="22264" y="17750"/>
                  </a:cubicBezTo>
                  <a:close/>
                  <a:moveTo>
                    <a:pt x="2634" y="22840"/>
                  </a:moveTo>
                  <a:cubicBezTo>
                    <a:pt x="2864" y="22840"/>
                    <a:pt x="3100" y="22889"/>
                    <a:pt x="3326" y="22976"/>
                  </a:cubicBezTo>
                  <a:cubicBezTo>
                    <a:pt x="3801" y="23229"/>
                    <a:pt x="4181" y="23672"/>
                    <a:pt x="4339" y="24179"/>
                  </a:cubicBezTo>
                  <a:cubicBezTo>
                    <a:pt x="4339" y="24211"/>
                    <a:pt x="4371" y="24306"/>
                    <a:pt x="4466" y="24306"/>
                  </a:cubicBezTo>
                  <a:cubicBezTo>
                    <a:pt x="4498" y="24306"/>
                    <a:pt x="4498" y="24306"/>
                    <a:pt x="4529" y="24337"/>
                  </a:cubicBezTo>
                  <a:cubicBezTo>
                    <a:pt x="4846" y="25256"/>
                    <a:pt x="4498" y="26237"/>
                    <a:pt x="3674" y="26617"/>
                  </a:cubicBezTo>
                  <a:cubicBezTo>
                    <a:pt x="3445" y="26732"/>
                    <a:pt x="3206" y="26783"/>
                    <a:pt x="2971" y="26783"/>
                  </a:cubicBezTo>
                  <a:cubicBezTo>
                    <a:pt x="2299" y="26783"/>
                    <a:pt x="1651" y="26365"/>
                    <a:pt x="1299" y="25826"/>
                  </a:cubicBezTo>
                  <a:cubicBezTo>
                    <a:pt x="729" y="25002"/>
                    <a:pt x="887" y="23831"/>
                    <a:pt x="1648" y="23229"/>
                  </a:cubicBezTo>
                  <a:cubicBezTo>
                    <a:pt x="1679" y="23239"/>
                    <a:pt x="1707" y="23243"/>
                    <a:pt x="1734" y="23243"/>
                  </a:cubicBezTo>
                  <a:cubicBezTo>
                    <a:pt x="1788" y="23243"/>
                    <a:pt x="1838" y="23229"/>
                    <a:pt x="1901" y="23229"/>
                  </a:cubicBezTo>
                  <a:cubicBezTo>
                    <a:pt x="1964" y="23197"/>
                    <a:pt x="2059" y="23102"/>
                    <a:pt x="2091" y="23039"/>
                  </a:cubicBezTo>
                  <a:lnTo>
                    <a:pt x="2091" y="22976"/>
                  </a:lnTo>
                  <a:lnTo>
                    <a:pt x="2091" y="22944"/>
                  </a:lnTo>
                  <a:cubicBezTo>
                    <a:pt x="2262" y="22873"/>
                    <a:pt x="2446" y="22840"/>
                    <a:pt x="2634" y="22840"/>
                  </a:cubicBezTo>
                  <a:close/>
                  <a:moveTo>
                    <a:pt x="26444" y="23577"/>
                  </a:moveTo>
                  <a:cubicBezTo>
                    <a:pt x="27078" y="23577"/>
                    <a:pt x="27711" y="23862"/>
                    <a:pt x="28123" y="24401"/>
                  </a:cubicBezTo>
                  <a:cubicBezTo>
                    <a:pt x="28598" y="25477"/>
                    <a:pt x="28535" y="26902"/>
                    <a:pt x="27394" y="27568"/>
                  </a:cubicBezTo>
                  <a:cubicBezTo>
                    <a:pt x="27087" y="27744"/>
                    <a:pt x="26764" y="27823"/>
                    <a:pt x="26446" y="27823"/>
                  </a:cubicBezTo>
                  <a:cubicBezTo>
                    <a:pt x="25681" y="27823"/>
                    <a:pt x="24947" y="27370"/>
                    <a:pt x="24544" y="26744"/>
                  </a:cubicBezTo>
                  <a:cubicBezTo>
                    <a:pt x="23943" y="25794"/>
                    <a:pt x="24164" y="24654"/>
                    <a:pt x="25114" y="24021"/>
                  </a:cubicBezTo>
                  <a:cubicBezTo>
                    <a:pt x="25526" y="23736"/>
                    <a:pt x="26001" y="23577"/>
                    <a:pt x="26444" y="23577"/>
                  </a:cubicBezTo>
                  <a:close/>
                  <a:moveTo>
                    <a:pt x="12067" y="24242"/>
                  </a:moveTo>
                  <a:cubicBezTo>
                    <a:pt x="14347" y="25509"/>
                    <a:pt x="16785" y="26522"/>
                    <a:pt x="19319" y="26997"/>
                  </a:cubicBezTo>
                  <a:cubicBezTo>
                    <a:pt x="19319" y="27061"/>
                    <a:pt x="19256" y="27156"/>
                    <a:pt x="19256" y="27219"/>
                  </a:cubicBezTo>
                  <a:cubicBezTo>
                    <a:pt x="18667" y="29195"/>
                    <a:pt x="16751" y="32604"/>
                    <a:pt x="14610" y="32604"/>
                  </a:cubicBezTo>
                  <a:cubicBezTo>
                    <a:pt x="13869" y="32604"/>
                    <a:pt x="13101" y="32196"/>
                    <a:pt x="12352" y="31178"/>
                  </a:cubicBezTo>
                  <a:cubicBezTo>
                    <a:pt x="11117" y="29531"/>
                    <a:pt x="10483" y="27092"/>
                    <a:pt x="10040" y="25034"/>
                  </a:cubicBezTo>
                  <a:cubicBezTo>
                    <a:pt x="10705" y="24812"/>
                    <a:pt x="11402" y="24527"/>
                    <a:pt x="12067" y="24242"/>
                  </a:cubicBezTo>
                  <a:close/>
                  <a:moveTo>
                    <a:pt x="15702" y="0"/>
                  </a:moveTo>
                  <a:cubicBezTo>
                    <a:pt x="14371" y="0"/>
                    <a:pt x="13041" y="835"/>
                    <a:pt x="12605" y="2169"/>
                  </a:cubicBezTo>
                  <a:cubicBezTo>
                    <a:pt x="12383" y="2897"/>
                    <a:pt x="12447" y="3626"/>
                    <a:pt x="12732" y="4354"/>
                  </a:cubicBezTo>
                  <a:cubicBezTo>
                    <a:pt x="11655" y="6096"/>
                    <a:pt x="10832" y="7996"/>
                    <a:pt x="10167" y="9896"/>
                  </a:cubicBezTo>
                  <a:cubicBezTo>
                    <a:pt x="9076" y="9624"/>
                    <a:pt x="7943" y="9445"/>
                    <a:pt x="6865" y="9445"/>
                  </a:cubicBezTo>
                  <a:cubicBezTo>
                    <a:pt x="4686" y="9445"/>
                    <a:pt x="2727" y="10174"/>
                    <a:pt x="1774" y="12335"/>
                  </a:cubicBezTo>
                  <a:cubicBezTo>
                    <a:pt x="729" y="14678"/>
                    <a:pt x="2059" y="16895"/>
                    <a:pt x="3959" y="18764"/>
                  </a:cubicBezTo>
                  <a:cubicBezTo>
                    <a:pt x="2946" y="19904"/>
                    <a:pt x="2154" y="21170"/>
                    <a:pt x="1616" y="22564"/>
                  </a:cubicBezTo>
                  <a:cubicBezTo>
                    <a:pt x="476" y="23166"/>
                    <a:pt x="1" y="24654"/>
                    <a:pt x="507" y="25857"/>
                  </a:cubicBezTo>
                  <a:cubicBezTo>
                    <a:pt x="919" y="26752"/>
                    <a:pt x="1903" y="27426"/>
                    <a:pt x="2909" y="27426"/>
                  </a:cubicBezTo>
                  <a:cubicBezTo>
                    <a:pt x="3220" y="27426"/>
                    <a:pt x="3534" y="27361"/>
                    <a:pt x="3833" y="27219"/>
                  </a:cubicBezTo>
                  <a:cubicBezTo>
                    <a:pt x="4276" y="27029"/>
                    <a:pt x="4624" y="26712"/>
                    <a:pt x="4846" y="26332"/>
                  </a:cubicBezTo>
                  <a:cubicBezTo>
                    <a:pt x="4909" y="26427"/>
                    <a:pt x="5004" y="26491"/>
                    <a:pt x="5163" y="26491"/>
                  </a:cubicBezTo>
                  <a:cubicBezTo>
                    <a:pt x="6651" y="26174"/>
                    <a:pt x="8076" y="25762"/>
                    <a:pt x="9438" y="25287"/>
                  </a:cubicBezTo>
                  <a:cubicBezTo>
                    <a:pt x="9596" y="26016"/>
                    <a:pt x="9818" y="26712"/>
                    <a:pt x="10008" y="27441"/>
                  </a:cubicBezTo>
                  <a:cubicBezTo>
                    <a:pt x="10610" y="29373"/>
                    <a:pt x="11433" y="32350"/>
                    <a:pt x="13618" y="33046"/>
                  </a:cubicBezTo>
                  <a:cubicBezTo>
                    <a:pt x="13932" y="33149"/>
                    <a:pt x="14242" y="33196"/>
                    <a:pt x="14546" y="33196"/>
                  </a:cubicBezTo>
                  <a:cubicBezTo>
                    <a:pt x="16116" y="33196"/>
                    <a:pt x="17525" y="31945"/>
                    <a:pt x="18400" y="30671"/>
                  </a:cubicBezTo>
                  <a:cubicBezTo>
                    <a:pt x="19097" y="29594"/>
                    <a:pt x="19572" y="28391"/>
                    <a:pt x="19952" y="27124"/>
                  </a:cubicBezTo>
                  <a:cubicBezTo>
                    <a:pt x="20648" y="27211"/>
                    <a:pt x="21364" y="27260"/>
                    <a:pt x="22093" y="27260"/>
                  </a:cubicBezTo>
                  <a:cubicBezTo>
                    <a:pt x="22690" y="27260"/>
                    <a:pt x="23297" y="27227"/>
                    <a:pt x="23911" y="27156"/>
                  </a:cubicBezTo>
                  <a:cubicBezTo>
                    <a:pt x="23943" y="27156"/>
                    <a:pt x="24006" y="27124"/>
                    <a:pt x="24006" y="27124"/>
                  </a:cubicBezTo>
                  <a:cubicBezTo>
                    <a:pt x="24547" y="27913"/>
                    <a:pt x="25472" y="28461"/>
                    <a:pt x="26417" y="28461"/>
                  </a:cubicBezTo>
                  <a:cubicBezTo>
                    <a:pt x="26800" y="28461"/>
                    <a:pt x="27187" y="28370"/>
                    <a:pt x="27553" y="28169"/>
                  </a:cubicBezTo>
                  <a:cubicBezTo>
                    <a:pt x="28883" y="27409"/>
                    <a:pt x="29548" y="25414"/>
                    <a:pt x="28566" y="24147"/>
                  </a:cubicBezTo>
                  <a:cubicBezTo>
                    <a:pt x="28535" y="24052"/>
                    <a:pt x="28440" y="24052"/>
                    <a:pt x="28376" y="24052"/>
                  </a:cubicBezTo>
                  <a:cubicBezTo>
                    <a:pt x="28091" y="23419"/>
                    <a:pt x="27553" y="23071"/>
                    <a:pt x="26919" y="23039"/>
                  </a:cubicBezTo>
                  <a:lnTo>
                    <a:pt x="26919" y="23007"/>
                  </a:lnTo>
                  <a:cubicBezTo>
                    <a:pt x="25748" y="20885"/>
                    <a:pt x="24291" y="18954"/>
                    <a:pt x="22644" y="17243"/>
                  </a:cubicBezTo>
                  <a:cubicBezTo>
                    <a:pt x="24449" y="15280"/>
                    <a:pt x="25811" y="12746"/>
                    <a:pt x="23531" y="10656"/>
                  </a:cubicBezTo>
                  <a:cubicBezTo>
                    <a:pt x="22842" y="9968"/>
                    <a:pt x="21908" y="9731"/>
                    <a:pt x="20974" y="9731"/>
                  </a:cubicBezTo>
                  <a:cubicBezTo>
                    <a:pt x="20748" y="9731"/>
                    <a:pt x="20523" y="9745"/>
                    <a:pt x="20301" y="9770"/>
                  </a:cubicBezTo>
                  <a:cubicBezTo>
                    <a:pt x="19952" y="7964"/>
                    <a:pt x="19477" y="6128"/>
                    <a:pt x="18876" y="4354"/>
                  </a:cubicBezTo>
                  <a:cubicBezTo>
                    <a:pt x="18844" y="4196"/>
                    <a:pt x="18717" y="4101"/>
                    <a:pt x="18559" y="4101"/>
                  </a:cubicBezTo>
                  <a:cubicBezTo>
                    <a:pt x="19066" y="2612"/>
                    <a:pt x="18274" y="871"/>
                    <a:pt x="16817" y="301"/>
                  </a:cubicBezTo>
                  <a:lnTo>
                    <a:pt x="16722" y="301"/>
                  </a:lnTo>
                  <a:lnTo>
                    <a:pt x="16722" y="269"/>
                  </a:lnTo>
                  <a:cubicBezTo>
                    <a:pt x="16722" y="237"/>
                    <a:pt x="16659" y="142"/>
                    <a:pt x="16627" y="142"/>
                  </a:cubicBezTo>
                  <a:cubicBezTo>
                    <a:pt x="16326" y="46"/>
                    <a:pt x="16014" y="0"/>
                    <a:pt x="15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2"/>
            <p:cNvSpPr/>
            <p:nvPr/>
          </p:nvSpPr>
          <p:spPr>
            <a:xfrm>
              <a:off x="8215920" y="2044440"/>
              <a:ext cx="43560" cy="92160"/>
            </a:xfrm>
            <a:custGeom>
              <a:avLst/>
              <a:gdLst/>
              <a:ahLst/>
              <a:rect l="l" t="t" r="r" b="b"/>
              <a:pathLst>
                <a:path w="1362" h="2872">
                  <a:moveTo>
                    <a:pt x="653" y="1"/>
                  </a:moveTo>
                  <a:cubicBezTo>
                    <a:pt x="602" y="1"/>
                    <a:pt x="551" y="26"/>
                    <a:pt x="507" y="84"/>
                  </a:cubicBezTo>
                  <a:cubicBezTo>
                    <a:pt x="380" y="148"/>
                    <a:pt x="380" y="274"/>
                    <a:pt x="443" y="401"/>
                  </a:cubicBezTo>
                  <a:cubicBezTo>
                    <a:pt x="1013" y="1129"/>
                    <a:pt x="633" y="1985"/>
                    <a:pt x="127" y="2428"/>
                  </a:cubicBezTo>
                  <a:cubicBezTo>
                    <a:pt x="63" y="2491"/>
                    <a:pt x="0" y="2650"/>
                    <a:pt x="95" y="2776"/>
                  </a:cubicBezTo>
                  <a:cubicBezTo>
                    <a:pt x="190" y="2840"/>
                    <a:pt x="253" y="2871"/>
                    <a:pt x="348" y="2871"/>
                  </a:cubicBezTo>
                  <a:cubicBezTo>
                    <a:pt x="380" y="2871"/>
                    <a:pt x="412" y="2871"/>
                    <a:pt x="443" y="2840"/>
                  </a:cubicBezTo>
                  <a:cubicBezTo>
                    <a:pt x="855" y="2618"/>
                    <a:pt x="1140" y="2206"/>
                    <a:pt x="1235" y="1699"/>
                  </a:cubicBezTo>
                  <a:cubicBezTo>
                    <a:pt x="1362" y="1098"/>
                    <a:pt x="1172" y="528"/>
                    <a:pt x="823" y="84"/>
                  </a:cubicBezTo>
                  <a:cubicBezTo>
                    <a:pt x="773" y="34"/>
                    <a:pt x="713" y="1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3"/>
            <p:cNvSpPr/>
            <p:nvPr/>
          </p:nvSpPr>
          <p:spPr>
            <a:xfrm>
              <a:off x="831240" y="3152880"/>
              <a:ext cx="153360" cy="133920"/>
            </a:xfrm>
            <a:custGeom>
              <a:avLst/>
              <a:gdLst/>
              <a:ahLst/>
              <a:rect l="l" t="t" r="r" b="b"/>
              <a:pathLst>
                <a:path w="4783" h="4173">
                  <a:moveTo>
                    <a:pt x="3207" y="844"/>
                  </a:moveTo>
                  <a:cubicBezTo>
                    <a:pt x="3226" y="844"/>
                    <a:pt x="3245" y="852"/>
                    <a:pt x="3263" y="870"/>
                  </a:cubicBezTo>
                  <a:cubicBezTo>
                    <a:pt x="3833" y="1313"/>
                    <a:pt x="3833" y="2137"/>
                    <a:pt x="3326" y="2580"/>
                  </a:cubicBezTo>
                  <a:cubicBezTo>
                    <a:pt x="3283" y="2610"/>
                    <a:pt x="3240" y="2623"/>
                    <a:pt x="3200" y="2623"/>
                  </a:cubicBezTo>
                  <a:cubicBezTo>
                    <a:pt x="3033" y="2623"/>
                    <a:pt x="2913" y="2397"/>
                    <a:pt x="3041" y="2295"/>
                  </a:cubicBezTo>
                  <a:cubicBezTo>
                    <a:pt x="3389" y="1978"/>
                    <a:pt x="3421" y="1408"/>
                    <a:pt x="3104" y="1092"/>
                  </a:cubicBezTo>
                  <a:cubicBezTo>
                    <a:pt x="3053" y="989"/>
                    <a:pt x="3127" y="844"/>
                    <a:pt x="3207" y="844"/>
                  </a:cubicBezTo>
                  <a:close/>
                  <a:moveTo>
                    <a:pt x="2038" y="0"/>
                  </a:moveTo>
                  <a:cubicBezTo>
                    <a:pt x="1155" y="0"/>
                    <a:pt x="276" y="508"/>
                    <a:pt x="32" y="1408"/>
                  </a:cubicBezTo>
                  <a:cubicBezTo>
                    <a:pt x="64" y="1440"/>
                    <a:pt x="64" y="1472"/>
                    <a:pt x="96" y="1503"/>
                  </a:cubicBezTo>
                  <a:cubicBezTo>
                    <a:pt x="222" y="1693"/>
                    <a:pt x="96" y="1852"/>
                    <a:pt x="1" y="1915"/>
                  </a:cubicBezTo>
                  <a:cubicBezTo>
                    <a:pt x="1" y="3055"/>
                    <a:pt x="982" y="4100"/>
                    <a:pt x="2122" y="4163"/>
                  </a:cubicBezTo>
                  <a:cubicBezTo>
                    <a:pt x="2186" y="4169"/>
                    <a:pt x="2250" y="4172"/>
                    <a:pt x="2315" y="4172"/>
                  </a:cubicBezTo>
                  <a:cubicBezTo>
                    <a:pt x="3307" y="4172"/>
                    <a:pt x="4351" y="3498"/>
                    <a:pt x="4529" y="2517"/>
                  </a:cubicBezTo>
                  <a:cubicBezTo>
                    <a:pt x="4783" y="1345"/>
                    <a:pt x="4054" y="331"/>
                    <a:pt x="3009" y="15"/>
                  </a:cubicBezTo>
                  <a:cubicBezTo>
                    <a:pt x="3009" y="69"/>
                    <a:pt x="2938" y="148"/>
                    <a:pt x="2858" y="148"/>
                  </a:cubicBezTo>
                  <a:cubicBezTo>
                    <a:pt x="2845" y="148"/>
                    <a:pt x="2832" y="146"/>
                    <a:pt x="2819" y="141"/>
                  </a:cubicBezTo>
                  <a:cubicBezTo>
                    <a:pt x="2570" y="46"/>
                    <a:pt x="2304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4"/>
            <p:cNvSpPr/>
            <p:nvPr/>
          </p:nvSpPr>
          <p:spPr>
            <a:xfrm>
              <a:off x="444960" y="2268720"/>
              <a:ext cx="1101960" cy="1034640"/>
            </a:xfrm>
            <a:custGeom>
              <a:avLst/>
              <a:gdLst/>
              <a:ahLst/>
              <a:rect l="l" t="t" r="r" b="b"/>
              <a:pathLst>
                <a:path w="34266" h="32171">
                  <a:moveTo>
                    <a:pt x="3737" y="529"/>
                  </a:moveTo>
                  <a:cubicBezTo>
                    <a:pt x="4769" y="529"/>
                    <a:pt x="5814" y="949"/>
                    <a:pt x="6397" y="1847"/>
                  </a:cubicBezTo>
                  <a:cubicBezTo>
                    <a:pt x="7252" y="3082"/>
                    <a:pt x="6872" y="4919"/>
                    <a:pt x="5732" y="5837"/>
                  </a:cubicBezTo>
                  <a:cubicBezTo>
                    <a:pt x="5242" y="6214"/>
                    <a:pt x="4638" y="6392"/>
                    <a:pt x="4025" y="6392"/>
                  </a:cubicBezTo>
                  <a:cubicBezTo>
                    <a:pt x="3094" y="6392"/>
                    <a:pt x="2144" y="5981"/>
                    <a:pt x="1552" y="5236"/>
                  </a:cubicBezTo>
                  <a:cubicBezTo>
                    <a:pt x="507" y="3905"/>
                    <a:pt x="1013" y="1974"/>
                    <a:pt x="2280" y="960"/>
                  </a:cubicBezTo>
                  <a:cubicBezTo>
                    <a:pt x="2375" y="897"/>
                    <a:pt x="2407" y="802"/>
                    <a:pt x="2375" y="739"/>
                  </a:cubicBezTo>
                  <a:lnTo>
                    <a:pt x="2502" y="739"/>
                  </a:lnTo>
                  <a:cubicBezTo>
                    <a:pt x="2890" y="600"/>
                    <a:pt x="3312" y="529"/>
                    <a:pt x="3737" y="529"/>
                  </a:cubicBezTo>
                  <a:close/>
                  <a:moveTo>
                    <a:pt x="16709" y="2176"/>
                  </a:moveTo>
                  <a:cubicBezTo>
                    <a:pt x="19096" y="2176"/>
                    <a:pt x="20264" y="4835"/>
                    <a:pt x="20617" y="6977"/>
                  </a:cubicBezTo>
                  <a:cubicBezTo>
                    <a:pt x="19983" y="7072"/>
                    <a:pt x="19350" y="7199"/>
                    <a:pt x="18716" y="7294"/>
                  </a:cubicBezTo>
                  <a:cubicBezTo>
                    <a:pt x="17070" y="6154"/>
                    <a:pt x="15360" y="5077"/>
                    <a:pt x="13586" y="4127"/>
                  </a:cubicBezTo>
                  <a:cubicBezTo>
                    <a:pt x="14219" y="3177"/>
                    <a:pt x="15011" y="2449"/>
                    <a:pt x="16120" y="2227"/>
                  </a:cubicBezTo>
                  <a:cubicBezTo>
                    <a:pt x="16324" y="2192"/>
                    <a:pt x="16520" y="2176"/>
                    <a:pt x="16709" y="2176"/>
                  </a:cubicBezTo>
                  <a:close/>
                  <a:moveTo>
                    <a:pt x="20712" y="7706"/>
                  </a:moveTo>
                  <a:lnTo>
                    <a:pt x="20712" y="7832"/>
                  </a:lnTo>
                  <a:cubicBezTo>
                    <a:pt x="20743" y="8181"/>
                    <a:pt x="20743" y="8497"/>
                    <a:pt x="20775" y="8846"/>
                  </a:cubicBezTo>
                  <a:cubicBezTo>
                    <a:pt x="20395" y="8529"/>
                    <a:pt x="19952" y="8212"/>
                    <a:pt x="19508" y="7864"/>
                  </a:cubicBezTo>
                  <a:cubicBezTo>
                    <a:pt x="19920" y="7832"/>
                    <a:pt x="20300" y="7737"/>
                    <a:pt x="20712" y="7706"/>
                  </a:cubicBezTo>
                  <a:close/>
                  <a:moveTo>
                    <a:pt x="13174" y="4761"/>
                  </a:moveTo>
                  <a:cubicBezTo>
                    <a:pt x="14726" y="5616"/>
                    <a:pt x="16278" y="6502"/>
                    <a:pt x="17735" y="7516"/>
                  </a:cubicBezTo>
                  <a:cubicBezTo>
                    <a:pt x="15518" y="8022"/>
                    <a:pt x="13333" y="8782"/>
                    <a:pt x="11243" y="9764"/>
                  </a:cubicBezTo>
                  <a:cubicBezTo>
                    <a:pt x="11433" y="9099"/>
                    <a:pt x="11686" y="8402"/>
                    <a:pt x="11908" y="7769"/>
                  </a:cubicBezTo>
                  <a:cubicBezTo>
                    <a:pt x="12224" y="6914"/>
                    <a:pt x="12636" y="5774"/>
                    <a:pt x="13174" y="4761"/>
                  </a:cubicBezTo>
                  <a:close/>
                  <a:moveTo>
                    <a:pt x="31194" y="6914"/>
                  </a:moveTo>
                  <a:cubicBezTo>
                    <a:pt x="32587" y="7199"/>
                    <a:pt x="33728" y="8339"/>
                    <a:pt x="33538" y="9828"/>
                  </a:cubicBezTo>
                  <a:cubicBezTo>
                    <a:pt x="33331" y="11094"/>
                    <a:pt x="32166" y="11868"/>
                    <a:pt x="30985" y="11868"/>
                  </a:cubicBezTo>
                  <a:cubicBezTo>
                    <a:pt x="30896" y="11868"/>
                    <a:pt x="30808" y="11863"/>
                    <a:pt x="30719" y="11854"/>
                  </a:cubicBezTo>
                  <a:cubicBezTo>
                    <a:pt x="29421" y="11728"/>
                    <a:pt x="28566" y="10683"/>
                    <a:pt x="28661" y="9353"/>
                  </a:cubicBezTo>
                  <a:cubicBezTo>
                    <a:pt x="28692" y="7927"/>
                    <a:pt x="29801" y="6946"/>
                    <a:pt x="31194" y="6914"/>
                  </a:cubicBezTo>
                  <a:close/>
                  <a:moveTo>
                    <a:pt x="7189" y="2195"/>
                  </a:moveTo>
                  <a:cubicBezTo>
                    <a:pt x="9089" y="2860"/>
                    <a:pt x="10926" y="3652"/>
                    <a:pt x="12668" y="4539"/>
                  </a:cubicBezTo>
                  <a:cubicBezTo>
                    <a:pt x="12541" y="4697"/>
                    <a:pt x="12478" y="4856"/>
                    <a:pt x="12383" y="5014"/>
                  </a:cubicBezTo>
                  <a:cubicBezTo>
                    <a:pt x="11559" y="6597"/>
                    <a:pt x="10926" y="8339"/>
                    <a:pt x="10451" y="10144"/>
                  </a:cubicBezTo>
                  <a:cubicBezTo>
                    <a:pt x="9342" y="10714"/>
                    <a:pt x="7949" y="11506"/>
                    <a:pt x="6651" y="12488"/>
                  </a:cubicBezTo>
                  <a:cubicBezTo>
                    <a:pt x="5447" y="10714"/>
                    <a:pt x="4434" y="8846"/>
                    <a:pt x="3547" y="6914"/>
                  </a:cubicBezTo>
                  <a:lnTo>
                    <a:pt x="3547" y="6914"/>
                  </a:lnTo>
                  <a:cubicBezTo>
                    <a:pt x="3730" y="6941"/>
                    <a:pt x="3914" y="6955"/>
                    <a:pt x="4096" y="6955"/>
                  </a:cubicBezTo>
                  <a:cubicBezTo>
                    <a:pt x="4763" y="6955"/>
                    <a:pt x="5413" y="6767"/>
                    <a:pt x="5985" y="6344"/>
                  </a:cubicBezTo>
                  <a:cubicBezTo>
                    <a:pt x="7252" y="5457"/>
                    <a:pt x="7759" y="3620"/>
                    <a:pt x="7189" y="2195"/>
                  </a:cubicBezTo>
                  <a:close/>
                  <a:moveTo>
                    <a:pt x="25238" y="7452"/>
                  </a:moveTo>
                  <a:cubicBezTo>
                    <a:pt x="26411" y="7452"/>
                    <a:pt x="27583" y="7507"/>
                    <a:pt x="28756" y="7611"/>
                  </a:cubicBezTo>
                  <a:cubicBezTo>
                    <a:pt x="27774" y="9099"/>
                    <a:pt x="27964" y="11664"/>
                    <a:pt x="29991" y="12298"/>
                  </a:cubicBezTo>
                  <a:cubicBezTo>
                    <a:pt x="29294" y="13469"/>
                    <a:pt x="28471" y="14515"/>
                    <a:pt x="27520" y="15465"/>
                  </a:cubicBezTo>
                  <a:cubicBezTo>
                    <a:pt x="26602" y="14356"/>
                    <a:pt x="25620" y="13279"/>
                    <a:pt x="24607" y="12298"/>
                  </a:cubicBezTo>
                  <a:cubicBezTo>
                    <a:pt x="23593" y="11253"/>
                    <a:pt x="22517" y="10271"/>
                    <a:pt x="21408" y="9353"/>
                  </a:cubicBezTo>
                  <a:cubicBezTo>
                    <a:pt x="21377" y="8846"/>
                    <a:pt x="21345" y="8244"/>
                    <a:pt x="21250" y="7674"/>
                  </a:cubicBezTo>
                  <a:cubicBezTo>
                    <a:pt x="22579" y="7523"/>
                    <a:pt x="23909" y="7452"/>
                    <a:pt x="25238" y="7452"/>
                  </a:cubicBezTo>
                  <a:close/>
                  <a:moveTo>
                    <a:pt x="10261" y="10999"/>
                  </a:moveTo>
                  <a:cubicBezTo>
                    <a:pt x="10039" y="11728"/>
                    <a:pt x="9881" y="12488"/>
                    <a:pt x="9786" y="13248"/>
                  </a:cubicBezTo>
                  <a:cubicBezTo>
                    <a:pt x="9627" y="14103"/>
                    <a:pt x="9501" y="15053"/>
                    <a:pt x="9406" y="15940"/>
                  </a:cubicBezTo>
                  <a:cubicBezTo>
                    <a:pt x="8551" y="14990"/>
                    <a:pt x="7759" y="14008"/>
                    <a:pt x="6999" y="12931"/>
                  </a:cubicBezTo>
                  <a:cubicBezTo>
                    <a:pt x="8044" y="12203"/>
                    <a:pt x="9184" y="11538"/>
                    <a:pt x="10261" y="10999"/>
                  </a:cubicBezTo>
                  <a:close/>
                  <a:moveTo>
                    <a:pt x="21408" y="10271"/>
                  </a:moveTo>
                  <a:cubicBezTo>
                    <a:pt x="21503" y="10303"/>
                    <a:pt x="21535" y="10398"/>
                    <a:pt x="21598" y="10429"/>
                  </a:cubicBezTo>
                  <a:cubicBezTo>
                    <a:pt x="23562" y="12108"/>
                    <a:pt x="25399" y="13913"/>
                    <a:pt x="26982" y="15940"/>
                  </a:cubicBezTo>
                  <a:cubicBezTo>
                    <a:pt x="25050" y="17713"/>
                    <a:pt x="22707" y="19012"/>
                    <a:pt x="20300" y="20120"/>
                  </a:cubicBezTo>
                  <a:cubicBezTo>
                    <a:pt x="21028" y="17111"/>
                    <a:pt x="21408" y="14040"/>
                    <a:pt x="21408" y="10873"/>
                  </a:cubicBezTo>
                  <a:lnTo>
                    <a:pt x="21408" y="10271"/>
                  </a:lnTo>
                  <a:close/>
                  <a:moveTo>
                    <a:pt x="18526" y="8086"/>
                  </a:moveTo>
                  <a:cubicBezTo>
                    <a:pt x="19318" y="8656"/>
                    <a:pt x="20078" y="9258"/>
                    <a:pt x="20807" y="9828"/>
                  </a:cubicBezTo>
                  <a:cubicBezTo>
                    <a:pt x="20870" y="11506"/>
                    <a:pt x="20743" y="13153"/>
                    <a:pt x="20585" y="14831"/>
                  </a:cubicBezTo>
                  <a:cubicBezTo>
                    <a:pt x="20395" y="16731"/>
                    <a:pt x="20015" y="18632"/>
                    <a:pt x="19540" y="20500"/>
                  </a:cubicBezTo>
                  <a:cubicBezTo>
                    <a:pt x="19191" y="20658"/>
                    <a:pt x="18811" y="20817"/>
                    <a:pt x="18400" y="20975"/>
                  </a:cubicBezTo>
                  <a:cubicBezTo>
                    <a:pt x="17861" y="21197"/>
                    <a:pt x="17165" y="21482"/>
                    <a:pt x="16373" y="21767"/>
                  </a:cubicBezTo>
                  <a:cubicBezTo>
                    <a:pt x="15011" y="20912"/>
                    <a:pt x="13649" y="19962"/>
                    <a:pt x="12414" y="18948"/>
                  </a:cubicBezTo>
                  <a:cubicBezTo>
                    <a:pt x="11559" y="18220"/>
                    <a:pt x="10767" y="17428"/>
                    <a:pt x="9976" y="16636"/>
                  </a:cubicBezTo>
                  <a:cubicBezTo>
                    <a:pt x="10039" y="16003"/>
                    <a:pt x="10102" y="15433"/>
                    <a:pt x="10166" y="14831"/>
                  </a:cubicBezTo>
                  <a:cubicBezTo>
                    <a:pt x="10324" y="13406"/>
                    <a:pt x="10609" y="12013"/>
                    <a:pt x="10958" y="10619"/>
                  </a:cubicBezTo>
                  <a:cubicBezTo>
                    <a:pt x="11844" y="10239"/>
                    <a:pt x="12668" y="9891"/>
                    <a:pt x="13333" y="9606"/>
                  </a:cubicBezTo>
                  <a:cubicBezTo>
                    <a:pt x="15043" y="8941"/>
                    <a:pt x="16785" y="8466"/>
                    <a:pt x="18526" y="8086"/>
                  </a:cubicBezTo>
                  <a:close/>
                  <a:moveTo>
                    <a:pt x="19318" y="21323"/>
                  </a:moveTo>
                  <a:cubicBezTo>
                    <a:pt x="19160" y="21925"/>
                    <a:pt x="19001" y="22463"/>
                    <a:pt x="18811" y="23065"/>
                  </a:cubicBezTo>
                  <a:cubicBezTo>
                    <a:pt x="18241" y="22780"/>
                    <a:pt x="17703" y="22463"/>
                    <a:pt x="17133" y="22178"/>
                  </a:cubicBezTo>
                  <a:cubicBezTo>
                    <a:pt x="17196" y="22178"/>
                    <a:pt x="17228" y="22147"/>
                    <a:pt x="17260" y="22147"/>
                  </a:cubicBezTo>
                  <a:cubicBezTo>
                    <a:pt x="17925" y="21862"/>
                    <a:pt x="18653" y="21608"/>
                    <a:pt x="19318" y="21323"/>
                  </a:cubicBezTo>
                  <a:close/>
                  <a:moveTo>
                    <a:pt x="9976" y="17428"/>
                  </a:moveTo>
                  <a:lnTo>
                    <a:pt x="9976" y="17428"/>
                  </a:lnTo>
                  <a:cubicBezTo>
                    <a:pt x="11211" y="18695"/>
                    <a:pt x="12541" y="19867"/>
                    <a:pt x="13966" y="20880"/>
                  </a:cubicBezTo>
                  <a:cubicBezTo>
                    <a:pt x="14536" y="21292"/>
                    <a:pt x="15106" y="21672"/>
                    <a:pt x="15676" y="22020"/>
                  </a:cubicBezTo>
                  <a:cubicBezTo>
                    <a:pt x="14061" y="22622"/>
                    <a:pt x="12098" y="23223"/>
                    <a:pt x="10261" y="23540"/>
                  </a:cubicBezTo>
                  <a:cubicBezTo>
                    <a:pt x="9944" y="21513"/>
                    <a:pt x="9849" y="19423"/>
                    <a:pt x="9976" y="17428"/>
                  </a:cubicBezTo>
                  <a:close/>
                  <a:moveTo>
                    <a:pt x="6492" y="13311"/>
                  </a:moveTo>
                  <a:cubicBezTo>
                    <a:pt x="7347" y="14546"/>
                    <a:pt x="8297" y="15686"/>
                    <a:pt x="9342" y="16795"/>
                  </a:cubicBezTo>
                  <a:cubicBezTo>
                    <a:pt x="9184" y="19075"/>
                    <a:pt x="9216" y="21450"/>
                    <a:pt x="9627" y="23667"/>
                  </a:cubicBezTo>
                  <a:cubicBezTo>
                    <a:pt x="9043" y="23739"/>
                    <a:pt x="8471" y="23780"/>
                    <a:pt x="7921" y="23780"/>
                  </a:cubicBezTo>
                  <a:cubicBezTo>
                    <a:pt x="5578" y="23780"/>
                    <a:pt x="3644" y="23030"/>
                    <a:pt x="2977" y="20722"/>
                  </a:cubicBezTo>
                  <a:cubicBezTo>
                    <a:pt x="2090" y="17808"/>
                    <a:pt x="3959" y="15275"/>
                    <a:pt x="6492" y="13311"/>
                  </a:cubicBezTo>
                  <a:close/>
                  <a:moveTo>
                    <a:pt x="27394" y="16541"/>
                  </a:moveTo>
                  <a:cubicBezTo>
                    <a:pt x="27425" y="16573"/>
                    <a:pt x="27520" y="16668"/>
                    <a:pt x="27552" y="16731"/>
                  </a:cubicBezTo>
                  <a:cubicBezTo>
                    <a:pt x="29308" y="19209"/>
                    <a:pt x="31685" y="25506"/>
                    <a:pt x="26474" y="25506"/>
                  </a:cubicBezTo>
                  <a:cubicBezTo>
                    <a:pt x="26422" y="25506"/>
                    <a:pt x="26370" y="25505"/>
                    <a:pt x="26317" y="25504"/>
                  </a:cubicBezTo>
                  <a:cubicBezTo>
                    <a:pt x="24037" y="25440"/>
                    <a:pt x="21503" y="24364"/>
                    <a:pt x="19381" y="23382"/>
                  </a:cubicBezTo>
                  <a:cubicBezTo>
                    <a:pt x="19635" y="22590"/>
                    <a:pt x="19857" y="21830"/>
                    <a:pt x="20078" y="21038"/>
                  </a:cubicBezTo>
                  <a:cubicBezTo>
                    <a:pt x="22707" y="19867"/>
                    <a:pt x="25240" y="18441"/>
                    <a:pt x="27394" y="16541"/>
                  </a:cubicBezTo>
                  <a:close/>
                  <a:moveTo>
                    <a:pt x="16373" y="22495"/>
                  </a:moveTo>
                  <a:cubicBezTo>
                    <a:pt x="17101" y="22907"/>
                    <a:pt x="17861" y="23350"/>
                    <a:pt x="18590" y="23699"/>
                  </a:cubicBezTo>
                  <a:cubicBezTo>
                    <a:pt x="18051" y="25250"/>
                    <a:pt x="17450" y="26739"/>
                    <a:pt x="16753" y="28196"/>
                  </a:cubicBezTo>
                  <a:cubicBezTo>
                    <a:pt x="16341" y="27499"/>
                    <a:pt x="15645" y="27024"/>
                    <a:pt x="14789" y="26992"/>
                  </a:cubicBezTo>
                  <a:cubicBezTo>
                    <a:pt x="14631" y="26992"/>
                    <a:pt x="14568" y="27055"/>
                    <a:pt x="14536" y="27182"/>
                  </a:cubicBezTo>
                  <a:cubicBezTo>
                    <a:pt x="14295" y="27087"/>
                    <a:pt x="14042" y="27043"/>
                    <a:pt x="13789" y="27043"/>
                  </a:cubicBezTo>
                  <a:cubicBezTo>
                    <a:pt x="12947" y="27043"/>
                    <a:pt x="12107" y="27535"/>
                    <a:pt x="11718" y="28291"/>
                  </a:cubicBezTo>
                  <a:cubicBezTo>
                    <a:pt x="11084" y="27055"/>
                    <a:pt x="10641" y="25662"/>
                    <a:pt x="10356" y="24237"/>
                  </a:cubicBezTo>
                  <a:cubicBezTo>
                    <a:pt x="12541" y="23889"/>
                    <a:pt x="14758" y="23097"/>
                    <a:pt x="16373" y="22495"/>
                  </a:cubicBezTo>
                  <a:close/>
                  <a:moveTo>
                    <a:pt x="14122" y="27437"/>
                  </a:moveTo>
                  <a:cubicBezTo>
                    <a:pt x="14380" y="27437"/>
                    <a:pt x="14639" y="27478"/>
                    <a:pt x="14884" y="27562"/>
                  </a:cubicBezTo>
                  <a:cubicBezTo>
                    <a:pt x="14903" y="27581"/>
                    <a:pt x="14922" y="27588"/>
                    <a:pt x="14939" y="27588"/>
                  </a:cubicBezTo>
                  <a:cubicBezTo>
                    <a:pt x="14982" y="27588"/>
                    <a:pt x="15020" y="27544"/>
                    <a:pt x="15043" y="27499"/>
                  </a:cubicBezTo>
                  <a:cubicBezTo>
                    <a:pt x="16056" y="27815"/>
                    <a:pt x="16816" y="28829"/>
                    <a:pt x="16595" y="30001"/>
                  </a:cubicBezTo>
                  <a:cubicBezTo>
                    <a:pt x="16363" y="31015"/>
                    <a:pt x="15388" y="31632"/>
                    <a:pt x="14472" y="31632"/>
                  </a:cubicBezTo>
                  <a:cubicBezTo>
                    <a:pt x="14387" y="31632"/>
                    <a:pt x="14303" y="31626"/>
                    <a:pt x="14219" y="31616"/>
                  </a:cubicBezTo>
                  <a:cubicBezTo>
                    <a:pt x="13048" y="31521"/>
                    <a:pt x="12066" y="30539"/>
                    <a:pt x="12066" y="29367"/>
                  </a:cubicBezTo>
                  <a:cubicBezTo>
                    <a:pt x="12193" y="29272"/>
                    <a:pt x="12256" y="29114"/>
                    <a:pt x="12193" y="28956"/>
                  </a:cubicBezTo>
                  <a:cubicBezTo>
                    <a:pt x="12161" y="28924"/>
                    <a:pt x="12161" y="28892"/>
                    <a:pt x="12098" y="28829"/>
                  </a:cubicBezTo>
                  <a:cubicBezTo>
                    <a:pt x="12320" y="27941"/>
                    <a:pt x="13214" y="27437"/>
                    <a:pt x="14122" y="27437"/>
                  </a:cubicBezTo>
                  <a:close/>
                  <a:moveTo>
                    <a:pt x="4005" y="1"/>
                  </a:moveTo>
                  <a:cubicBezTo>
                    <a:pt x="3440" y="1"/>
                    <a:pt x="2875" y="145"/>
                    <a:pt x="2375" y="454"/>
                  </a:cubicBezTo>
                  <a:cubicBezTo>
                    <a:pt x="2344" y="454"/>
                    <a:pt x="2344" y="485"/>
                    <a:pt x="2344" y="549"/>
                  </a:cubicBezTo>
                  <a:cubicBezTo>
                    <a:pt x="2291" y="514"/>
                    <a:pt x="2249" y="489"/>
                    <a:pt x="2200" y="489"/>
                  </a:cubicBezTo>
                  <a:cubicBezTo>
                    <a:pt x="2160" y="489"/>
                    <a:pt x="2116" y="506"/>
                    <a:pt x="2059" y="549"/>
                  </a:cubicBezTo>
                  <a:cubicBezTo>
                    <a:pt x="507" y="1562"/>
                    <a:pt x="0" y="3874"/>
                    <a:pt x="1108" y="5426"/>
                  </a:cubicBezTo>
                  <a:cubicBezTo>
                    <a:pt x="1583" y="6091"/>
                    <a:pt x="2280" y="6566"/>
                    <a:pt x="3072" y="6756"/>
                  </a:cubicBezTo>
                  <a:cubicBezTo>
                    <a:pt x="3864" y="8877"/>
                    <a:pt x="4940" y="10904"/>
                    <a:pt x="6207" y="12773"/>
                  </a:cubicBezTo>
                  <a:cubicBezTo>
                    <a:pt x="3199" y="15116"/>
                    <a:pt x="760" y="18346"/>
                    <a:pt x="2660" y="21798"/>
                  </a:cubicBezTo>
                  <a:cubicBezTo>
                    <a:pt x="3692" y="23738"/>
                    <a:pt x="5637" y="24383"/>
                    <a:pt x="7832" y="24383"/>
                  </a:cubicBezTo>
                  <a:cubicBezTo>
                    <a:pt x="8468" y="24383"/>
                    <a:pt x="9124" y="24329"/>
                    <a:pt x="9786" y="24237"/>
                  </a:cubicBezTo>
                  <a:cubicBezTo>
                    <a:pt x="10134" y="25915"/>
                    <a:pt x="10672" y="27499"/>
                    <a:pt x="11528" y="28892"/>
                  </a:cubicBezTo>
                  <a:cubicBezTo>
                    <a:pt x="11243" y="30254"/>
                    <a:pt x="12224" y="31774"/>
                    <a:pt x="13618" y="32091"/>
                  </a:cubicBezTo>
                  <a:cubicBezTo>
                    <a:pt x="13837" y="32144"/>
                    <a:pt x="14064" y="32170"/>
                    <a:pt x="14291" y="32170"/>
                  </a:cubicBezTo>
                  <a:cubicBezTo>
                    <a:pt x="15538" y="32170"/>
                    <a:pt x="16807" y="31391"/>
                    <a:pt x="17101" y="30159"/>
                  </a:cubicBezTo>
                  <a:cubicBezTo>
                    <a:pt x="17228" y="29621"/>
                    <a:pt x="17165" y="29082"/>
                    <a:pt x="16975" y="28607"/>
                  </a:cubicBezTo>
                  <a:lnTo>
                    <a:pt x="16975" y="28607"/>
                  </a:lnTo>
                  <a:cubicBezTo>
                    <a:pt x="17003" y="28614"/>
                    <a:pt x="17032" y="28618"/>
                    <a:pt x="17059" y="28618"/>
                  </a:cubicBezTo>
                  <a:cubicBezTo>
                    <a:pt x="17155" y="28618"/>
                    <a:pt x="17242" y="28572"/>
                    <a:pt x="17291" y="28449"/>
                  </a:cubicBezTo>
                  <a:cubicBezTo>
                    <a:pt x="18020" y="26929"/>
                    <a:pt x="18590" y="25440"/>
                    <a:pt x="19160" y="23889"/>
                  </a:cubicBezTo>
                  <a:cubicBezTo>
                    <a:pt x="19920" y="24237"/>
                    <a:pt x="20648" y="24554"/>
                    <a:pt x="21408" y="24839"/>
                  </a:cubicBezTo>
                  <a:cubicBezTo>
                    <a:pt x="22864" y="25374"/>
                    <a:pt x="24755" y="26141"/>
                    <a:pt x="26493" y="26141"/>
                  </a:cubicBezTo>
                  <a:cubicBezTo>
                    <a:pt x="27325" y="26141"/>
                    <a:pt x="28122" y="25965"/>
                    <a:pt x="28819" y="25504"/>
                  </a:cubicBezTo>
                  <a:cubicBezTo>
                    <a:pt x="30719" y="24300"/>
                    <a:pt x="30624" y="21640"/>
                    <a:pt x="29991" y="19740"/>
                  </a:cubicBezTo>
                  <a:cubicBezTo>
                    <a:pt x="29579" y="18378"/>
                    <a:pt x="28819" y="17175"/>
                    <a:pt x="27932" y="15971"/>
                  </a:cubicBezTo>
                  <a:cubicBezTo>
                    <a:pt x="28977" y="14958"/>
                    <a:pt x="29896" y="13850"/>
                    <a:pt x="30624" y="12519"/>
                  </a:cubicBezTo>
                  <a:cubicBezTo>
                    <a:pt x="30687" y="12488"/>
                    <a:pt x="30687" y="12424"/>
                    <a:pt x="30687" y="12361"/>
                  </a:cubicBezTo>
                  <a:cubicBezTo>
                    <a:pt x="30777" y="12369"/>
                    <a:pt x="30867" y="12373"/>
                    <a:pt x="30957" y="12373"/>
                  </a:cubicBezTo>
                  <a:cubicBezTo>
                    <a:pt x="32334" y="12373"/>
                    <a:pt x="33745" y="11476"/>
                    <a:pt x="34013" y="10049"/>
                  </a:cubicBezTo>
                  <a:cubicBezTo>
                    <a:pt x="34266" y="8402"/>
                    <a:pt x="32968" y="6439"/>
                    <a:pt x="31226" y="6439"/>
                  </a:cubicBezTo>
                  <a:cubicBezTo>
                    <a:pt x="31175" y="6439"/>
                    <a:pt x="31104" y="6480"/>
                    <a:pt x="31062" y="6480"/>
                  </a:cubicBezTo>
                  <a:cubicBezTo>
                    <a:pt x="31051" y="6480"/>
                    <a:pt x="31042" y="6477"/>
                    <a:pt x="31036" y="6471"/>
                  </a:cubicBezTo>
                  <a:cubicBezTo>
                    <a:pt x="30873" y="6430"/>
                    <a:pt x="30715" y="6411"/>
                    <a:pt x="30562" y="6411"/>
                  </a:cubicBezTo>
                  <a:cubicBezTo>
                    <a:pt x="30000" y="6411"/>
                    <a:pt x="29509" y="6667"/>
                    <a:pt x="29136" y="7041"/>
                  </a:cubicBezTo>
                  <a:lnTo>
                    <a:pt x="29104" y="7041"/>
                  </a:lnTo>
                  <a:cubicBezTo>
                    <a:pt x="27609" y="6807"/>
                    <a:pt x="26104" y="6695"/>
                    <a:pt x="24601" y="6695"/>
                  </a:cubicBezTo>
                  <a:cubicBezTo>
                    <a:pt x="23460" y="6695"/>
                    <a:pt x="22321" y="6759"/>
                    <a:pt x="21187" y="6882"/>
                  </a:cubicBezTo>
                  <a:cubicBezTo>
                    <a:pt x="20692" y="4176"/>
                    <a:pt x="19556" y="1497"/>
                    <a:pt x="16796" y="1497"/>
                  </a:cubicBezTo>
                  <a:cubicBezTo>
                    <a:pt x="16552" y="1497"/>
                    <a:pt x="16295" y="1518"/>
                    <a:pt x="16025" y="1562"/>
                  </a:cubicBezTo>
                  <a:cubicBezTo>
                    <a:pt x="14694" y="1752"/>
                    <a:pt x="13744" y="2702"/>
                    <a:pt x="13016" y="3810"/>
                  </a:cubicBezTo>
                  <a:cubicBezTo>
                    <a:pt x="11148" y="2924"/>
                    <a:pt x="9247" y="2069"/>
                    <a:pt x="7284" y="1404"/>
                  </a:cubicBezTo>
                  <a:cubicBezTo>
                    <a:pt x="7247" y="1396"/>
                    <a:pt x="7209" y="1392"/>
                    <a:pt x="7173" y="1392"/>
                  </a:cubicBezTo>
                  <a:cubicBezTo>
                    <a:pt x="7054" y="1392"/>
                    <a:pt x="6945" y="1434"/>
                    <a:pt x="6872" y="1530"/>
                  </a:cubicBezTo>
                  <a:cubicBezTo>
                    <a:pt x="6241" y="563"/>
                    <a:pt x="5122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5"/>
            <p:cNvSpPr/>
            <p:nvPr/>
          </p:nvSpPr>
          <p:spPr>
            <a:xfrm>
              <a:off x="1364040" y="2492280"/>
              <a:ext cx="164880" cy="159120"/>
            </a:xfrm>
            <a:custGeom>
              <a:avLst/>
              <a:gdLst/>
              <a:ahLst/>
              <a:rect l="l" t="t" r="r" b="b"/>
              <a:pathLst>
                <a:path w="5131" h="4955">
                  <a:moveTo>
                    <a:pt x="2236" y="572"/>
                  </a:moveTo>
                  <a:cubicBezTo>
                    <a:pt x="2326" y="572"/>
                    <a:pt x="2415" y="582"/>
                    <a:pt x="2502" y="602"/>
                  </a:cubicBezTo>
                  <a:cubicBezTo>
                    <a:pt x="2745" y="633"/>
                    <a:pt x="2697" y="953"/>
                    <a:pt x="2499" y="953"/>
                  </a:cubicBezTo>
                  <a:cubicBezTo>
                    <a:pt x="2490" y="953"/>
                    <a:pt x="2480" y="952"/>
                    <a:pt x="2471" y="951"/>
                  </a:cubicBezTo>
                  <a:cubicBezTo>
                    <a:pt x="2429" y="949"/>
                    <a:pt x="2388" y="947"/>
                    <a:pt x="2347" y="947"/>
                  </a:cubicBezTo>
                  <a:cubicBezTo>
                    <a:pt x="1800" y="947"/>
                    <a:pt x="1340" y="1151"/>
                    <a:pt x="1046" y="1711"/>
                  </a:cubicBezTo>
                  <a:cubicBezTo>
                    <a:pt x="1015" y="1762"/>
                    <a:pt x="974" y="1784"/>
                    <a:pt x="934" y="1784"/>
                  </a:cubicBezTo>
                  <a:cubicBezTo>
                    <a:pt x="851" y="1784"/>
                    <a:pt x="771" y="1691"/>
                    <a:pt x="792" y="1584"/>
                  </a:cubicBezTo>
                  <a:cubicBezTo>
                    <a:pt x="1012" y="1006"/>
                    <a:pt x="1639" y="572"/>
                    <a:pt x="2236" y="572"/>
                  </a:cubicBezTo>
                  <a:close/>
                  <a:moveTo>
                    <a:pt x="2597" y="1"/>
                  </a:moveTo>
                  <a:cubicBezTo>
                    <a:pt x="1204" y="1"/>
                    <a:pt x="127" y="982"/>
                    <a:pt x="64" y="2471"/>
                  </a:cubicBezTo>
                  <a:cubicBezTo>
                    <a:pt x="1" y="3738"/>
                    <a:pt x="856" y="4846"/>
                    <a:pt x="2154" y="4941"/>
                  </a:cubicBezTo>
                  <a:cubicBezTo>
                    <a:pt x="2243" y="4950"/>
                    <a:pt x="2332" y="4954"/>
                    <a:pt x="2421" y="4954"/>
                  </a:cubicBezTo>
                  <a:cubicBezTo>
                    <a:pt x="3610" y="4954"/>
                    <a:pt x="4825" y="4183"/>
                    <a:pt x="4973" y="2946"/>
                  </a:cubicBezTo>
                  <a:cubicBezTo>
                    <a:pt x="5131" y="1426"/>
                    <a:pt x="3959" y="286"/>
                    <a:pt x="2597" y="1"/>
                  </a:cubicBezTo>
                  <a:close/>
                </a:path>
              </a:pathLst>
            </a:custGeom>
            <a:solidFill>
              <a:schemeClr val="dk2"/>
            </a:solidFill>
            <a:ln w="468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6"/>
            <p:cNvSpPr/>
            <p:nvPr/>
          </p:nvSpPr>
          <p:spPr>
            <a:xfrm>
              <a:off x="1390320" y="2510640"/>
              <a:ext cx="62640" cy="37800"/>
            </a:xfrm>
            <a:custGeom>
              <a:avLst/>
              <a:gdLst/>
              <a:ahLst/>
              <a:rect l="l" t="t" r="r" b="b"/>
              <a:pathLst>
                <a:path w="1955" h="1181">
                  <a:moveTo>
                    <a:pt x="1454" y="1"/>
                  </a:moveTo>
                  <a:cubicBezTo>
                    <a:pt x="817" y="1"/>
                    <a:pt x="202" y="431"/>
                    <a:pt x="64" y="981"/>
                  </a:cubicBezTo>
                  <a:cubicBezTo>
                    <a:pt x="0" y="1088"/>
                    <a:pt x="95" y="1181"/>
                    <a:pt x="192" y="1181"/>
                  </a:cubicBezTo>
                  <a:cubicBezTo>
                    <a:pt x="239" y="1181"/>
                    <a:pt x="287" y="1160"/>
                    <a:pt x="318" y="1108"/>
                  </a:cubicBezTo>
                  <a:cubicBezTo>
                    <a:pt x="553" y="578"/>
                    <a:pt x="1036" y="376"/>
                    <a:pt x="1561" y="376"/>
                  </a:cubicBezTo>
                  <a:cubicBezTo>
                    <a:pt x="1600" y="376"/>
                    <a:pt x="1640" y="378"/>
                    <a:pt x="1679" y="380"/>
                  </a:cubicBezTo>
                  <a:cubicBezTo>
                    <a:pt x="1690" y="381"/>
                    <a:pt x="1701" y="382"/>
                    <a:pt x="1711" y="382"/>
                  </a:cubicBezTo>
                  <a:cubicBezTo>
                    <a:pt x="1935" y="382"/>
                    <a:pt x="1955" y="62"/>
                    <a:pt x="1743" y="31"/>
                  </a:cubicBezTo>
                  <a:cubicBezTo>
                    <a:pt x="1647" y="11"/>
                    <a:pt x="1550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7"/>
            <p:cNvSpPr/>
            <p:nvPr/>
          </p:nvSpPr>
          <p:spPr>
            <a:xfrm>
              <a:off x="856440" y="2635200"/>
              <a:ext cx="191160" cy="195120"/>
            </a:xfrm>
            <a:custGeom>
              <a:avLst/>
              <a:gdLst/>
              <a:ahLst/>
              <a:rect l="l" t="t" r="r" b="b"/>
              <a:pathLst>
                <a:path w="5955" h="6081">
                  <a:moveTo>
                    <a:pt x="3199" y="461"/>
                  </a:moveTo>
                  <a:cubicBezTo>
                    <a:pt x="3199" y="606"/>
                    <a:pt x="3252" y="750"/>
                    <a:pt x="3430" y="750"/>
                  </a:cubicBezTo>
                  <a:cubicBezTo>
                    <a:pt x="3446" y="750"/>
                    <a:pt x="3465" y="749"/>
                    <a:pt x="3484" y="746"/>
                  </a:cubicBezTo>
                  <a:cubicBezTo>
                    <a:pt x="3554" y="735"/>
                    <a:pt x="3622" y="729"/>
                    <a:pt x="3688" y="729"/>
                  </a:cubicBezTo>
                  <a:cubicBezTo>
                    <a:pt x="5057" y="729"/>
                    <a:pt x="5585" y="3138"/>
                    <a:pt x="5162" y="4135"/>
                  </a:cubicBezTo>
                  <a:cubicBezTo>
                    <a:pt x="4804" y="5031"/>
                    <a:pt x="3919" y="5527"/>
                    <a:pt x="3036" y="5527"/>
                  </a:cubicBezTo>
                  <a:cubicBezTo>
                    <a:pt x="2515" y="5527"/>
                    <a:pt x="1995" y="5354"/>
                    <a:pt x="1584" y="4990"/>
                  </a:cubicBezTo>
                  <a:cubicBezTo>
                    <a:pt x="729" y="4135"/>
                    <a:pt x="507" y="2805"/>
                    <a:pt x="1140" y="1823"/>
                  </a:cubicBezTo>
                  <a:cubicBezTo>
                    <a:pt x="1615" y="1063"/>
                    <a:pt x="2375" y="651"/>
                    <a:pt x="3199" y="461"/>
                  </a:cubicBezTo>
                  <a:close/>
                  <a:moveTo>
                    <a:pt x="3357" y="0"/>
                  </a:moveTo>
                  <a:cubicBezTo>
                    <a:pt x="1979" y="0"/>
                    <a:pt x="636" y="980"/>
                    <a:pt x="317" y="2361"/>
                  </a:cubicBezTo>
                  <a:cubicBezTo>
                    <a:pt x="0" y="3818"/>
                    <a:pt x="824" y="5528"/>
                    <a:pt x="2280" y="5972"/>
                  </a:cubicBezTo>
                  <a:cubicBezTo>
                    <a:pt x="2517" y="6046"/>
                    <a:pt x="2760" y="6080"/>
                    <a:pt x="3002" y="6080"/>
                  </a:cubicBezTo>
                  <a:cubicBezTo>
                    <a:pt x="4322" y="6080"/>
                    <a:pt x="5635" y="5051"/>
                    <a:pt x="5796" y="3660"/>
                  </a:cubicBezTo>
                  <a:cubicBezTo>
                    <a:pt x="5954" y="2520"/>
                    <a:pt x="5416" y="620"/>
                    <a:pt x="4181" y="240"/>
                  </a:cubicBezTo>
                  <a:cubicBezTo>
                    <a:pt x="4212" y="176"/>
                    <a:pt x="4181" y="113"/>
                    <a:pt x="4149" y="113"/>
                  </a:cubicBezTo>
                  <a:cubicBezTo>
                    <a:pt x="3888" y="36"/>
                    <a:pt x="362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8"/>
            <p:cNvSpPr/>
            <p:nvPr/>
          </p:nvSpPr>
          <p:spPr>
            <a:xfrm>
              <a:off x="873000" y="2648160"/>
              <a:ext cx="163080" cy="163080"/>
            </a:xfrm>
            <a:custGeom>
              <a:avLst/>
              <a:gdLst/>
              <a:ahLst/>
              <a:rect l="l" t="t" r="r" b="b"/>
              <a:pathLst>
                <a:path w="5080" h="5082">
                  <a:moveTo>
                    <a:pt x="2439" y="728"/>
                  </a:moveTo>
                  <a:cubicBezTo>
                    <a:pt x="3325" y="792"/>
                    <a:pt x="3927" y="1678"/>
                    <a:pt x="3642" y="2534"/>
                  </a:cubicBezTo>
                  <a:cubicBezTo>
                    <a:pt x="3610" y="2609"/>
                    <a:pt x="3545" y="2640"/>
                    <a:pt x="3475" y="2640"/>
                  </a:cubicBezTo>
                  <a:cubicBezTo>
                    <a:pt x="3340" y="2640"/>
                    <a:pt x="3188" y="2522"/>
                    <a:pt x="3230" y="2375"/>
                  </a:cubicBezTo>
                  <a:cubicBezTo>
                    <a:pt x="3484" y="1773"/>
                    <a:pt x="3040" y="1045"/>
                    <a:pt x="2407" y="982"/>
                  </a:cubicBezTo>
                  <a:cubicBezTo>
                    <a:pt x="2249" y="982"/>
                    <a:pt x="2280" y="728"/>
                    <a:pt x="2439" y="728"/>
                  </a:cubicBezTo>
                  <a:close/>
                  <a:moveTo>
                    <a:pt x="2692" y="0"/>
                  </a:moveTo>
                  <a:lnTo>
                    <a:pt x="2692" y="0"/>
                  </a:lnTo>
                  <a:cubicBezTo>
                    <a:pt x="1868" y="190"/>
                    <a:pt x="1108" y="570"/>
                    <a:pt x="633" y="1330"/>
                  </a:cubicBezTo>
                  <a:cubicBezTo>
                    <a:pt x="0" y="2375"/>
                    <a:pt x="190" y="3705"/>
                    <a:pt x="1077" y="4497"/>
                  </a:cubicBezTo>
                  <a:cubicBezTo>
                    <a:pt x="1499" y="4895"/>
                    <a:pt x="2036" y="5082"/>
                    <a:pt x="2572" y="5082"/>
                  </a:cubicBezTo>
                  <a:cubicBezTo>
                    <a:pt x="3444" y="5082"/>
                    <a:pt x="4314" y="4588"/>
                    <a:pt x="4687" y="3705"/>
                  </a:cubicBezTo>
                  <a:cubicBezTo>
                    <a:pt x="5080" y="2679"/>
                    <a:pt x="4551" y="299"/>
                    <a:pt x="3183" y="299"/>
                  </a:cubicBezTo>
                  <a:cubicBezTo>
                    <a:pt x="3117" y="299"/>
                    <a:pt x="3048" y="305"/>
                    <a:pt x="2977" y="317"/>
                  </a:cubicBezTo>
                  <a:cubicBezTo>
                    <a:pt x="2958" y="319"/>
                    <a:pt x="2940" y="321"/>
                    <a:pt x="2922" y="321"/>
                  </a:cubicBezTo>
                  <a:cubicBezTo>
                    <a:pt x="2740" y="321"/>
                    <a:pt x="2663" y="174"/>
                    <a:pt x="2692" y="0"/>
                  </a:cubicBezTo>
                  <a:close/>
                </a:path>
              </a:pathLst>
            </a:custGeom>
            <a:solidFill>
              <a:schemeClr val="dk2"/>
            </a:solidFill>
            <a:ln w="468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9"/>
            <p:cNvSpPr/>
            <p:nvPr/>
          </p:nvSpPr>
          <p:spPr>
            <a:xfrm>
              <a:off x="924840" y="3180240"/>
              <a:ext cx="29160" cy="56880"/>
            </a:xfrm>
            <a:custGeom>
              <a:avLst/>
              <a:gdLst/>
              <a:ahLst/>
              <a:rect l="l" t="t" r="r" b="b"/>
              <a:pathLst>
                <a:path w="915" h="1781">
                  <a:moveTo>
                    <a:pt x="288" y="1"/>
                  </a:moveTo>
                  <a:cubicBezTo>
                    <a:pt x="210" y="1"/>
                    <a:pt x="147" y="134"/>
                    <a:pt x="249" y="185"/>
                  </a:cubicBezTo>
                  <a:cubicBezTo>
                    <a:pt x="566" y="565"/>
                    <a:pt x="503" y="1104"/>
                    <a:pt x="154" y="1420"/>
                  </a:cubicBezTo>
                  <a:cubicBezTo>
                    <a:pt x="1" y="1548"/>
                    <a:pt x="117" y="1780"/>
                    <a:pt x="284" y="1780"/>
                  </a:cubicBezTo>
                  <a:cubicBezTo>
                    <a:pt x="323" y="1780"/>
                    <a:pt x="366" y="1767"/>
                    <a:pt x="408" y="1737"/>
                  </a:cubicBezTo>
                  <a:cubicBezTo>
                    <a:pt x="915" y="1294"/>
                    <a:pt x="883" y="470"/>
                    <a:pt x="345" y="27"/>
                  </a:cubicBezTo>
                  <a:cubicBezTo>
                    <a:pt x="326" y="8"/>
                    <a:pt x="306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 w="252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20"/>
            <p:cNvSpPr/>
            <p:nvPr/>
          </p:nvSpPr>
          <p:spPr>
            <a:xfrm>
              <a:off x="945360" y="2671560"/>
              <a:ext cx="53280" cy="61200"/>
            </a:xfrm>
            <a:custGeom>
              <a:avLst/>
              <a:gdLst/>
              <a:ahLst/>
              <a:rect l="l" t="t" r="r" b="b"/>
              <a:pathLst>
                <a:path w="1670" h="1916">
                  <a:moveTo>
                    <a:pt x="155" y="1"/>
                  </a:moveTo>
                  <a:cubicBezTo>
                    <a:pt x="20" y="1"/>
                    <a:pt x="1" y="227"/>
                    <a:pt x="150" y="257"/>
                  </a:cubicBezTo>
                  <a:cubicBezTo>
                    <a:pt x="783" y="320"/>
                    <a:pt x="1227" y="1048"/>
                    <a:pt x="973" y="1650"/>
                  </a:cubicBezTo>
                  <a:cubicBezTo>
                    <a:pt x="931" y="1797"/>
                    <a:pt x="1083" y="1915"/>
                    <a:pt x="1218" y="1915"/>
                  </a:cubicBezTo>
                  <a:cubicBezTo>
                    <a:pt x="1288" y="1915"/>
                    <a:pt x="1353" y="1884"/>
                    <a:pt x="1385" y="1809"/>
                  </a:cubicBezTo>
                  <a:cubicBezTo>
                    <a:pt x="1670" y="1017"/>
                    <a:pt x="1068" y="67"/>
                    <a:pt x="182" y="3"/>
                  </a:cubicBezTo>
                  <a:cubicBezTo>
                    <a:pt x="172" y="2"/>
                    <a:pt x="16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21"/>
            <p:cNvSpPr/>
            <p:nvPr/>
          </p:nvSpPr>
          <p:spPr>
            <a:xfrm>
              <a:off x="463320" y="2285640"/>
              <a:ext cx="215640" cy="189000"/>
            </a:xfrm>
            <a:custGeom>
              <a:avLst/>
              <a:gdLst/>
              <a:ahLst/>
              <a:rect l="l" t="t" r="r" b="b"/>
              <a:pathLst>
                <a:path w="6714" h="5887">
                  <a:moveTo>
                    <a:pt x="3439" y="648"/>
                  </a:moveTo>
                  <a:cubicBezTo>
                    <a:pt x="4476" y="648"/>
                    <a:pt x="5564" y="1593"/>
                    <a:pt x="5352" y="2712"/>
                  </a:cubicBezTo>
                  <a:cubicBezTo>
                    <a:pt x="5336" y="2823"/>
                    <a:pt x="5241" y="2879"/>
                    <a:pt x="5150" y="2879"/>
                  </a:cubicBezTo>
                  <a:cubicBezTo>
                    <a:pt x="5059" y="2879"/>
                    <a:pt x="4972" y="2823"/>
                    <a:pt x="4972" y="2712"/>
                  </a:cubicBezTo>
                  <a:cubicBezTo>
                    <a:pt x="4877" y="1794"/>
                    <a:pt x="4339" y="1002"/>
                    <a:pt x="3294" y="971"/>
                  </a:cubicBezTo>
                  <a:cubicBezTo>
                    <a:pt x="3135" y="907"/>
                    <a:pt x="3135" y="654"/>
                    <a:pt x="3294" y="654"/>
                  </a:cubicBezTo>
                  <a:cubicBezTo>
                    <a:pt x="3342" y="650"/>
                    <a:pt x="3391" y="648"/>
                    <a:pt x="3439" y="648"/>
                  </a:cubicBezTo>
                  <a:close/>
                  <a:moveTo>
                    <a:pt x="3194" y="1"/>
                  </a:moveTo>
                  <a:cubicBezTo>
                    <a:pt x="2771" y="1"/>
                    <a:pt x="2351" y="72"/>
                    <a:pt x="1964" y="211"/>
                  </a:cubicBezTo>
                  <a:cubicBezTo>
                    <a:pt x="1953" y="221"/>
                    <a:pt x="1939" y="225"/>
                    <a:pt x="1924" y="225"/>
                  </a:cubicBezTo>
                  <a:cubicBezTo>
                    <a:pt x="1893" y="225"/>
                    <a:pt x="1858" y="211"/>
                    <a:pt x="1837" y="211"/>
                  </a:cubicBezTo>
                  <a:cubicBezTo>
                    <a:pt x="1900" y="274"/>
                    <a:pt x="1837" y="369"/>
                    <a:pt x="1774" y="432"/>
                  </a:cubicBezTo>
                  <a:cubicBezTo>
                    <a:pt x="507" y="1446"/>
                    <a:pt x="0" y="3377"/>
                    <a:pt x="1013" y="4708"/>
                  </a:cubicBezTo>
                  <a:cubicBezTo>
                    <a:pt x="1584" y="5468"/>
                    <a:pt x="2543" y="5886"/>
                    <a:pt x="3479" y="5886"/>
                  </a:cubicBezTo>
                  <a:cubicBezTo>
                    <a:pt x="4101" y="5886"/>
                    <a:pt x="4713" y="5701"/>
                    <a:pt x="5194" y="5309"/>
                  </a:cubicBezTo>
                  <a:cubicBezTo>
                    <a:pt x="6366" y="4391"/>
                    <a:pt x="6714" y="2554"/>
                    <a:pt x="5891" y="1319"/>
                  </a:cubicBezTo>
                  <a:cubicBezTo>
                    <a:pt x="5262" y="421"/>
                    <a:pt x="4221" y="1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 w="468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22"/>
            <p:cNvSpPr/>
            <p:nvPr/>
          </p:nvSpPr>
          <p:spPr>
            <a:xfrm>
              <a:off x="563040" y="2306520"/>
              <a:ext cx="76680" cy="70920"/>
            </a:xfrm>
            <a:custGeom>
              <a:avLst/>
              <a:gdLst/>
              <a:ahLst/>
              <a:rect l="l" t="t" r="r" b="b"/>
              <a:pathLst>
                <a:path w="2399" h="2221">
                  <a:moveTo>
                    <a:pt x="305" y="1"/>
                  </a:moveTo>
                  <a:cubicBezTo>
                    <a:pt x="256" y="1"/>
                    <a:pt x="207" y="3"/>
                    <a:pt x="159" y="7"/>
                  </a:cubicBezTo>
                  <a:cubicBezTo>
                    <a:pt x="1" y="39"/>
                    <a:pt x="1" y="324"/>
                    <a:pt x="159" y="324"/>
                  </a:cubicBezTo>
                  <a:cubicBezTo>
                    <a:pt x="1141" y="324"/>
                    <a:pt x="1742" y="1115"/>
                    <a:pt x="1837" y="2065"/>
                  </a:cubicBezTo>
                  <a:cubicBezTo>
                    <a:pt x="1853" y="2172"/>
                    <a:pt x="1934" y="2220"/>
                    <a:pt x="2017" y="2220"/>
                  </a:cubicBezTo>
                  <a:cubicBezTo>
                    <a:pt x="2108" y="2220"/>
                    <a:pt x="2201" y="2164"/>
                    <a:pt x="2217" y="2065"/>
                  </a:cubicBezTo>
                  <a:cubicBezTo>
                    <a:pt x="2399" y="946"/>
                    <a:pt x="1338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3"/>
            <p:cNvSpPr/>
            <p:nvPr/>
          </p:nvSpPr>
          <p:spPr>
            <a:xfrm>
              <a:off x="2152440" y="2908080"/>
              <a:ext cx="1132560" cy="1120680"/>
            </a:xfrm>
            <a:custGeom>
              <a:avLst/>
              <a:gdLst/>
              <a:ahLst/>
              <a:rect l="l" t="t" r="r" b="b"/>
              <a:pathLst>
                <a:path w="35217" h="34849">
                  <a:moveTo>
                    <a:pt x="31229" y="513"/>
                  </a:moveTo>
                  <a:cubicBezTo>
                    <a:pt x="31973" y="513"/>
                    <a:pt x="32747" y="794"/>
                    <a:pt x="33411" y="1449"/>
                  </a:cubicBezTo>
                  <a:cubicBezTo>
                    <a:pt x="34456" y="2399"/>
                    <a:pt x="34646" y="3888"/>
                    <a:pt x="33981" y="5123"/>
                  </a:cubicBezTo>
                  <a:cubicBezTo>
                    <a:pt x="33434" y="6074"/>
                    <a:pt x="32388" y="6811"/>
                    <a:pt x="31324" y="6811"/>
                  </a:cubicBezTo>
                  <a:cubicBezTo>
                    <a:pt x="30971" y="6811"/>
                    <a:pt x="30615" y="6730"/>
                    <a:pt x="30276" y="6548"/>
                  </a:cubicBezTo>
                  <a:cubicBezTo>
                    <a:pt x="30561" y="6295"/>
                    <a:pt x="30846" y="5946"/>
                    <a:pt x="31163" y="5693"/>
                  </a:cubicBezTo>
                  <a:cubicBezTo>
                    <a:pt x="31321" y="5535"/>
                    <a:pt x="31194" y="5376"/>
                    <a:pt x="31068" y="5281"/>
                  </a:cubicBezTo>
                  <a:cubicBezTo>
                    <a:pt x="31124" y="4723"/>
                    <a:pt x="30662" y="4140"/>
                    <a:pt x="30119" y="4140"/>
                  </a:cubicBezTo>
                  <a:cubicBezTo>
                    <a:pt x="30045" y="4140"/>
                    <a:pt x="29971" y="4150"/>
                    <a:pt x="29896" y="4173"/>
                  </a:cubicBezTo>
                  <a:cubicBezTo>
                    <a:pt x="29801" y="4205"/>
                    <a:pt x="29801" y="4205"/>
                    <a:pt x="29769" y="4268"/>
                  </a:cubicBezTo>
                  <a:cubicBezTo>
                    <a:pt x="29741" y="4239"/>
                    <a:pt x="29706" y="4224"/>
                    <a:pt x="29670" y="4224"/>
                  </a:cubicBezTo>
                  <a:cubicBezTo>
                    <a:pt x="29627" y="4224"/>
                    <a:pt x="29582" y="4247"/>
                    <a:pt x="29548" y="4300"/>
                  </a:cubicBezTo>
                  <a:cubicBezTo>
                    <a:pt x="29263" y="4521"/>
                    <a:pt x="28946" y="4806"/>
                    <a:pt x="28661" y="5091"/>
                  </a:cubicBezTo>
                  <a:cubicBezTo>
                    <a:pt x="28693" y="5060"/>
                    <a:pt x="28693" y="4996"/>
                    <a:pt x="28661" y="4965"/>
                  </a:cubicBezTo>
                  <a:cubicBezTo>
                    <a:pt x="27335" y="2662"/>
                    <a:pt x="29170" y="513"/>
                    <a:pt x="31229" y="513"/>
                  </a:cubicBezTo>
                  <a:close/>
                  <a:moveTo>
                    <a:pt x="29928" y="4490"/>
                  </a:moveTo>
                  <a:cubicBezTo>
                    <a:pt x="30403" y="4585"/>
                    <a:pt x="30751" y="4838"/>
                    <a:pt x="30751" y="5313"/>
                  </a:cubicBezTo>
                  <a:cubicBezTo>
                    <a:pt x="28629" y="7371"/>
                    <a:pt x="26127" y="9493"/>
                    <a:pt x="24417" y="11900"/>
                  </a:cubicBezTo>
                  <a:cubicBezTo>
                    <a:pt x="24164" y="11583"/>
                    <a:pt x="23847" y="11298"/>
                    <a:pt x="23467" y="11077"/>
                  </a:cubicBezTo>
                  <a:cubicBezTo>
                    <a:pt x="25684" y="9018"/>
                    <a:pt x="27711" y="6675"/>
                    <a:pt x="29896" y="4585"/>
                  </a:cubicBezTo>
                  <a:cubicBezTo>
                    <a:pt x="29896" y="4521"/>
                    <a:pt x="29928" y="4521"/>
                    <a:pt x="29928" y="4490"/>
                  </a:cubicBezTo>
                  <a:close/>
                  <a:moveTo>
                    <a:pt x="6707" y="12087"/>
                  </a:moveTo>
                  <a:cubicBezTo>
                    <a:pt x="6771" y="12087"/>
                    <a:pt x="6837" y="12098"/>
                    <a:pt x="6904" y="12122"/>
                  </a:cubicBezTo>
                  <a:lnTo>
                    <a:pt x="6936" y="12122"/>
                  </a:lnTo>
                  <a:cubicBezTo>
                    <a:pt x="9374" y="12977"/>
                    <a:pt x="11940" y="13515"/>
                    <a:pt x="14505" y="13674"/>
                  </a:cubicBezTo>
                  <a:cubicBezTo>
                    <a:pt x="14505" y="13800"/>
                    <a:pt x="14536" y="13927"/>
                    <a:pt x="14568" y="13959"/>
                  </a:cubicBezTo>
                  <a:cubicBezTo>
                    <a:pt x="14441" y="14307"/>
                    <a:pt x="14378" y="14624"/>
                    <a:pt x="14283" y="14972"/>
                  </a:cubicBezTo>
                  <a:cubicBezTo>
                    <a:pt x="14283" y="14940"/>
                    <a:pt x="14283" y="14940"/>
                    <a:pt x="14251" y="14940"/>
                  </a:cubicBezTo>
                  <a:cubicBezTo>
                    <a:pt x="11560" y="14402"/>
                    <a:pt x="8899" y="13800"/>
                    <a:pt x="6271" y="13072"/>
                  </a:cubicBezTo>
                  <a:lnTo>
                    <a:pt x="6144" y="13072"/>
                  </a:lnTo>
                  <a:lnTo>
                    <a:pt x="6144" y="13009"/>
                  </a:lnTo>
                  <a:cubicBezTo>
                    <a:pt x="5922" y="12621"/>
                    <a:pt x="6258" y="12087"/>
                    <a:pt x="6707" y="12087"/>
                  </a:cubicBezTo>
                  <a:close/>
                  <a:moveTo>
                    <a:pt x="4932" y="9392"/>
                  </a:moveTo>
                  <a:cubicBezTo>
                    <a:pt x="6315" y="9392"/>
                    <a:pt x="7582" y="10381"/>
                    <a:pt x="7696" y="11805"/>
                  </a:cubicBezTo>
                  <a:cubicBezTo>
                    <a:pt x="7316" y="11710"/>
                    <a:pt x="6999" y="11583"/>
                    <a:pt x="6651" y="11457"/>
                  </a:cubicBezTo>
                  <a:cubicBezTo>
                    <a:pt x="6625" y="11448"/>
                    <a:pt x="6600" y="11444"/>
                    <a:pt x="6576" y="11444"/>
                  </a:cubicBezTo>
                  <a:cubicBezTo>
                    <a:pt x="6421" y="11444"/>
                    <a:pt x="6307" y="11605"/>
                    <a:pt x="6334" y="11742"/>
                  </a:cubicBezTo>
                  <a:cubicBezTo>
                    <a:pt x="5827" y="11963"/>
                    <a:pt x="5511" y="12692"/>
                    <a:pt x="5891" y="13167"/>
                  </a:cubicBezTo>
                  <a:cubicBezTo>
                    <a:pt x="5891" y="13199"/>
                    <a:pt x="5954" y="13199"/>
                    <a:pt x="5986" y="13199"/>
                  </a:cubicBezTo>
                  <a:cubicBezTo>
                    <a:pt x="5954" y="13325"/>
                    <a:pt x="5986" y="13515"/>
                    <a:pt x="6144" y="13547"/>
                  </a:cubicBezTo>
                  <a:cubicBezTo>
                    <a:pt x="6619" y="13737"/>
                    <a:pt x="7094" y="13864"/>
                    <a:pt x="7569" y="13990"/>
                  </a:cubicBezTo>
                  <a:cubicBezTo>
                    <a:pt x="6707" y="14883"/>
                    <a:pt x="5636" y="15417"/>
                    <a:pt x="4384" y="15417"/>
                  </a:cubicBezTo>
                  <a:cubicBezTo>
                    <a:pt x="4348" y="15417"/>
                    <a:pt x="4312" y="15416"/>
                    <a:pt x="4276" y="15415"/>
                  </a:cubicBezTo>
                  <a:cubicBezTo>
                    <a:pt x="2502" y="15384"/>
                    <a:pt x="285" y="14022"/>
                    <a:pt x="1299" y="11963"/>
                  </a:cubicBezTo>
                  <a:cubicBezTo>
                    <a:pt x="1932" y="10760"/>
                    <a:pt x="3104" y="9683"/>
                    <a:pt x="4466" y="9430"/>
                  </a:cubicBezTo>
                  <a:cubicBezTo>
                    <a:pt x="4622" y="9404"/>
                    <a:pt x="4778" y="9392"/>
                    <a:pt x="4932" y="9392"/>
                  </a:cubicBezTo>
                  <a:close/>
                  <a:moveTo>
                    <a:pt x="19667" y="10691"/>
                  </a:moveTo>
                  <a:cubicBezTo>
                    <a:pt x="21314" y="10691"/>
                    <a:pt x="22982" y="11229"/>
                    <a:pt x="23911" y="12185"/>
                  </a:cubicBezTo>
                  <a:cubicBezTo>
                    <a:pt x="25811" y="14117"/>
                    <a:pt x="26159" y="17569"/>
                    <a:pt x="24227" y="19627"/>
                  </a:cubicBezTo>
                  <a:cubicBezTo>
                    <a:pt x="23145" y="20810"/>
                    <a:pt x="21541" y="21498"/>
                    <a:pt x="19948" y="21498"/>
                  </a:cubicBezTo>
                  <a:cubicBezTo>
                    <a:pt x="19025" y="21498"/>
                    <a:pt x="18105" y="21267"/>
                    <a:pt x="17292" y="20767"/>
                  </a:cubicBezTo>
                  <a:cubicBezTo>
                    <a:pt x="14980" y="19342"/>
                    <a:pt x="14220" y="16429"/>
                    <a:pt x="14980" y="13927"/>
                  </a:cubicBezTo>
                  <a:cubicBezTo>
                    <a:pt x="14980" y="13864"/>
                    <a:pt x="15012" y="13832"/>
                    <a:pt x="15012" y="13800"/>
                  </a:cubicBezTo>
                  <a:cubicBezTo>
                    <a:pt x="15043" y="13769"/>
                    <a:pt x="15043" y="13705"/>
                    <a:pt x="15043" y="13674"/>
                  </a:cubicBezTo>
                  <a:lnTo>
                    <a:pt x="15043" y="13642"/>
                  </a:lnTo>
                  <a:lnTo>
                    <a:pt x="15043" y="13610"/>
                  </a:lnTo>
                  <a:cubicBezTo>
                    <a:pt x="15471" y="11580"/>
                    <a:pt x="17551" y="10691"/>
                    <a:pt x="19667" y="10691"/>
                  </a:cubicBezTo>
                  <a:close/>
                  <a:moveTo>
                    <a:pt x="22359" y="21527"/>
                  </a:moveTo>
                  <a:cubicBezTo>
                    <a:pt x="23150" y="24219"/>
                    <a:pt x="24132" y="26943"/>
                    <a:pt x="25209" y="29540"/>
                  </a:cubicBezTo>
                  <a:cubicBezTo>
                    <a:pt x="25177" y="29540"/>
                    <a:pt x="25146" y="29603"/>
                    <a:pt x="25146" y="29635"/>
                  </a:cubicBezTo>
                  <a:cubicBezTo>
                    <a:pt x="25070" y="29936"/>
                    <a:pt x="24756" y="30158"/>
                    <a:pt x="24456" y="30158"/>
                  </a:cubicBezTo>
                  <a:cubicBezTo>
                    <a:pt x="24377" y="30158"/>
                    <a:pt x="24299" y="30143"/>
                    <a:pt x="24227" y="30110"/>
                  </a:cubicBezTo>
                  <a:cubicBezTo>
                    <a:pt x="23372" y="27291"/>
                    <a:pt x="21947" y="24599"/>
                    <a:pt x="20839" y="21907"/>
                  </a:cubicBezTo>
                  <a:cubicBezTo>
                    <a:pt x="21345" y="21844"/>
                    <a:pt x="21852" y="21717"/>
                    <a:pt x="22359" y="21527"/>
                  </a:cubicBezTo>
                  <a:close/>
                  <a:moveTo>
                    <a:pt x="23309" y="28875"/>
                  </a:moveTo>
                  <a:cubicBezTo>
                    <a:pt x="23530" y="29223"/>
                    <a:pt x="23721" y="29603"/>
                    <a:pt x="23942" y="29951"/>
                  </a:cubicBezTo>
                  <a:cubicBezTo>
                    <a:pt x="23879" y="29951"/>
                    <a:pt x="23847" y="30015"/>
                    <a:pt x="23879" y="30110"/>
                  </a:cubicBezTo>
                  <a:cubicBezTo>
                    <a:pt x="24054" y="30348"/>
                    <a:pt x="24308" y="30452"/>
                    <a:pt x="24566" y="30452"/>
                  </a:cubicBezTo>
                  <a:cubicBezTo>
                    <a:pt x="24959" y="30452"/>
                    <a:pt x="25360" y="30208"/>
                    <a:pt x="25494" y="29825"/>
                  </a:cubicBezTo>
                  <a:cubicBezTo>
                    <a:pt x="25510" y="29829"/>
                    <a:pt x="25527" y="29831"/>
                    <a:pt x="25544" y="29831"/>
                  </a:cubicBezTo>
                  <a:cubicBezTo>
                    <a:pt x="25658" y="29831"/>
                    <a:pt x="25775" y="29741"/>
                    <a:pt x="25747" y="29603"/>
                  </a:cubicBezTo>
                  <a:cubicBezTo>
                    <a:pt x="25652" y="29381"/>
                    <a:pt x="25621" y="29191"/>
                    <a:pt x="25526" y="29001"/>
                  </a:cubicBezTo>
                  <a:lnTo>
                    <a:pt x="25526" y="29001"/>
                  </a:lnTo>
                  <a:cubicBezTo>
                    <a:pt x="28493" y="30340"/>
                    <a:pt x="26863" y="34325"/>
                    <a:pt x="24123" y="34325"/>
                  </a:cubicBezTo>
                  <a:cubicBezTo>
                    <a:pt x="23880" y="34325"/>
                    <a:pt x="23629" y="34294"/>
                    <a:pt x="23372" y="34227"/>
                  </a:cubicBezTo>
                  <a:cubicBezTo>
                    <a:pt x="22042" y="33878"/>
                    <a:pt x="21060" y="32643"/>
                    <a:pt x="21472" y="31250"/>
                  </a:cubicBezTo>
                  <a:cubicBezTo>
                    <a:pt x="21694" y="30236"/>
                    <a:pt x="22485" y="29476"/>
                    <a:pt x="23309" y="28875"/>
                  </a:cubicBezTo>
                  <a:close/>
                  <a:moveTo>
                    <a:pt x="31160" y="0"/>
                  </a:moveTo>
                  <a:cubicBezTo>
                    <a:pt x="30420" y="0"/>
                    <a:pt x="29691" y="238"/>
                    <a:pt x="29104" y="753"/>
                  </a:cubicBezTo>
                  <a:cubicBezTo>
                    <a:pt x="27679" y="1798"/>
                    <a:pt x="27394" y="3761"/>
                    <a:pt x="28471" y="5155"/>
                  </a:cubicBezTo>
                  <a:cubicBezTo>
                    <a:pt x="28503" y="5218"/>
                    <a:pt x="28534" y="5218"/>
                    <a:pt x="28598" y="5218"/>
                  </a:cubicBezTo>
                  <a:cubicBezTo>
                    <a:pt x="26697" y="6991"/>
                    <a:pt x="24797" y="8860"/>
                    <a:pt x="23309" y="10950"/>
                  </a:cubicBezTo>
                  <a:cubicBezTo>
                    <a:pt x="22418" y="10400"/>
                    <a:pt x="21197" y="10113"/>
                    <a:pt x="19949" y="10113"/>
                  </a:cubicBezTo>
                  <a:cubicBezTo>
                    <a:pt x="17604" y="10113"/>
                    <a:pt x="15158" y="11124"/>
                    <a:pt x="14600" y="13294"/>
                  </a:cubicBezTo>
                  <a:cubicBezTo>
                    <a:pt x="12446" y="12977"/>
                    <a:pt x="10324" y="12565"/>
                    <a:pt x="8234" y="11963"/>
                  </a:cubicBezTo>
                  <a:cubicBezTo>
                    <a:pt x="8234" y="10285"/>
                    <a:pt x="6809" y="8923"/>
                    <a:pt x="5162" y="8860"/>
                  </a:cubicBezTo>
                  <a:cubicBezTo>
                    <a:pt x="5088" y="8855"/>
                    <a:pt x="5015" y="8853"/>
                    <a:pt x="4941" y="8853"/>
                  </a:cubicBezTo>
                  <a:cubicBezTo>
                    <a:pt x="3067" y="8853"/>
                    <a:pt x="1399" y="10382"/>
                    <a:pt x="729" y="12058"/>
                  </a:cubicBezTo>
                  <a:cubicBezTo>
                    <a:pt x="0" y="13864"/>
                    <a:pt x="1552" y="15415"/>
                    <a:pt x="3262" y="15827"/>
                  </a:cubicBezTo>
                  <a:cubicBezTo>
                    <a:pt x="3618" y="15910"/>
                    <a:pt x="3980" y="15950"/>
                    <a:pt x="4341" y="15950"/>
                  </a:cubicBezTo>
                  <a:cubicBezTo>
                    <a:pt x="5776" y="15950"/>
                    <a:pt x="7184" y="15307"/>
                    <a:pt x="8044" y="14117"/>
                  </a:cubicBezTo>
                  <a:cubicBezTo>
                    <a:pt x="10103" y="14655"/>
                    <a:pt x="12193" y="15067"/>
                    <a:pt x="14283" y="15289"/>
                  </a:cubicBezTo>
                  <a:lnTo>
                    <a:pt x="14378" y="15289"/>
                  </a:lnTo>
                  <a:cubicBezTo>
                    <a:pt x="14093" y="17759"/>
                    <a:pt x="15297" y="20292"/>
                    <a:pt x="17545" y="21432"/>
                  </a:cubicBezTo>
                  <a:cubicBezTo>
                    <a:pt x="18293" y="21820"/>
                    <a:pt x="19187" y="22014"/>
                    <a:pt x="20056" y="22014"/>
                  </a:cubicBezTo>
                  <a:cubicBezTo>
                    <a:pt x="20180" y="22014"/>
                    <a:pt x="20304" y="22010"/>
                    <a:pt x="20427" y="22002"/>
                  </a:cubicBezTo>
                  <a:lnTo>
                    <a:pt x="20427" y="22034"/>
                  </a:lnTo>
                  <a:cubicBezTo>
                    <a:pt x="21250" y="24156"/>
                    <a:pt x="22105" y="26468"/>
                    <a:pt x="23214" y="28558"/>
                  </a:cubicBezTo>
                  <a:cubicBezTo>
                    <a:pt x="21979" y="29191"/>
                    <a:pt x="20902" y="30458"/>
                    <a:pt x="20902" y="31883"/>
                  </a:cubicBezTo>
                  <a:cubicBezTo>
                    <a:pt x="20870" y="33467"/>
                    <a:pt x="22264" y="34670"/>
                    <a:pt x="23752" y="34828"/>
                  </a:cubicBezTo>
                  <a:cubicBezTo>
                    <a:pt x="23881" y="34842"/>
                    <a:pt x="24007" y="34849"/>
                    <a:pt x="24132" y="34849"/>
                  </a:cubicBezTo>
                  <a:cubicBezTo>
                    <a:pt x="27465" y="34849"/>
                    <a:pt x="29168" y="30084"/>
                    <a:pt x="25779" y="28558"/>
                  </a:cubicBezTo>
                  <a:cubicBezTo>
                    <a:pt x="25737" y="28541"/>
                    <a:pt x="25696" y="28533"/>
                    <a:pt x="25659" y="28533"/>
                  </a:cubicBezTo>
                  <a:cubicBezTo>
                    <a:pt x="25557" y="28533"/>
                    <a:pt x="25477" y="28592"/>
                    <a:pt x="25431" y="28685"/>
                  </a:cubicBezTo>
                  <a:cubicBezTo>
                    <a:pt x="24639" y="26214"/>
                    <a:pt x="23689" y="23744"/>
                    <a:pt x="22644" y="21401"/>
                  </a:cubicBezTo>
                  <a:cubicBezTo>
                    <a:pt x="23752" y="20926"/>
                    <a:pt x="24702" y="20102"/>
                    <a:pt x="25336" y="19026"/>
                  </a:cubicBezTo>
                  <a:cubicBezTo>
                    <a:pt x="26602" y="16840"/>
                    <a:pt x="26159" y="13927"/>
                    <a:pt x="24544" y="12058"/>
                  </a:cubicBezTo>
                  <a:cubicBezTo>
                    <a:pt x="26476" y="10538"/>
                    <a:pt x="28186" y="8638"/>
                    <a:pt x="29928" y="6865"/>
                  </a:cubicBezTo>
                  <a:cubicBezTo>
                    <a:pt x="30378" y="7152"/>
                    <a:pt x="30867" y="7280"/>
                    <a:pt x="31353" y="7280"/>
                  </a:cubicBezTo>
                  <a:cubicBezTo>
                    <a:pt x="32474" y="7280"/>
                    <a:pt x="33585" y="6601"/>
                    <a:pt x="34203" y="5630"/>
                  </a:cubicBezTo>
                  <a:cubicBezTo>
                    <a:pt x="35216" y="4141"/>
                    <a:pt x="34995" y="2209"/>
                    <a:pt x="33665" y="974"/>
                  </a:cubicBezTo>
                  <a:cubicBezTo>
                    <a:pt x="32970" y="349"/>
                    <a:pt x="32057" y="0"/>
                    <a:pt x="31160" y="0"/>
                  </a:cubicBezTo>
                  <a:close/>
                </a:path>
              </a:pathLst>
            </a:custGeom>
            <a:solidFill>
              <a:schemeClr val="dk1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4"/>
            <p:cNvSpPr/>
            <p:nvPr/>
          </p:nvSpPr>
          <p:spPr>
            <a:xfrm>
              <a:off x="3031920" y="2923920"/>
              <a:ext cx="235080" cy="200880"/>
            </a:xfrm>
            <a:custGeom>
              <a:avLst/>
              <a:gdLst/>
              <a:ahLst/>
              <a:rect l="l" t="t" r="r" b="b"/>
              <a:pathLst>
                <a:path w="7313" h="6259">
                  <a:moveTo>
                    <a:pt x="5270" y="1915"/>
                  </a:moveTo>
                  <a:cubicBezTo>
                    <a:pt x="5311" y="1915"/>
                    <a:pt x="5350" y="1931"/>
                    <a:pt x="5381" y="1969"/>
                  </a:cubicBezTo>
                  <a:cubicBezTo>
                    <a:pt x="5792" y="2444"/>
                    <a:pt x="5761" y="3299"/>
                    <a:pt x="5381" y="3837"/>
                  </a:cubicBezTo>
                  <a:cubicBezTo>
                    <a:pt x="5348" y="3869"/>
                    <a:pt x="5312" y="3883"/>
                    <a:pt x="5277" y="3883"/>
                  </a:cubicBezTo>
                  <a:cubicBezTo>
                    <a:pt x="5173" y="3883"/>
                    <a:pt x="5080" y="3765"/>
                    <a:pt x="5127" y="3647"/>
                  </a:cubicBezTo>
                  <a:cubicBezTo>
                    <a:pt x="5444" y="3172"/>
                    <a:pt x="5412" y="2665"/>
                    <a:pt x="5095" y="2222"/>
                  </a:cubicBezTo>
                  <a:cubicBezTo>
                    <a:pt x="4999" y="2078"/>
                    <a:pt x="5141" y="1915"/>
                    <a:pt x="5270" y="1915"/>
                  </a:cubicBezTo>
                  <a:close/>
                  <a:moveTo>
                    <a:pt x="6018" y="2459"/>
                  </a:moveTo>
                  <a:cubicBezTo>
                    <a:pt x="6078" y="2459"/>
                    <a:pt x="6139" y="2483"/>
                    <a:pt x="6172" y="2539"/>
                  </a:cubicBezTo>
                  <a:cubicBezTo>
                    <a:pt x="6552" y="3204"/>
                    <a:pt x="6331" y="4186"/>
                    <a:pt x="5729" y="4661"/>
                  </a:cubicBezTo>
                  <a:cubicBezTo>
                    <a:pt x="5699" y="4690"/>
                    <a:pt x="5667" y="4702"/>
                    <a:pt x="5635" y="4702"/>
                  </a:cubicBezTo>
                  <a:cubicBezTo>
                    <a:pt x="5531" y="4702"/>
                    <a:pt x="5442" y="4568"/>
                    <a:pt x="5539" y="4471"/>
                  </a:cubicBezTo>
                  <a:cubicBezTo>
                    <a:pt x="6077" y="3964"/>
                    <a:pt x="6077" y="3299"/>
                    <a:pt x="5856" y="2665"/>
                  </a:cubicBezTo>
                  <a:cubicBezTo>
                    <a:pt x="5794" y="2542"/>
                    <a:pt x="5906" y="2459"/>
                    <a:pt x="6018" y="2459"/>
                  </a:cubicBezTo>
                  <a:close/>
                  <a:moveTo>
                    <a:pt x="3925" y="0"/>
                  </a:moveTo>
                  <a:cubicBezTo>
                    <a:pt x="1872" y="0"/>
                    <a:pt x="0" y="2127"/>
                    <a:pt x="1327" y="4407"/>
                  </a:cubicBezTo>
                  <a:lnTo>
                    <a:pt x="1327" y="4502"/>
                  </a:lnTo>
                  <a:cubicBezTo>
                    <a:pt x="1612" y="4281"/>
                    <a:pt x="1929" y="3996"/>
                    <a:pt x="2214" y="3711"/>
                  </a:cubicBezTo>
                  <a:cubicBezTo>
                    <a:pt x="2258" y="3688"/>
                    <a:pt x="2319" y="3666"/>
                    <a:pt x="2373" y="3666"/>
                  </a:cubicBezTo>
                  <a:cubicBezTo>
                    <a:pt x="2395" y="3666"/>
                    <a:pt x="2417" y="3670"/>
                    <a:pt x="2435" y="3679"/>
                  </a:cubicBezTo>
                  <a:cubicBezTo>
                    <a:pt x="2467" y="3647"/>
                    <a:pt x="2530" y="3616"/>
                    <a:pt x="2562" y="3616"/>
                  </a:cubicBezTo>
                  <a:cubicBezTo>
                    <a:pt x="2626" y="3599"/>
                    <a:pt x="2690" y="3592"/>
                    <a:pt x="2752" y="3592"/>
                  </a:cubicBezTo>
                  <a:cubicBezTo>
                    <a:pt x="3299" y="3592"/>
                    <a:pt x="3734" y="4183"/>
                    <a:pt x="3734" y="4724"/>
                  </a:cubicBezTo>
                  <a:cubicBezTo>
                    <a:pt x="3860" y="4787"/>
                    <a:pt x="3987" y="4977"/>
                    <a:pt x="3829" y="5104"/>
                  </a:cubicBezTo>
                  <a:lnTo>
                    <a:pt x="2942" y="5991"/>
                  </a:lnTo>
                  <a:cubicBezTo>
                    <a:pt x="3288" y="6176"/>
                    <a:pt x="3650" y="6258"/>
                    <a:pt x="4009" y="6258"/>
                  </a:cubicBezTo>
                  <a:cubicBezTo>
                    <a:pt x="5067" y="6258"/>
                    <a:pt x="6104" y="5542"/>
                    <a:pt x="6647" y="4597"/>
                  </a:cubicBezTo>
                  <a:cubicBezTo>
                    <a:pt x="7312" y="3362"/>
                    <a:pt x="7059" y="1905"/>
                    <a:pt x="6077" y="924"/>
                  </a:cubicBezTo>
                  <a:cubicBezTo>
                    <a:pt x="5431" y="277"/>
                    <a:pt x="4666" y="0"/>
                    <a:pt x="3925" y="0"/>
                  </a:cubicBezTo>
                  <a:close/>
                </a:path>
              </a:pathLst>
            </a:custGeom>
            <a:solidFill>
              <a:schemeClr val="accent4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25"/>
            <p:cNvSpPr/>
            <p:nvPr/>
          </p:nvSpPr>
          <p:spPr>
            <a:xfrm>
              <a:off x="3206880" y="3002760"/>
              <a:ext cx="36360" cy="72000"/>
            </a:xfrm>
            <a:custGeom>
              <a:avLst/>
              <a:gdLst/>
              <a:ahLst/>
              <a:rect l="l" t="t" r="r" b="b"/>
              <a:pathLst>
                <a:path w="1143" h="2253">
                  <a:moveTo>
                    <a:pt x="549" y="1"/>
                  </a:moveTo>
                  <a:cubicBezTo>
                    <a:pt x="444" y="1"/>
                    <a:pt x="355" y="77"/>
                    <a:pt x="415" y="215"/>
                  </a:cubicBezTo>
                  <a:cubicBezTo>
                    <a:pt x="636" y="881"/>
                    <a:pt x="636" y="1546"/>
                    <a:pt x="98" y="2021"/>
                  </a:cubicBezTo>
                  <a:cubicBezTo>
                    <a:pt x="1" y="2118"/>
                    <a:pt x="71" y="2252"/>
                    <a:pt x="181" y="2252"/>
                  </a:cubicBezTo>
                  <a:cubicBezTo>
                    <a:pt x="214" y="2252"/>
                    <a:pt x="251" y="2240"/>
                    <a:pt x="288" y="2211"/>
                  </a:cubicBezTo>
                  <a:cubicBezTo>
                    <a:pt x="890" y="1736"/>
                    <a:pt x="1143" y="754"/>
                    <a:pt x="731" y="89"/>
                  </a:cubicBezTo>
                  <a:cubicBezTo>
                    <a:pt x="683" y="29"/>
                    <a:pt x="613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 w="252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6"/>
            <p:cNvSpPr/>
            <p:nvPr/>
          </p:nvSpPr>
          <p:spPr>
            <a:xfrm>
              <a:off x="3191760" y="2985120"/>
              <a:ext cx="25200" cy="60840"/>
            </a:xfrm>
            <a:custGeom>
              <a:avLst/>
              <a:gdLst/>
              <a:ahLst/>
              <a:rect l="l" t="t" r="r" b="b"/>
              <a:pathLst>
                <a:path w="798" h="1904">
                  <a:moveTo>
                    <a:pt x="276" y="1"/>
                  </a:moveTo>
                  <a:cubicBezTo>
                    <a:pt x="159" y="1"/>
                    <a:pt x="0" y="166"/>
                    <a:pt x="101" y="291"/>
                  </a:cubicBezTo>
                  <a:cubicBezTo>
                    <a:pt x="418" y="703"/>
                    <a:pt x="449" y="1242"/>
                    <a:pt x="132" y="1653"/>
                  </a:cubicBezTo>
                  <a:cubicBezTo>
                    <a:pt x="57" y="1778"/>
                    <a:pt x="180" y="1904"/>
                    <a:pt x="282" y="1904"/>
                  </a:cubicBezTo>
                  <a:cubicBezTo>
                    <a:pt x="309" y="1904"/>
                    <a:pt x="334" y="1895"/>
                    <a:pt x="354" y="1875"/>
                  </a:cubicBezTo>
                  <a:cubicBezTo>
                    <a:pt x="766" y="1368"/>
                    <a:pt x="798" y="576"/>
                    <a:pt x="354" y="38"/>
                  </a:cubicBezTo>
                  <a:cubicBezTo>
                    <a:pt x="334" y="12"/>
                    <a:pt x="30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27"/>
            <p:cNvSpPr/>
            <p:nvPr/>
          </p:nvSpPr>
          <p:spPr>
            <a:xfrm>
              <a:off x="2907360" y="3053520"/>
              <a:ext cx="234000" cy="237960"/>
            </a:xfrm>
            <a:custGeom>
              <a:avLst/>
              <a:gdLst/>
              <a:ahLst/>
              <a:rect l="l" t="t" r="r" b="b"/>
              <a:pathLst>
                <a:path w="7285" h="7411">
                  <a:moveTo>
                    <a:pt x="6461" y="0"/>
                  </a:moveTo>
                  <a:cubicBezTo>
                    <a:pt x="6461" y="0"/>
                    <a:pt x="6429" y="64"/>
                    <a:pt x="6429" y="95"/>
                  </a:cubicBezTo>
                  <a:cubicBezTo>
                    <a:pt x="4212" y="2185"/>
                    <a:pt x="2249" y="4529"/>
                    <a:pt x="0" y="6587"/>
                  </a:cubicBezTo>
                  <a:cubicBezTo>
                    <a:pt x="380" y="6809"/>
                    <a:pt x="697" y="7094"/>
                    <a:pt x="950" y="7411"/>
                  </a:cubicBezTo>
                  <a:cubicBezTo>
                    <a:pt x="2660" y="4972"/>
                    <a:pt x="5162" y="2914"/>
                    <a:pt x="7284" y="855"/>
                  </a:cubicBezTo>
                  <a:cubicBezTo>
                    <a:pt x="7284" y="380"/>
                    <a:pt x="6936" y="64"/>
                    <a:pt x="6461" y="0"/>
                  </a:cubicBezTo>
                  <a:close/>
                </a:path>
              </a:pathLst>
            </a:custGeom>
            <a:solidFill>
              <a:schemeClr val="accent4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28"/>
            <p:cNvSpPr/>
            <p:nvPr/>
          </p:nvSpPr>
          <p:spPr>
            <a:xfrm>
              <a:off x="2611080" y="3252240"/>
              <a:ext cx="384840" cy="347040"/>
            </a:xfrm>
            <a:custGeom>
              <a:avLst/>
              <a:gdLst/>
              <a:ahLst/>
              <a:rect l="l" t="t" r="r" b="b"/>
              <a:pathLst>
                <a:path w="11972" h="10800">
                  <a:moveTo>
                    <a:pt x="5099" y="386"/>
                  </a:moveTo>
                  <a:cubicBezTo>
                    <a:pt x="5353" y="386"/>
                    <a:pt x="5321" y="702"/>
                    <a:pt x="5099" y="702"/>
                  </a:cubicBezTo>
                  <a:cubicBezTo>
                    <a:pt x="4212" y="734"/>
                    <a:pt x="3357" y="956"/>
                    <a:pt x="2566" y="1526"/>
                  </a:cubicBezTo>
                  <a:cubicBezTo>
                    <a:pt x="2559" y="1529"/>
                    <a:pt x="2551" y="1531"/>
                    <a:pt x="2543" y="1531"/>
                  </a:cubicBezTo>
                  <a:cubicBezTo>
                    <a:pt x="2477" y="1531"/>
                    <a:pt x="2386" y="1424"/>
                    <a:pt x="2471" y="1367"/>
                  </a:cubicBezTo>
                  <a:cubicBezTo>
                    <a:pt x="3231" y="766"/>
                    <a:pt x="4149" y="386"/>
                    <a:pt x="5099" y="386"/>
                  </a:cubicBezTo>
                  <a:close/>
                  <a:moveTo>
                    <a:pt x="4744" y="1207"/>
                  </a:moveTo>
                  <a:cubicBezTo>
                    <a:pt x="4778" y="1207"/>
                    <a:pt x="4812" y="1208"/>
                    <a:pt x="4846" y="1209"/>
                  </a:cubicBezTo>
                  <a:cubicBezTo>
                    <a:pt x="5036" y="1209"/>
                    <a:pt x="5036" y="1526"/>
                    <a:pt x="4846" y="1526"/>
                  </a:cubicBezTo>
                  <a:cubicBezTo>
                    <a:pt x="4744" y="1515"/>
                    <a:pt x="4642" y="1509"/>
                    <a:pt x="4543" y="1509"/>
                  </a:cubicBezTo>
                  <a:cubicBezTo>
                    <a:pt x="3779" y="1509"/>
                    <a:pt x="3098" y="1832"/>
                    <a:pt x="2566" y="2476"/>
                  </a:cubicBezTo>
                  <a:cubicBezTo>
                    <a:pt x="2551" y="2490"/>
                    <a:pt x="2532" y="2496"/>
                    <a:pt x="2512" y="2496"/>
                  </a:cubicBezTo>
                  <a:cubicBezTo>
                    <a:pt x="2442" y="2496"/>
                    <a:pt x="2358" y="2423"/>
                    <a:pt x="2407" y="2349"/>
                  </a:cubicBezTo>
                  <a:cubicBezTo>
                    <a:pt x="2957" y="1616"/>
                    <a:pt x="3830" y="1207"/>
                    <a:pt x="4744" y="1207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2983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41"/>
                    <a:pt x="792" y="3204"/>
                    <a:pt x="761" y="3236"/>
                  </a:cubicBezTo>
                  <a:cubicBezTo>
                    <a:pt x="0" y="5738"/>
                    <a:pt x="792" y="8651"/>
                    <a:pt x="3104" y="10076"/>
                  </a:cubicBezTo>
                  <a:cubicBezTo>
                    <a:pt x="3888" y="10572"/>
                    <a:pt x="4793" y="10799"/>
                    <a:pt x="5708" y="10799"/>
                  </a:cubicBezTo>
                  <a:cubicBezTo>
                    <a:pt x="7309" y="10799"/>
                    <a:pt x="8940" y="10105"/>
                    <a:pt x="10008" y="8936"/>
                  </a:cubicBezTo>
                  <a:cubicBezTo>
                    <a:pt x="11971" y="6878"/>
                    <a:pt x="11591" y="3458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chemeClr val="accent4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9"/>
            <p:cNvSpPr/>
            <p:nvPr/>
          </p:nvSpPr>
          <p:spPr>
            <a:xfrm>
              <a:off x="2687760" y="3264480"/>
              <a:ext cx="93960" cy="35640"/>
            </a:xfrm>
            <a:custGeom>
              <a:avLst/>
              <a:gdLst/>
              <a:ahLst/>
              <a:rect l="l" t="t" r="r" b="b"/>
              <a:pathLst>
                <a:path w="2936" h="1115">
                  <a:moveTo>
                    <a:pt x="2714" y="1"/>
                  </a:moveTo>
                  <a:cubicBezTo>
                    <a:pt x="1764" y="1"/>
                    <a:pt x="814" y="349"/>
                    <a:pt x="86" y="951"/>
                  </a:cubicBezTo>
                  <a:cubicBezTo>
                    <a:pt x="1" y="1007"/>
                    <a:pt x="92" y="1114"/>
                    <a:pt x="158" y="1114"/>
                  </a:cubicBezTo>
                  <a:cubicBezTo>
                    <a:pt x="166" y="1114"/>
                    <a:pt x="174" y="1113"/>
                    <a:pt x="181" y="1109"/>
                  </a:cubicBezTo>
                  <a:cubicBezTo>
                    <a:pt x="972" y="571"/>
                    <a:pt x="1827" y="349"/>
                    <a:pt x="2714" y="317"/>
                  </a:cubicBezTo>
                  <a:cubicBezTo>
                    <a:pt x="2936" y="317"/>
                    <a:pt x="2936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0"/>
            <p:cNvSpPr/>
            <p:nvPr/>
          </p:nvSpPr>
          <p:spPr>
            <a:xfrm>
              <a:off x="2686680" y="3290760"/>
              <a:ext cx="86040" cy="41400"/>
            </a:xfrm>
            <a:custGeom>
              <a:avLst/>
              <a:gdLst/>
              <a:ahLst/>
              <a:rect l="l" t="t" r="r" b="b"/>
              <a:pathLst>
                <a:path w="2685" h="1300">
                  <a:moveTo>
                    <a:pt x="2254" y="0"/>
                  </a:moveTo>
                  <a:cubicBezTo>
                    <a:pt x="1396" y="0"/>
                    <a:pt x="604" y="457"/>
                    <a:pt x="25" y="1152"/>
                  </a:cubicBezTo>
                  <a:cubicBezTo>
                    <a:pt x="0" y="1226"/>
                    <a:pt x="71" y="1299"/>
                    <a:pt x="133" y="1299"/>
                  </a:cubicBezTo>
                  <a:cubicBezTo>
                    <a:pt x="151" y="1299"/>
                    <a:pt x="169" y="1293"/>
                    <a:pt x="183" y="1279"/>
                  </a:cubicBezTo>
                  <a:cubicBezTo>
                    <a:pt x="715" y="635"/>
                    <a:pt x="1396" y="312"/>
                    <a:pt x="2182" y="312"/>
                  </a:cubicBezTo>
                  <a:cubicBezTo>
                    <a:pt x="2285" y="312"/>
                    <a:pt x="2389" y="318"/>
                    <a:pt x="2495" y="329"/>
                  </a:cubicBezTo>
                  <a:cubicBezTo>
                    <a:pt x="2685" y="329"/>
                    <a:pt x="2685" y="12"/>
                    <a:pt x="2495" y="12"/>
                  </a:cubicBezTo>
                  <a:cubicBezTo>
                    <a:pt x="2414" y="4"/>
                    <a:pt x="2333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1"/>
            <p:cNvSpPr/>
            <p:nvPr/>
          </p:nvSpPr>
          <p:spPr>
            <a:xfrm>
              <a:off x="2345040" y="3297240"/>
              <a:ext cx="276840" cy="92160"/>
            </a:xfrm>
            <a:custGeom>
              <a:avLst/>
              <a:gdLst/>
              <a:ahLst/>
              <a:rect l="l" t="t" r="r" b="b"/>
              <a:pathLst>
                <a:path w="8611" h="2877">
                  <a:moveTo>
                    <a:pt x="723" y="1"/>
                  </a:moveTo>
                  <a:cubicBezTo>
                    <a:pt x="330" y="1"/>
                    <a:pt x="0" y="513"/>
                    <a:pt x="187" y="914"/>
                  </a:cubicBezTo>
                  <a:lnTo>
                    <a:pt x="187" y="1009"/>
                  </a:lnTo>
                  <a:lnTo>
                    <a:pt x="314" y="1009"/>
                  </a:lnTo>
                  <a:cubicBezTo>
                    <a:pt x="2974" y="1705"/>
                    <a:pt x="5602" y="2307"/>
                    <a:pt x="8294" y="2845"/>
                  </a:cubicBezTo>
                  <a:lnTo>
                    <a:pt x="8357" y="2877"/>
                  </a:lnTo>
                  <a:cubicBezTo>
                    <a:pt x="8389" y="2529"/>
                    <a:pt x="8516" y="2180"/>
                    <a:pt x="8611" y="1864"/>
                  </a:cubicBezTo>
                  <a:cubicBezTo>
                    <a:pt x="8547" y="1769"/>
                    <a:pt x="8452" y="1705"/>
                    <a:pt x="8516" y="1547"/>
                  </a:cubicBezTo>
                  <a:cubicBezTo>
                    <a:pt x="5951" y="1420"/>
                    <a:pt x="3385" y="850"/>
                    <a:pt x="979" y="58"/>
                  </a:cubicBezTo>
                  <a:lnTo>
                    <a:pt x="947" y="58"/>
                  </a:lnTo>
                  <a:cubicBezTo>
                    <a:pt x="872" y="19"/>
                    <a:pt x="797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32"/>
            <p:cNvSpPr/>
            <p:nvPr/>
          </p:nvSpPr>
          <p:spPr>
            <a:xfrm>
              <a:off x="2823120" y="3600720"/>
              <a:ext cx="140400" cy="276120"/>
            </a:xfrm>
            <a:custGeom>
              <a:avLst/>
              <a:gdLst/>
              <a:ahLst/>
              <a:rect l="l" t="t" r="r" b="b"/>
              <a:pathLst>
                <a:path w="4371" h="8599">
                  <a:moveTo>
                    <a:pt x="1521" y="0"/>
                  </a:moveTo>
                  <a:cubicBezTo>
                    <a:pt x="1046" y="190"/>
                    <a:pt x="507" y="317"/>
                    <a:pt x="1" y="380"/>
                  </a:cubicBezTo>
                  <a:cubicBezTo>
                    <a:pt x="1109" y="3104"/>
                    <a:pt x="2534" y="5764"/>
                    <a:pt x="3389" y="8551"/>
                  </a:cubicBezTo>
                  <a:cubicBezTo>
                    <a:pt x="3461" y="8584"/>
                    <a:pt x="3539" y="8599"/>
                    <a:pt x="3618" y="8599"/>
                  </a:cubicBezTo>
                  <a:cubicBezTo>
                    <a:pt x="3918" y="8599"/>
                    <a:pt x="4232" y="8377"/>
                    <a:pt x="4308" y="8076"/>
                  </a:cubicBezTo>
                  <a:cubicBezTo>
                    <a:pt x="4308" y="8013"/>
                    <a:pt x="4339" y="8013"/>
                    <a:pt x="4371" y="7981"/>
                  </a:cubicBezTo>
                  <a:cubicBezTo>
                    <a:pt x="3263" y="5416"/>
                    <a:pt x="2312" y="2692"/>
                    <a:pt x="1521" y="0"/>
                  </a:cubicBezTo>
                  <a:close/>
                </a:path>
              </a:pathLst>
            </a:custGeom>
            <a:solidFill>
              <a:schemeClr val="accent4"/>
            </a:solidFill>
            <a:ln w="252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33"/>
            <p:cNvSpPr/>
            <p:nvPr/>
          </p:nvSpPr>
          <p:spPr>
            <a:xfrm>
              <a:off x="2829960" y="3837240"/>
              <a:ext cx="238680" cy="174960"/>
            </a:xfrm>
            <a:custGeom>
              <a:avLst/>
              <a:gdLst/>
              <a:ahLst/>
              <a:rect l="l" t="t" r="r" b="b"/>
              <a:pathLst>
                <a:path w="7434" h="5451">
                  <a:moveTo>
                    <a:pt x="4267" y="3346"/>
                  </a:moveTo>
                  <a:cubicBezTo>
                    <a:pt x="4390" y="3346"/>
                    <a:pt x="4446" y="3527"/>
                    <a:pt x="4307" y="3611"/>
                  </a:cubicBezTo>
                  <a:cubicBezTo>
                    <a:pt x="4149" y="3643"/>
                    <a:pt x="4054" y="3738"/>
                    <a:pt x="3959" y="3801"/>
                  </a:cubicBezTo>
                  <a:lnTo>
                    <a:pt x="3896" y="3801"/>
                  </a:lnTo>
                  <a:cubicBezTo>
                    <a:pt x="3642" y="3896"/>
                    <a:pt x="3389" y="3991"/>
                    <a:pt x="3136" y="4086"/>
                  </a:cubicBezTo>
                  <a:cubicBezTo>
                    <a:pt x="3126" y="4088"/>
                    <a:pt x="3117" y="4089"/>
                    <a:pt x="3108" y="4089"/>
                  </a:cubicBezTo>
                  <a:cubicBezTo>
                    <a:pt x="3000" y="4089"/>
                    <a:pt x="2955" y="3925"/>
                    <a:pt x="3072" y="3896"/>
                  </a:cubicBezTo>
                  <a:cubicBezTo>
                    <a:pt x="3294" y="3769"/>
                    <a:pt x="3579" y="3674"/>
                    <a:pt x="3801" y="3579"/>
                  </a:cubicBezTo>
                  <a:cubicBezTo>
                    <a:pt x="3927" y="3484"/>
                    <a:pt x="4086" y="3421"/>
                    <a:pt x="4212" y="3358"/>
                  </a:cubicBezTo>
                  <a:cubicBezTo>
                    <a:pt x="4232" y="3350"/>
                    <a:pt x="4250" y="3346"/>
                    <a:pt x="4267" y="3346"/>
                  </a:cubicBezTo>
                  <a:close/>
                  <a:moveTo>
                    <a:pt x="4743" y="3649"/>
                  </a:moveTo>
                  <a:cubicBezTo>
                    <a:pt x="4823" y="3649"/>
                    <a:pt x="4897" y="3793"/>
                    <a:pt x="4846" y="3896"/>
                  </a:cubicBezTo>
                  <a:cubicBezTo>
                    <a:pt x="4337" y="4489"/>
                    <a:pt x="3476" y="4730"/>
                    <a:pt x="2666" y="4730"/>
                  </a:cubicBezTo>
                  <a:cubicBezTo>
                    <a:pt x="2568" y="4730"/>
                    <a:pt x="2471" y="4726"/>
                    <a:pt x="2375" y="4719"/>
                  </a:cubicBezTo>
                  <a:cubicBezTo>
                    <a:pt x="2280" y="4719"/>
                    <a:pt x="2217" y="4529"/>
                    <a:pt x="2375" y="4529"/>
                  </a:cubicBezTo>
                  <a:cubicBezTo>
                    <a:pt x="2414" y="4531"/>
                    <a:pt x="2452" y="4531"/>
                    <a:pt x="2490" y="4531"/>
                  </a:cubicBezTo>
                  <a:cubicBezTo>
                    <a:pt x="3347" y="4531"/>
                    <a:pt x="3959" y="4190"/>
                    <a:pt x="4687" y="3674"/>
                  </a:cubicBezTo>
                  <a:cubicBezTo>
                    <a:pt x="4705" y="3656"/>
                    <a:pt x="4724" y="3649"/>
                    <a:pt x="4743" y="3649"/>
                  </a:cubicBezTo>
                  <a:close/>
                  <a:moveTo>
                    <a:pt x="2280" y="1"/>
                  </a:moveTo>
                  <a:cubicBezTo>
                    <a:pt x="1457" y="634"/>
                    <a:pt x="665" y="1394"/>
                    <a:pt x="412" y="2376"/>
                  </a:cubicBezTo>
                  <a:cubicBezTo>
                    <a:pt x="0" y="3769"/>
                    <a:pt x="982" y="5004"/>
                    <a:pt x="2312" y="5353"/>
                  </a:cubicBezTo>
                  <a:cubicBezTo>
                    <a:pt x="2572" y="5420"/>
                    <a:pt x="2825" y="5451"/>
                    <a:pt x="3069" y="5451"/>
                  </a:cubicBezTo>
                  <a:cubicBezTo>
                    <a:pt x="5830" y="5451"/>
                    <a:pt x="7433" y="1466"/>
                    <a:pt x="4466" y="127"/>
                  </a:cubicBezTo>
                  <a:lnTo>
                    <a:pt x="4466" y="127"/>
                  </a:lnTo>
                  <a:cubicBezTo>
                    <a:pt x="4529" y="317"/>
                    <a:pt x="4592" y="507"/>
                    <a:pt x="4687" y="729"/>
                  </a:cubicBezTo>
                  <a:cubicBezTo>
                    <a:pt x="4719" y="887"/>
                    <a:pt x="4561" y="951"/>
                    <a:pt x="4434" y="951"/>
                  </a:cubicBezTo>
                  <a:cubicBezTo>
                    <a:pt x="4300" y="1334"/>
                    <a:pt x="3899" y="1578"/>
                    <a:pt x="3506" y="1578"/>
                  </a:cubicBezTo>
                  <a:cubicBezTo>
                    <a:pt x="3248" y="1578"/>
                    <a:pt x="2994" y="1474"/>
                    <a:pt x="2819" y="1236"/>
                  </a:cubicBezTo>
                  <a:cubicBezTo>
                    <a:pt x="2756" y="1172"/>
                    <a:pt x="2819" y="1077"/>
                    <a:pt x="2914" y="1077"/>
                  </a:cubicBezTo>
                  <a:cubicBezTo>
                    <a:pt x="2661" y="761"/>
                    <a:pt x="2470" y="381"/>
                    <a:pt x="2280" y="1"/>
                  </a:cubicBezTo>
                  <a:close/>
                </a:path>
              </a:pathLst>
            </a:custGeom>
            <a:solidFill>
              <a:schemeClr val="accent4"/>
            </a:solidFill>
            <a:ln w="252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4"/>
            <p:cNvSpPr/>
            <p:nvPr/>
          </p:nvSpPr>
          <p:spPr>
            <a:xfrm>
              <a:off x="2161800" y="3210480"/>
              <a:ext cx="237960" cy="193320"/>
            </a:xfrm>
            <a:custGeom>
              <a:avLst/>
              <a:gdLst/>
              <a:ahLst/>
              <a:rect l="l" t="t" r="r" b="b"/>
              <a:pathLst>
                <a:path w="7411" h="6025">
                  <a:moveTo>
                    <a:pt x="4264" y="716"/>
                  </a:moveTo>
                  <a:cubicBezTo>
                    <a:pt x="4636" y="716"/>
                    <a:pt x="5010" y="782"/>
                    <a:pt x="5352" y="925"/>
                  </a:cubicBezTo>
                  <a:cubicBezTo>
                    <a:pt x="5533" y="985"/>
                    <a:pt x="5400" y="1244"/>
                    <a:pt x="5251" y="1244"/>
                  </a:cubicBezTo>
                  <a:cubicBezTo>
                    <a:pt x="5242" y="1244"/>
                    <a:pt x="5234" y="1243"/>
                    <a:pt x="5226" y="1241"/>
                  </a:cubicBezTo>
                  <a:cubicBezTo>
                    <a:pt x="4835" y="1111"/>
                    <a:pt x="4469" y="1039"/>
                    <a:pt x="4102" y="1039"/>
                  </a:cubicBezTo>
                  <a:cubicBezTo>
                    <a:pt x="3756" y="1039"/>
                    <a:pt x="3410" y="1103"/>
                    <a:pt x="3041" y="1241"/>
                  </a:cubicBezTo>
                  <a:cubicBezTo>
                    <a:pt x="3032" y="1243"/>
                    <a:pt x="3024" y="1244"/>
                    <a:pt x="3016" y="1244"/>
                  </a:cubicBezTo>
                  <a:cubicBezTo>
                    <a:pt x="2906" y="1244"/>
                    <a:pt x="2859" y="1047"/>
                    <a:pt x="2977" y="988"/>
                  </a:cubicBezTo>
                  <a:cubicBezTo>
                    <a:pt x="3360" y="814"/>
                    <a:pt x="3810" y="716"/>
                    <a:pt x="4264" y="716"/>
                  </a:cubicBezTo>
                  <a:close/>
                  <a:moveTo>
                    <a:pt x="4647" y="0"/>
                  </a:moveTo>
                  <a:cubicBezTo>
                    <a:pt x="4493" y="0"/>
                    <a:pt x="4337" y="12"/>
                    <a:pt x="4181" y="38"/>
                  </a:cubicBezTo>
                  <a:cubicBezTo>
                    <a:pt x="2819" y="291"/>
                    <a:pt x="1647" y="1368"/>
                    <a:pt x="1014" y="2571"/>
                  </a:cubicBezTo>
                  <a:cubicBezTo>
                    <a:pt x="0" y="4598"/>
                    <a:pt x="2217" y="5992"/>
                    <a:pt x="3991" y="6023"/>
                  </a:cubicBezTo>
                  <a:cubicBezTo>
                    <a:pt x="4026" y="6024"/>
                    <a:pt x="4061" y="6025"/>
                    <a:pt x="4096" y="6025"/>
                  </a:cubicBezTo>
                  <a:cubicBezTo>
                    <a:pt x="5321" y="6025"/>
                    <a:pt x="6422" y="5491"/>
                    <a:pt x="7284" y="4598"/>
                  </a:cubicBezTo>
                  <a:cubicBezTo>
                    <a:pt x="6809" y="4440"/>
                    <a:pt x="6334" y="4313"/>
                    <a:pt x="5859" y="4155"/>
                  </a:cubicBezTo>
                  <a:cubicBezTo>
                    <a:pt x="5701" y="4123"/>
                    <a:pt x="5669" y="3933"/>
                    <a:pt x="5701" y="3807"/>
                  </a:cubicBezTo>
                  <a:cubicBezTo>
                    <a:pt x="5701" y="3807"/>
                    <a:pt x="5669" y="3807"/>
                    <a:pt x="5606" y="3775"/>
                  </a:cubicBezTo>
                  <a:cubicBezTo>
                    <a:pt x="5194" y="3300"/>
                    <a:pt x="5542" y="2571"/>
                    <a:pt x="6049" y="2350"/>
                  </a:cubicBezTo>
                  <a:cubicBezTo>
                    <a:pt x="6049" y="2213"/>
                    <a:pt x="6144" y="2052"/>
                    <a:pt x="6292" y="2052"/>
                  </a:cubicBezTo>
                  <a:cubicBezTo>
                    <a:pt x="6316" y="2052"/>
                    <a:pt x="6340" y="2056"/>
                    <a:pt x="6366" y="2065"/>
                  </a:cubicBezTo>
                  <a:cubicBezTo>
                    <a:pt x="6714" y="2191"/>
                    <a:pt x="7031" y="2318"/>
                    <a:pt x="7411" y="2413"/>
                  </a:cubicBezTo>
                  <a:cubicBezTo>
                    <a:pt x="7297" y="989"/>
                    <a:pt x="6030" y="0"/>
                    <a:pt x="4647" y="0"/>
                  </a:cubicBezTo>
                  <a:close/>
                </a:path>
              </a:pathLst>
            </a:custGeom>
            <a:solidFill>
              <a:schemeClr val="accent4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5"/>
            <p:cNvSpPr/>
            <p:nvPr/>
          </p:nvSpPr>
          <p:spPr>
            <a:xfrm>
              <a:off x="2253600" y="3233520"/>
              <a:ext cx="84600" cy="16560"/>
            </a:xfrm>
            <a:custGeom>
              <a:avLst/>
              <a:gdLst/>
              <a:ahLst/>
              <a:rect l="l" t="t" r="r" b="b"/>
              <a:pathLst>
                <a:path w="2643" h="529">
                  <a:moveTo>
                    <a:pt x="1404" y="0"/>
                  </a:moveTo>
                  <a:cubicBezTo>
                    <a:pt x="950" y="0"/>
                    <a:pt x="500" y="98"/>
                    <a:pt x="117" y="272"/>
                  </a:cubicBezTo>
                  <a:cubicBezTo>
                    <a:pt x="0" y="360"/>
                    <a:pt x="45" y="529"/>
                    <a:pt x="153" y="529"/>
                  </a:cubicBezTo>
                  <a:cubicBezTo>
                    <a:pt x="162" y="529"/>
                    <a:pt x="171" y="528"/>
                    <a:pt x="181" y="525"/>
                  </a:cubicBezTo>
                  <a:cubicBezTo>
                    <a:pt x="524" y="397"/>
                    <a:pt x="847" y="345"/>
                    <a:pt x="1169" y="345"/>
                  </a:cubicBezTo>
                  <a:cubicBezTo>
                    <a:pt x="1560" y="345"/>
                    <a:pt x="1949" y="421"/>
                    <a:pt x="2366" y="525"/>
                  </a:cubicBezTo>
                  <a:cubicBezTo>
                    <a:pt x="2374" y="527"/>
                    <a:pt x="2382" y="528"/>
                    <a:pt x="2390" y="528"/>
                  </a:cubicBezTo>
                  <a:cubicBezTo>
                    <a:pt x="2537" y="528"/>
                    <a:pt x="2643" y="269"/>
                    <a:pt x="2492" y="209"/>
                  </a:cubicBezTo>
                  <a:cubicBezTo>
                    <a:pt x="2150" y="66"/>
                    <a:pt x="1776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 w="32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36"/>
            <p:cNvSpPr/>
            <p:nvPr/>
          </p:nvSpPr>
          <p:spPr>
            <a:xfrm>
              <a:off x="2902320" y="3954960"/>
              <a:ext cx="84960" cy="34200"/>
            </a:xfrm>
            <a:custGeom>
              <a:avLst/>
              <a:gdLst/>
              <a:ahLst/>
              <a:rect l="l" t="t" r="r" b="b"/>
              <a:pathLst>
                <a:path w="2651" h="1069">
                  <a:moveTo>
                    <a:pt x="2478" y="1"/>
                  </a:moveTo>
                  <a:cubicBezTo>
                    <a:pt x="2464" y="1"/>
                    <a:pt x="2450" y="4"/>
                    <a:pt x="2437" y="13"/>
                  </a:cubicBezTo>
                  <a:cubicBezTo>
                    <a:pt x="1735" y="471"/>
                    <a:pt x="1092" y="870"/>
                    <a:pt x="224" y="870"/>
                  </a:cubicBezTo>
                  <a:cubicBezTo>
                    <a:pt x="192" y="870"/>
                    <a:pt x="159" y="869"/>
                    <a:pt x="125" y="868"/>
                  </a:cubicBezTo>
                  <a:cubicBezTo>
                    <a:pt x="111" y="861"/>
                    <a:pt x="99" y="858"/>
                    <a:pt x="88" y="858"/>
                  </a:cubicBezTo>
                  <a:cubicBezTo>
                    <a:pt x="0" y="858"/>
                    <a:pt x="13" y="1058"/>
                    <a:pt x="125" y="1058"/>
                  </a:cubicBezTo>
                  <a:cubicBezTo>
                    <a:pt x="214" y="1065"/>
                    <a:pt x="306" y="1069"/>
                    <a:pt x="400" y="1069"/>
                  </a:cubicBezTo>
                  <a:cubicBezTo>
                    <a:pt x="1175" y="1069"/>
                    <a:pt x="2087" y="828"/>
                    <a:pt x="2596" y="235"/>
                  </a:cubicBezTo>
                  <a:cubicBezTo>
                    <a:pt x="2650" y="153"/>
                    <a:pt x="256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 w="252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37"/>
            <p:cNvSpPr/>
            <p:nvPr/>
          </p:nvSpPr>
          <p:spPr>
            <a:xfrm>
              <a:off x="2922120" y="3944880"/>
              <a:ext cx="49680" cy="22680"/>
            </a:xfrm>
            <a:custGeom>
              <a:avLst/>
              <a:gdLst/>
              <a:ahLst/>
              <a:rect l="l" t="t" r="r" b="b"/>
              <a:pathLst>
                <a:path w="1558" h="712">
                  <a:moveTo>
                    <a:pt x="1348" y="0"/>
                  </a:moveTo>
                  <a:cubicBezTo>
                    <a:pt x="1330" y="0"/>
                    <a:pt x="1311" y="4"/>
                    <a:pt x="1292" y="12"/>
                  </a:cubicBezTo>
                  <a:cubicBezTo>
                    <a:pt x="1197" y="75"/>
                    <a:pt x="1039" y="138"/>
                    <a:pt x="817" y="170"/>
                  </a:cubicBezTo>
                  <a:cubicBezTo>
                    <a:pt x="595" y="297"/>
                    <a:pt x="310" y="392"/>
                    <a:pt x="89" y="487"/>
                  </a:cubicBezTo>
                  <a:cubicBezTo>
                    <a:pt x="1" y="545"/>
                    <a:pt x="21" y="712"/>
                    <a:pt x="125" y="712"/>
                  </a:cubicBezTo>
                  <a:cubicBezTo>
                    <a:pt x="133" y="712"/>
                    <a:pt x="142" y="711"/>
                    <a:pt x="152" y="708"/>
                  </a:cubicBezTo>
                  <a:cubicBezTo>
                    <a:pt x="437" y="613"/>
                    <a:pt x="659" y="487"/>
                    <a:pt x="912" y="423"/>
                  </a:cubicBezTo>
                  <a:lnTo>
                    <a:pt x="975" y="423"/>
                  </a:lnTo>
                  <a:cubicBezTo>
                    <a:pt x="1134" y="392"/>
                    <a:pt x="1260" y="297"/>
                    <a:pt x="1419" y="265"/>
                  </a:cubicBezTo>
                  <a:cubicBezTo>
                    <a:pt x="1558" y="181"/>
                    <a:pt x="1477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 w="252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8"/>
            <p:cNvSpPr/>
            <p:nvPr/>
          </p:nvSpPr>
          <p:spPr>
            <a:xfrm>
              <a:off x="7998840" y="2959920"/>
              <a:ext cx="1322640" cy="2374560"/>
            </a:xfrm>
            <a:custGeom>
              <a:avLst/>
              <a:gdLst/>
              <a:ahLst/>
              <a:rect l="l" t="t" r="r" b="b"/>
              <a:pathLst>
                <a:path w="41119" h="73817">
                  <a:moveTo>
                    <a:pt x="24544" y="3551"/>
                  </a:moveTo>
                  <a:cubicBezTo>
                    <a:pt x="26603" y="4311"/>
                    <a:pt x="28693" y="5007"/>
                    <a:pt x="30783" y="5672"/>
                  </a:cubicBezTo>
                  <a:cubicBezTo>
                    <a:pt x="31828" y="5989"/>
                    <a:pt x="32841" y="6337"/>
                    <a:pt x="33886" y="6654"/>
                  </a:cubicBezTo>
                  <a:cubicBezTo>
                    <a:pt x="34203" y="6718"/>
                    <a:pt x="36642" y="7288"/>
                    <a:pt x="37528" y="7509"/>
                  </a:cubicBezTo>
                  <a:cubicBezTo>
                    <a:pt x="37433" y="7573"/>
                    <a:pt x="37402" y="7668"/>
                    <a:pt x="37402" y="7794"/>
                  </a:cubicBezTo>
                  <a:lnTo>
                    <a:pt x="37402" y="7921"/>
                  </a:lnTo>
                  <a:cubicBezTo>
                    <a:pt x="37402" y="8048"/>
                    <a:pt x="37528" y="8111"/>
                    <a:pt x="37655" y="8111"/>
                  </a:cubicBezTo>
                  <a:cubicBezTo>
                    <a:pt x="37560" y="8364"/>
                    <a:pt x="37497" y="8554"/>
                    <a:pt x="37402" y="8776"/>
                  </a:cubicBezTo>
                  <a:cubicBezTo>
                    <a:pt x="32936" y="7509"/>
                    <a:pt x="28566" y="5926"/>
                    <a:pt x="24227" y="4342"/>
                  </a:cubicBezTo>
                  <a:cubicBezTo>
                    <a:pt x="24354" y="4089"/>
                    <a:pt x="24417" y="3836"/>
                    <a:pt x="24544" y="3551"/>
                  </a:cubicBezTo>
                  <a:close/>
                  <a:moveTo>
                    <a:pt x="24069" y="4691"/>
                  </a:moveTo>
                  <a:cubicBezTo>
                    <a:pt x="28281" y="6623"/>
                    <a:pt x="32715" y="8079"/>
                    <a:pt x="37212" y="9314"/>
                  </a:cubicBezTo>
                  <a:cubicBezTo>
                    <a:pt x="36768" y="10423"/>
                    <a:pt x="36262" y="11500"/>
                    <a:pt x="35660" y="12513"/>
                  </a:cubicBezTo>
                  <a:cubicBezTo>
                    <a:pt x="31543" y="10961"/>
                    <a:pt x="27426" y="9314"/>
                    <a:pt x="23214" y="7953"/>
                  </a:cubicBezTo>
                  <a:cubicBezTo>
                    <a:pt x="23404" y="6844"/>
                    <a:pt x="23657" y="5736"/>
                    <a:pt x="24069" y="4691"/>
                  </a:cubicBezTo>
                  <a:close/>
                  <a:moveTo>
                    <a:pt x="23246" y="8269"/>
                  </a:moveTo>
                  <a:cubicBezTo>
                    <a:pt x="27236" y="9979"/>
                    <a:pt x="31353" y="11405"/>
                    <a:pt x="35438" y="12956"/>
                  </a:cubicBezTo>
                  <a:lnTo>
                    <a:pt x="34963" y="13653"/>
                  </a:lnTo>
                  <a:cubicBezTo>
                    <a:pt x="31005" y="12196"/>
                    <a:pt x="27078" y="10676"/>
                    <a:pt x="23119" y="9314"/>
                  </a:cubicBezTo>
                  <a:cubicBezTo>
                    <a:pt x="23151" y="8934"/>
                    <a:pt x="23182" y="8618"/>
                    <a:pt x="23246" y="8269"/>
                  </a:cubicBezTo>
                  <a:close/>
                  <a:moveTo>
                    <a:pt x="23087" y="9726"/>
                  </a:moveTo>
                  <a:cubicBezTo>
                    <a:pt x="26888" y="11246"/>
                    <a:pt x="30751" y="12671"/>
                    <a:pt x="34583" y="14096"/>
                  </a:cubicBezTo>
                  <a:cubicBezTo>
                    <a:pt x="33886" y="15078"/>
                    <a:pt x="33095" y="15996"/>
                    <a:pt x="32208" y="16820"/>
                  </a:cubicBezTo>
                  <a:cubicBezTo>
                    <a:pt x="29294" y="15806"/>
                    <a:pt x="26412" y="14793"/>
                    <a:pt x="23436" y="13811"/>
                  </a:cubicBezTo>
                  <a:cubicBezTo>
                    <a:pt x="23151" y="12481"/>
                    <a:pt x="23024" y="11088"/>
                    <a:pt x="23087" y="9726"/>
                  </a:cubicBezTo>
                  <a:close/>
                  <a:moveTo>
                    <a:pt x="23562" y="14255"/>
                  </a:moveTo>
                  <a:lnTo>
                    <a:pt x="23562" y="14255"/>
                  </a:lnTo>
                  <a:cubicBezTo>
                    <a:pt x="26317" y="15300"/>
                    <a:pt x="29104" y="16250"/>
                    <a:pt x="31860" y="17200"/>
                  </a:cubicBezTo>
                  <a:cubicBezTo>
                    <a:pt x="31575" y="17422"/>
                    <a:pt x="31353" y="17612"/>
                    <a:pt x="31068" y="17865"/>
                  </a:cubicBezTo>
                  <a:cubicBezTo>
                    <a:pt x="28661" y="17073"/>
                    <a:pt x="26254" y="16282"/>
                    <a:pt x="23879" y="15363"/>
                  </a:cubicBezTo>
                  <a:cubicBezTo>
                    <a:pt x="23752" y="15015"/>
                    <a:pt x="23626" y="14603"/>
                    <a:pt x="23562" y="14255"/>
                  </a:cubicBezTo>
                  <a:close/>
                  <a:moveTo>
                    <a:pt x="24037" y="15806"/>
                  </a:moveTo>
                  <a:lnTo>
                    <a:pt x="24037" y="15806"/>
                  </a:lnTo>
                  <a:cubicBezTo>
                    <a:pt x="26159" y="16820"/>
                    <a:pt x="28408" y="17643"/>
                    <a:pt x="30719" y="18182"/>
                  </a:cubicBezTo>
                  <a:cubicBezTo>
                    <a:pt x="29358" y="19195"/>
                    <a:pt x="27933" y="20145"/>
                    <a:pt x="26349" y="20905"/>
                  </a:cubicBezTo>
                  <a:cubicBezTo>
                    <a:pt x="25462" y="19258"/>
                    <a:pt x="24607" y="17580"/>
                    <a:pt x="24037" y="15806"/>
                  </a:cubicBezTo>
                  <a:close/>
                  <a:moveTo>
                    <a:pt x="38985" y="5736"/>
                  </a:moveTo>
                  <a:cubicBezTo>
                    <a:pt x="39302" y="5767"/>
                    <a:pt x="39618" y="5831"/>
                    <a:pt x="39904" y="5926"/>
                  </a:cubicBezTo>
                  <a:cubicBezTo>
                    <a:pt x="40030" y="6021"/>
                    <a:pt x="40189" y="6116"/>
                    <a:pt x="40284" y="6179"/>
                  </a:cubicBezTo>
                  <a:cubicBezTo>
                    <a:pt x="38320" y="13590"/>
                    <a:pt x="33886" y="18878"/>
                    <a:pt x="27616" y="23059"/>
                  </a:cubicBezTo>
                  <a:cubicBezTo>
                    <a:pt x="27268" y="22457"/>
                    <a:pt x="26951" y="21855"/>
                    <a:pt x="26603" y="21254"/>
                  </a:cubicBezTo>
                  <a:cubicBezTo>
                    <a:pt x="33158" y="18878"/>
                    <a:pt x="37845" y="12671"/>
                    <a:pt x="38985" y="5862"/>
                  </a:cubicBezTo>
                  <a:lnTo>
                    <a:pt x="38985" y="5736"/>
                  </a:lnTo>
                  <a:close/>
                  <a:moveTo>
                    <a:pt x="25082" y="24705"/>
                  </a:moveTo>
                  <a:cubicBezTo>
                    <a:pt x="26191" y="26574"/>
                    <a:pt x="27268" y="28506"/>
                    <a:pt x="28059" y="30438"/>
                  </a:cubicBezTo>
                  <a:cubicBezTo>
                    <a:pt x="24924" y="29614"/>
                    <a:pt x="21884" y="28411"/>
                    <a:pt x="18749" y="27619"/>
                  </a:cubicBezTo>
                  <a:cubicBezTo>
                    <a:pt x="20490" y="26194"/>
                    <a:pt x="22612" y="25212"/>
                    <a:pt x="24892" y="24832"/>
                  </a:cubicBezTo>
                  <a:cubicBezTo>
                    <a:pt x="24987" y="24832"/>
                    <a:pt x="25051" y="24769"/>
                    <a:pt x="25082" y="24705"/>
                  </a:cubicBezTo>
                  <a:close/>
                  <a:moveTo>
                    <a:pt x="18559" y="27777"/>
                  </a:moveTo>
                  <a:cubicBezTo>
                    <a:pt x="18559" y="27777"/>
                    <a:pt x="18559" y="27841"/>
                    <a:pt x="18590" y="27841"/>
                  </a:cubicBezTo>
                  <a:cubicBezTo>
                    <a:pt x="21599" y="29297"/>
                    <a:pt x="25019" y="30152"/>
                    <a:pt x="28249" y="31008"/>
                  </a:cubicBezTo>
                  <a:lnTo>
                    <a:pt x="28313" y="31008"/>
                  </a:lnTo>
                  <a:lnTo>
                    <a:pt x="28661" y="32053"/>
                  </a:lnTo>
                  <a:cubicBezTo>
                    <a:pt x="24987" y="30881"/>
                    <a:pt x="21250" y="29772"/>
                    <a:pt x="17545" y="28727"/>
                  </a:cubicBezTo>
                  <a:cubicBezTo>
                    <a:pt x="17862" y="28379"/>
                    <a:pt x="18179" y="28062"/>
                    <a:pt x="18559" y="27777"/>
                  </a:cubicBezTo>
                  <a:close/>
                  <a:moveTo>
                    <a:pt x="17387" y="28949"/>
                  </a:moveTo>
                  <a:cubicBezTo>
                    <a:pt x="17387" y="28981"/>
                    <a:pt x="17418" y="29012"/>
                    <a:pt x="17450" y="29012"/>
                  </a:cubicBezTo>
                  <a:cubicBezTo>
                    <a:pt x="21219" y="30279"/>
                    <a:pt x="25019" y="31483"/>
                    <a:pt x="28819" y="32591"/>
                  </a:cubicBezTo>
                  <a:cubicBezTo>
                    <a:pt x="29326" y="34396"/>
                    <a:pt x="29484" y="36265"/>
                    <a:pt x="29104" y="38070"/>
                  </a:cubicBezTo>
                  <a:cubicBezTo>
                    <a:pt x="24259" y="36866"/>
                    <a:pt x="19477" y="35505"/>
                    <a:pt x="14695" y="34206"/>
                  </a:cubicBezTo>
                  <a:cubicBezTo>
                    <a:pt x="14672" y="34200"/>
                    <a:pt x="14651" y="34198"/>
                    <a:pt x="14631" y="34198"/>
                  </a:cubicBezTo>
                  <a:cubicBezTo>
                    <a:pt x="14537" y="34198"/>
                    <a:pt x="14468" y="34255"/>
                    <a:pt x="14442" y="34333"/>
                  </a:cubicBezTo>
                  <a:cubicBezTo>
                    <a:pt x="14410" y="34396"/>
                    <a:pt x="14442" y="34554"/>
                    <a:pt x="14568" y="34586"/>
                  </a:cubicBezTo>
                  <a:cubicBezTo>
                    <a:pt x="19287" y="36233"/>
                    <a:pt x="24101" y="37531"/>
                    <a:pt x="28978" y="38608"/>
                  </a:cubicBezTo>
                  <a:lnTo>
                    <a:pt x="29009" y="38608"/>
                  </a:lnTo>
                  <a:cubicBezTo>
                    <a:pt x="28946" y="38925"/>
                    <a:pt x="28819" y="39241"/>
                    <a:pt x="28693" y="39558"/>
                  </a:cubicBezTo>
                  <a:cubicBezTo>
                    <a:pt x="28693" y="39495"/>
                    <a:pt x="28661" y="39495"/>
                    <a:pt x="28661" y="39495"/>
                  </a:cubicBezTo>
                  <a:cubicBezTo>
                    <a:pt x="23752" y="38355"/>
                    <a:pt x="18907" y="37025"/>
                    <a:pt x="14062" y="35663"/>
                  </a:cubicBezTo>
                  <a:cubicBezTo>
                    <a:pt x="14125" y="35188"/>
                    <a:pt x="14252" y="34713"/>
                    <a:pt x="14378" y="34238"/>
                  </a:cubicBezTo>
                  <a:cubicBezTo>
                    <a:pt x="14410" y="34174"/>
                    <a:pt x="14410" y="34048"/>
                    <a:pt x="14442" y="33953"/>
                  </a:cubicBezTo>
                  <a:cubicBezTo>
                    <a:pt x="15043" y="32053"/>
                    <a:pt x="16057" y="30374"/>
                    <a:pt x="17387" y="28949"/>
                  </a:cubicBezTo>
                  <a:close/>
                  <a:moveTo>
                    <a:pt x="13967" y="35980"/>
                  </a:moveTo>
                  <a:lnTo>
                    <a:pt x="13967" y="35980"/>
                  </a:lnTo>
                  <a:cubicBezTo>
                    <a:pt x="18717" y="37563"/>
                    <a:pt x="23594" y="38798"/>
                    <a:pt x="28471" y="39938"/>
                  </a:cubicBezTo>
                  <a:cubicBezTo>
                    <a:pt x="28313" y="40287"/>
                    <a:pt x="28091" y="40698"/>
                    <a:pt x="27869" y="41047"/>
                  </a:cubicBezTo>
                  <a:cubicBezTo>
                    <a:pt x="26919" y="42567"/>
                    <a:pt x="25716" y="43833"/>
                    <a:pt x="24386" y="44942"/>
                  </a:cubicBezTo>
                  <a:cubicBezTo>
                    <a:pt x="24322" y="44879"/>
                    <a:pt x="24291" y="44847"/>
                    <a:pt x="24259" y="44847"/>
                  </a:cubicBezTo>
                  <a:cubicBezTo>
                    <a:pt x="20902" y="43928"/>
                    <a:pt x="17608" y="42757"/>
                    <a:pt x="14283" y="41648"/>
                  </a:cubicBezTo>
                  <a:cubicBezTo>
                    <a:pt x="13808" y="39780"/>
                    <a:pt x="13682" y="37880"/>
                    <a:pt x="13967" y="35980"/>
                  </a:cubicBezTo>
                  <a:close/>
                  <a:moveTo>
                    <a:pt x="14378" y="41965"/>
                  </a:moveTo>
                  <a:lnTo>
                    <a:pt x="14378" y="41965"/>
                  </a:lnTo>
                  <a:cubicBezTo>
                    <a:pt x="17450" y="43358"/>
                    <a:pt x="20744" y="44340"/>
                    <a:pt x="24037" y="45195"/>
                  </a:cubicBezTo>
                  <a:cubicBezTo>
                    <a:pt x="23816" y="45354"/>
                    <a:pt x="23594" y="45512"/>
                    <a:pt x="23404" y="45670"/>
                  </a:cubicBezTo>
                  <a:cubicBezTo>
                    <a:pt x="23404" y="45670"/>
                    <a:pt x="23341" y="45670"/>
                    <a:pt x="23341" y="45639"/>
                  </a:cubicBezTo>
                  <a:cubicBezTo>
                    <a:pt x="20300" y="45037"/>
                    <a:pt x="17482" y="44055"/>
                    <a:pt x="14632" y="42883"/>
                  </a:cubicBezTo>
                  <a:cubicBezTo>
                    <a:pt x="14537" y="42567"/>
                    <a:pt x="14442" y="42282"/>
                    <a:pt x="14378" y="41965"/>
                  </a:cubicBezTo>
                  <a:close/>
                  <a:moveTo>
                    <a:pt x="14758" y="43358"/>
                  </a:moveTo>
                  <a:lnTo>
                    <a:pt x="14758" y="43358"/>
                  </a:lnTo>
                  <a:cubicBezTo>
                    <a:pt x="17323" y="44657"/>
                    <a:pt x="20110" y="45480"/>
                    <a:pt x="22929" y="46050"/>
                  </a:cubicBezTo>
                  <a:cubicBezTo>
                    <a:pt x="21377" y="47095"/>
                    <a:pt x="19667" y="48045"/>
                    <a:pt x="17894" y="48964"/>
                  </a:cubicBezTo>
                  <a:cubicBezTo>
                    <a:pt x="16595" y="47285"/>
                    <a:pt x="15487" y="45354"/>
                    <a:pt x="14758" y="43358"/>
                  </a:cubicBezTo>
                  <a:close/>
                  <a:moveTo>
                    <a:pt x="23721" y="22330"/>
                  </a:moveTo>
                  <a:cubicBezTo>
                    <a:pt x="24069" y="22869"/>
                    <a:pt x="24386" y="23470"/>
                    <a:pt x="24734" y="24072"/>
                  </a:cubicBezTo>
                  <a:cubicBezTo>
                    <a:pt x="24734" y="24072"/>
                    <a:pt x="24702" y="24072"/>
                    <a:pt x="24607" y="24135"/>
                  </a:cubicBezTo>
                  <a:cubicBezTo>
                    <a:pt x="12573" y="26036"/>
                    <a:pt x="9976" y="41047"/>
                    <a:pt x="17482" y="49217"/>
                  </a:cubicBezTo>
                  <a:cubicBezTo>
                    <a:pt x="16753" y="49566"/>
                    <a:pt x="15993" y="49946"/>
                    <a:pt x="15233" y="50326"/>
                  </a:cubicBezTo>
                  <a:cubicBezTo>
                    <a:pt x="12510" y="44974"/>
                    <a:pt x="9755" y="39811"/>
                    <a:pt x="11591" y="33636"/>
                  </a:cubicBezTo>
                  <a:cubicBezTo>
                    <a:pt x="13238" y="27841"/>
                    <a:pt x="18274" y="25244"/>
                    <a:pt x="23404" y="22932"/>
                  </a:cubicBezTo>
                  <a:cubicBezTo>
                    <a:pt x="23626" y="22805"/>
                    <a:pt x="23626" y="22552"/>
                    <a:pt x="23499" y="22362"/>
                  </a:cubicBezTo>
                  <a:cubicBezTo>
                    <a:pt x="23594" y="22330"/>
                    <a:pt x="23626" y="22330"/>
                    <a:pt x="23721" y="22330"/>
                  </a:cubicBezTo>
                  <a:close/>
                  <a:moveTo>
                    <a:pt x="16532" y="52732"/>
                  </a:moveTo>
                  <a:cubicBezTo>
                    <a:pt x="16500" y="52796"/>
                    <a:pt x="16532" y="52891"/>
                    <a:pt x="16595" y="52954"/>
                  </a:cubicBezTo>
                  <a:cubicBezTo>
                    <a:pt x="17482" y="54348"/>
                    <a:pt x="18210" y="55646"/>
                    <a:pt x="18717" y="57039"/>
                  </a:cubicBezTo>
                  <a:cubicBezTo>
                    <a:pt x="16437" y="56438"/>
                    <a:pt x="14125" y="55931"/>
                    <a:pt x="11781" y="55488"/>
                  </a:cubicBezTo>
                  <a:cubicBezTo>
                    <a:pt x="13333" y="54443"/>
                    <a:pt x="14948" y="53524"/>
                    <a:pt x="16532" y="52732"/>
                  </a:cubicBezTo>
                  <a:close/>
                  <a:moveTo>
                    <a:pt x="11433" y="55646"/>
                  </a:moveTo>
                  <a:cubicBezTo>
                    <a:pt x="13808" y="56343"/>
                    <a:pt x="16183" y="56976"/>
                    <a:pt x="18590" y="57483"/>
                  </a:cubicBezTo>
                  <a:cubicBezTo>
                    <a:pt x="18614" y="57491"/>
                    <a:pt x="18640" y="57495"/>
                    <a:pt x="18665" y="57495"/>
                  </a:cubicBezTo>
                  <a:cubicBezTo>
                    <a:pt x="18743" y="57495"/>
                    <a:pt x="18820" y="57459"/>
                    <a:pt x="18844" y="57388"/>
                  </a:cubicBezTo>
                  <a:cubicBezTo>
                    <a:pt x="18970" y="57673"/>
                    <a:pt x="19034" y="57926"/>
                    <a:pt x="19129" y="58179"/>
                  </a:cubicBezTo>
                  <a:cubicBezTo>
                    <a:pt x="16278" y="57641"/>
                    <a:pt x="13460" y="56976"/>
                    <a:pt x="10578" y="56248"/>
                  </a:cubicBezTo>
                  <a:cubicBezTo>
                    <a:pt x="10831" y="56058"/>
                    <a:pt x="11148" y="55868"/>
                    <a:pt x="11433" y="55646"/>
                  </a:cubicBezTo>
                  <a:close/>
                  <a:moveTo>
                    <a:pt x="10293" y="56564"/>
                  </a:moveTo>
                  <a:cubicBezTo>
                    <a:pt x="13206" y="57514"/>
                    <a:pt x="16278" y="58179"/>
                    <a:pt x="19319" y="58749"/>
                  </a:cubicBezTo>
                  <a:cubicBezTo>
                    <a:pt x="19635" y="59985"/>
                    <a:pt x="19825" y="61283"/>
                    <a:pt x="19825" y="62740"/>
                  </a:cubicBezTo>
                  <a:lnTo>
                    <a:pt x="19825" y="63151"/>
                  </a:lnTo>
                  <a:cubicBezTo>
                    <a:pt x="15487" y="62170"/>
                    <a:pt x="11211" y="60935"/>
                    <a:pt x="6873" y="59985"/>
                  </a:cubicBezTo>
                  <a:cubicBezTo>
                    <a:pt x="7823" y="58718"/>
                    <a:pt x="8963" y="57609"/>
                    <a:pt x="10293" y="56564"/>
                  </a:cubicBezTo>
                  <a:close/>
                  <a:moveTo>
                    <a:pt x="6714" y="60175"/>
                  </a:moveTo>
                  <a:cubicBezTo>
                    <a:pt x="10926" y="61790"/>
                    <a:pt x="15423" y="62771"/>
                    <a:pt x="19825" y="63658"/>
                  </a:cubicBezTo>
                  <a:lnTo>
                    <a:pt x="19825" y="64197"/>
                  </a:lnTo>
                  <a:cubicBezTo>
                    <a:pt x="15233" y="63246"/>
                    <a:pt x="10736" y="62201"/>
                    <a:pt x="6208" y="61093"/>
                  </a:cubicBezTo>
                  <a:lnTo>
                    <a:pt x="6113" y="61093"/>
                  </a:lnTo>
                  <a:cubicBezTo>
                    <a:pt x="6271" y="60776"/>
                    <a:pt x="6524" y="60491"/>
                    <a:pt x="6714" y="60175"/>
                  </a:cubicBezTo>
                  <a:close/>
                  <a:moveTo>
                    <a:pt x="5923" y="61315"/>
                  </a:moveTo>
                  <a:cubicBezTo>
                    <a:pt x="5986" y="61410"/>
                    <a:pt x="5986" y="61441"/>
                    <a:pt x="6049" y="61441"/>
                  </a:cubicBezTo>
                  <a:cubicBezTo>
                    <a:pt x="10483" y="62898"/>
                    <a:pt x="15170" y="63975"/>
                    <a:pt x="19794" y="64672"/>
                  </a:cubicBezTo>
                  <a:cubicBezTo>
                    <a:pt x="19762" y="65875"/>
                    <a:pt x="19667" y="67047"/>
                    <a:pt x="19509" y="68250"/>
                  </a:cubicBezTo>
                  <a:cubicBezTo>
                    <a:pt x="14568" y="67173"/>
                    <a:pt x="9660" y="65938"/>
                    <a:pt x="4624" y="65178"/>
                  </a:cubicBezTo>
                  <a:cubicBezTo>
                    <a:pt x="4783" y="63785"/>
                    <a:pt x="5258" y="62518"/>
                    <a:pt x="5923" y="61315"/>
                  </a:cubicBezTo>
                  <a:close/>
                  <a:moveTo>
                    <a:pt x="4624" y="65463"/>
                  </a:moveTo>
                  <a:cubicBezTo>
                    <a:pt x="9501" y="66793"/>
                    <a:pt x="14473" y="67712"/>
                    <a:pt x="19445" y="68757"/>
                  </a:cubicBezTo>
                  <a:cubicBezTo>
                    <a:pt x="19382" y="69010"/>
                    <a:pt x="19319" y="69264"/>
                    <a:pt x="19287" y="69517"/>
                  </a:cubicBezTo>
                  <a:cubicBezTo>
                    <a:pt x="14378" y="68725"/>
                    <a:pt x="9501" y="67047"/>
                    <a:pt x="4593" y="66572"/>
                  </a:cubicBezTo>
                  <a:cubicBezTo>
                    <a:pt x="4593" y="66192"/>
                    <a:pt x="4593" y="65843"/>
                    <a:pt x="4624" y="65463"/>
                  </a:cubicBezTo>
                  <a:close/>
                  <a:moveTo>
                    <a:pt x="23942" y="447"/>
                  </a:moveTo>
                  <a:lnTo>
                    <a:pt x="23942" y="447"/>
                  </a:lnTo>
                  <a:cubicBezTo>
                    <a:pt x="24449" y="510"/>
                    <a:pt x="24892" y="859"/>
                    <a:pt x="25051" y="1397"/>
                  </a:cubicBezTo>
                  <a:cubicBezTo>
                    <a:pt x="24924" y="1397"/>
                    <a:pt x="24734" y="1429"/>
                    <a:pt x="24671" y="1587"/>
                  </a:cubicBezTo>
                  <a:cubicBezTo>
                    <a:pt x="21092" y="7731"/>
                    <a:pt x="21979" y="14255"/>
                    <a:pt x="25146" y="20335"/>
                  </a:cubicBezTo>
                  <a:cubicBezTo>
                    <a:pt x="28724" y="27207"/>
                    <a:pt x="34836" y="35346"/>
                    <a:pt x="29453" y="42978"/>
                  </a:cubicBezTo>
                  <a:cubicBezTo>
                    <a:pt x="25051" y="49217"/>
                    <a:pt x="17007" y="50801"/>
                    <a:pt x="10990" y="54854"/>
                  </a:cubicBezTo>
                  <a:cubicBezTo>
                    <a:pt x="6366" y="57989"/>
                    <a:pt x="2281" y="63722"/>
                    <a:pt x="4434" y="69485"/>
                  </a:cubicBezTo>
                  <a:cubicBezTo>
                    <a:pt x="4184" y="69686"/>
                    <a:pt x="3880" y="69807"/>
                    <a:pt x="3580" y="69807"/>
                  </a:cubicBezTo>
                  <a:cubicBezTo>
                    <a:pt x="3310" y="69807"/>
                    <a:pt x="3043" y="69710"/>
                    <a:pt x="2819" y="69485"/>
                  </a:cubicBezTo>
                  <a:cubicBezTo>
                    <a:pt x="2756" y="69422"/>
                    <a:pt x="2724" y="69422"/>
                    <a:pt x="2692" y="69422"/>
                  </a:cubicBezTo>
                  <a:cubicBezTo>
                    <a:pt x="666" y="60998"/>
                    <a:pt x="7601" y="55139"/>
                    <a:pt x="14252" y="51592"/>
                  </a:cubicBezTo>
                  <a:cubicBezTo>
                    <a:pt x="19604" y="48742"/>
                    <a:pt x="26476" y="46145"/>
                    <a:pt x="29199" y="40255"/>
                  </a:cubicBezTo>
                  <a:cubicBezTo>
                    <a:pt x="32018" y="34206"/>
                    <a:pt x="27774" y="28347"/>
                    <a:pt x="24987" y="23249"/>
                  </a:cubicBezTo>
                  <a:cubicBezTo>
                    <a:pt x="21219" y="16472"/>
                    <a:pt x="18274" y="7573"/>
                    <a:pt x="23879" y="827"/>
                  </a:cubicBezTo>
                  <a:cubicBezTo>
                    <a:pt x="23974" y="700"/>
                    <a:pt x="23974" y="542"/>
                    <a:pt x="23942" y="447"/>
                  </a:cubicBezTo>
                  <a:close/>
                  <a:moveTo>
                    <a:pt x="18749" y="51624"/>
                  </a:moveTo>
                  <a:cubicBezTo>
                    <a:pt x="18749" y="51656"/>
                    <a:pt x="18812" y="51687"/>
                    <a:pt x="18812" y="51751"/>
                  </a:cubicBezTo>
                  <a:cubicBezTo>
                    <a:pt x="20807" y="55139"/>
                    <a:pt x="22169" y="58338"/>
                    <a:pt x="22232" y="62360"/>
                  </a:cubicBezTo>
                  <a:cubicBezTo>
                    <a:pt x="22296" y="64957"/>
                    <a:pt x="21820" y="67332"/>
                    <a:pt x="21219" y="69707"/>
                  </a:cubicBezTo>
                  <a:cubicBezTo>
                    <a:pt x="20934" y="70784"/>
                    <a:pt x="20617" y="71860"/>
                    <a:pt x="20332" y="72969"/>
                  </a:cubicBezTo>
                  <a:cubicBezTo>
                    <a:pt x="20300" y="73000"/>
                    <a:pt x="20269" y="73000"/>
                    <a:pt x="20237" y="73032"/>
                  </a:cubicBezTo>
                  <a:cubicBezTo>
                    <a:pt x="20076" y="73193"/>
                    <a:pt x="19875" y="73269"/>
                    <a:pt x="19678" y="73269"/>
                  </a:cubicBezTo>
                  <a:cubicBezTo>
                    <a:pt x="19409" y="73269"/>
                    <a:pt x="19148" y="73129"/>
                    <a:pt x="19002" y="72874"/>
                  </a:cubicBezTo>
                  <a:cubicBezTo>
                    <a:pt x="18988" y="72831"/>
                    <a:pt x="18941" y="72814"/>
                    <a:pt x="18888" y="72814"/>
                  </a:cubicBezTo>
                  <a:cubicBezTo>
                    <a:pt x="18825" y="72814"/>
                    <a:pt x="18752" y="72839"/>
                    <a:pt x="18717" y="72874"/>
                  </a:cubicBezTo>
                  <a:cubicBezTo>
                    <a:pt x="19319" y="71765"/>
                    <a:pt x="19762" y="70594"/>
                    <a:pt x="20015" y="69390"/>
                  </a:cubicBezTo>
                  <a:cubicBezTo>
                    <a:pt x="20490" y="67237"/>
                    <a:pt x="20554" y="64957"/>
                    <a:pt x="20554" y="62708"/>
                  </a:cubicBezTo>
                  <a:cubicBezTo>
                    <a:pt x="20490" y="58749"/>
                    <a:pt x="19350" y="55899"/>
                    <a:pt x="17260" y="52542"/>
                  </a:cubicBezTo>
                  <a:cubicBezTo>
                    <a:pt x="17228" y="52511"/>
                    <a:pt x="17133" y="52447"/>
                    <a:pt x="17102" y="52416"/>
                  </a:cubicBezTo>
                  <a:cubicBezTo>
                    <a:pt x="17640" y="52131"/>
                    <a:pt x="18210" y="51909"/>
                    <a:pt x="18749" y="51624"/>
                  </a:cubicBezTo>
                  <a:close/>
                  <a:moveTo>
                    <a:pt x="23878" y="0"/>
                  </a:moveTo>
                  <a:cubicBezTo>
                    <a:pt x="23730" y="0"/>
                    <a:pt x="23581" y="22"/>
                    <a:pt x="23436" y="67"/>
                  </a:cubicBezTo>
                  <a:cubicBezTo>
                    <a:pt x="23341" y="130"/>
                    <a:pt x="23309" y="194"/>
                    <a:pt x="23309" y="289"/>
                  </a:cubicBezTo>
                  <a:cubicBezTo>
                    <a:pt x="19065" y="5261"/>
                    <a:pt x="19319" y="12133"/>
                    <a:pt x="21567" y="17928"/>
                  </a:cubicBezTo>
                  <a:cubicBezTo>
                    <a:pt x="22074" y="19227"/>
                    <a:pt x="22802" y="20588"/>
                    <a:pt x="23562" y="21982"/>
                  </a:cubicBezTo>
                  <a:cubicBezTo>
                    <a:pt x="23309" y="22014"/>
                    <a:pt x="23119" y="22140"/>
                    <a:pt x="22929" y="22299"/>
                  </a:cubicBezTo>
                  <a:cubicBezTo>
                    <a:pt x="22866" y="22330"/>
                    <a:pt x="22866" y="22330"/>
                    <a:pt x="22866" y="22362"/>
                  </a:cubicBezTo>
                  <a:cubicBezTo>
                    <a:pt x="17577" y="24579"/>
                    <a:pt x="12541" y="27587"/>
                    <a:pt x="10895" y="33446"/>
                  </a:cubicBezTo>
                  <a:cubicBezTo>
                    <a:pt x="9248" y="39115"/>
                    <a:pt x="10990" y="46082"/>
                    <a:pt x="14948" y="50484"/>
                  </a:cubicBezTo>
                  <a:cubicBezTo>
                    <a:pt x="12700" y="51624"/>
                    <a:pt x="10483" y="52764"/>
                    <a:pt x="8551" y="54221"/>
                  </a:cubicBezTo>
                  <a:cubicBezTo>
                    <a:pt x="3991" y="57673"/>
                    <a:pt x="0" y="63722"/>
                    <a:pt x="2249" y="69580"/>
                  </a:cubicBezTo>
                  <a:cubicBezTo>
                    <a:pt x="2281" y="69707"/>
                    <a:pt x="2407" y="69739"/>
                    <a:pt x="2534" y="69739"/>
                  </a:cubicBezTo>
                  <a:cubicBezTo>
                    <a:pt x="2786" y="70141"/>
                    <a:pt x="3277" y="70366"/>
                    <a:pt x="3764" y="70366"/>
                  </a:cubicBezTo>
                  <a:cubicBezTo>
                    <a:pt x="4196" y="70366"/>
                    <a:pt x="4624" y="70189"/>
                    <a:pt x="4878" y="69802"/>
                  </a:cubicBezTo>
                  <a:cubicBezTo>
                    <a:pt x="5036" y="69739"/>
                    <a:pt x="5099" y="69644"/>
                    <a:pt x="5068" y="69422"/>
                  </a:cubicBezTo>
                  <a:cubicBezTo>
                    <a:pt x="4814" y="68535"/>
                    <a:pt x="4656" y="67648"/>
                    <a:pt x="4624" y="66825"/>
                  </a:cubicBezTo>
                  <a:lnTo>
                    <a:pt x="4624" y="66825"/>
                  </a:lnTo>
                  <a:cubicBezTo>
                    <a:pt x="9058" y="68757"/>
                    <a:pt x="14410" y="69359"/>
                    <a:pt x="19129" y="70119"/>
                  </a:cubicBezTo>
                  <a:lnTo>
                    <a:pt x="19192" y="70119"/>
                  </a:lnTo>
                  <a:cubicBezTo>
                    <a:pt x="18970" y="71005"/>
                    <a:pt x="18654" y="71924"/>
                    <a:pt x="18210" y="72810"/>
                  </a:cubicBezTo>
                  <a:cubicBezTo>
                    <a:pt x="18115" y="73000"/>
                    <a:pt x="18242" y="73159"/>
                    <a:pt x="18400" y="73191"/>
                  </a:cubicBezTo>
                  <a:lnTo>
                    <a:pt x="18400" y="73222"/>
                  </a:lnTo>
                  <a:cubicBezTo>
                    <a:pt x="18729" y="73612"/>
                    <a:pt x="19217" y="73816"/>
                    <a:pt x="19710" y="73816"/>
                  </a:cubicBezTo>
                  <a:cubicBezTo>
                    <a:pt x="19977" y="73816"/>
                    <a:pt x="20246" y="73756"/>
                    <a:pt x="20490" y="73634"/>
                  </a:cubicBezTo>
                  <a:cubicBezTo>
                    <a:pt x="20585" y="73602"/>
                    <a:pt x="20585" y="73507"/>
                    <a:pt x="20585" y="73444"/>
                  </a:cubicBezTo>
                  <a:cubicBezTo>
                    <a:pt x="22391" y="70055"/>
                    <a:pt x="22929" y="65622"/>
                    <a:pt x="22834" y="61885"/>
                  </a:cubicBezTo>
                  <a:cubicBezTo>
                    <a:pt x="22707" y="57863"/>
                    <a:pt x="21377" y="54696"/>
                    <a:pt x="19382" y="51339"/>
                  </a:cubicBezTo>
                  <a:lnTo>
                    <a:pt x="19350" y="51307"/>
                  </a:lnTo>
                  <a:cubicBezTo>
                    <a:pt x="24069" y="49059"/>
                    <a:pt x="28883" y="46399"/>
                    <a:pt x="31226" y="41522"/>
                  </a:cubicBezTo>
                  <a:cubicBezTo>
                    <a:pt x="34045" y="35695"/>
                    <a:pt x="31226" y="29456"/>
                    <a:pt x="28313" y="24262"/>
                  </a:cubicBezTo>
                  <a:cubicBezTo>
                    <a:pt x="28154" y="24040"/>
                    <a:pt x="27996" y="23755"/>
                    <a:pt x="27838" y="23470"/>
                  </a:cubicBezTo>
                  <a:cubicBezTo>
                    <a:pt x="34425" y="20335"/>
                    <a:pt x="39302" y="13463"/>
                    <a:pt x="40980" y="6464"/>
                  </a:cubicBezTo>
                  <a:cubicBezTo>
                    <a:pt x="41044" y="6401"/>
                    <a:pt x="41075" y="6242"/>
                    <a:pt x="41044" y="6147"/>
                  </a:cubicBezTo>
                  <a:lnTo>
                    <a:pt x="41044" y="6052"/>
                  </a:lnTo>
                  <a:cubicBezTo>
                    <a:pt x="41118" y="5803"/>
                    <a:pt x="40899" y="5633"/>
                    <a:pt x="40695" y="5633"/>
                  </a:cubicBezTo>
                  <a:cubicBezTo>
                    <a:pt x="40639" y="5633"/>
                    <a:pt x="40584" y="5645"/>
                    <a:pt x="40537" y="5672"/>
                  </a:cubicBezTo>
                  <a:cubicBezTo>
                    <a:pt x="40102" y="5412"/>
                    <a:pt x="39534" y="5257"/>
                    <a:pt x="39053" y="5257"/>
                  </a:cubicBezTo>
                  <a:cubicBezTo>
                    <a:pt x="39008" y="5257"/>
                    <a:pt x="38965" y="5258"/>
                    <a:pt x="38922" y="5261"/>
                  </a:cubicBezTo>
                  <a:cubicBezTo>
                    <a:pt x="38795" y="5261"/>
                    <a:pt x="38700" y="5356"/>
                    <a:pt x="38668" y="5419"/>
                  </a:cubicBezTo>
                  <a:cubicBezTo>
                    <a:pt x="38644" y="5414"/>
                    <a:pt x="38617" y="5412"/>
                    <a:pt x="38589" y="5412"/>
                  </a:cubicBezTo>
                  <a:cubicBezTo>
                    <a:pt x="38437" y="5412"/>
                    <a:pt x="38252" y="5490"/>
                    <a:pt x="38225" y="5704"/>
                  </a:cubicBezTo>
                  <a:cubicBezTo>
                    <a:pt x="38162" y="6306"/>
                    <a:pt x="38035" y="6844"/>
                    <a:pt x="37877" y="7414"/>
                  </a:cubicBezTo>
                  <a:cubicBezTo>
                    <a:pt x="36958" y="6464"/>
                    <a:pt x="34235" y="6179"/>
                    <a:pt x="33158" y="5831"/>
                  </a:cubicBezTo>
                  <a:cubicBezTo>
                    <a:pt x="30371" y="4944"/>
                    <a:pt x="27553" y="3994"/>
                    <a:pt x="24702" y="3234"/>
                  </a:cubicBezTo>
                  <a:cubicBezTo>
                    <a:pt x="24892" y="2822"/>
                    <a:pt x="25082" y="2411"/>
                    <a:pt x="25336" y="1967"/>
                  </a:cubicBezTo>
                  <a:lnTo>
                    <a:pt x="25336" y="1936"/>
                  </a:lnTo>
                  <a:cubicBezTo>
                    <a:pt x="25462" y="1936"/>
                    <a:pt x="25557" y="1872"/>
                    <a:pt x="25557" y="1714"/>
                  </a:cubicBezTo>
                  <a:cubicBezTo>
                    <a:pt x="25639" y="764"/>
                    <a:pt x="24767" y="0"/>
                    <a:pt x="2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39"/>
            <p:cNvSpPr/>
            <p:nvPr/>
          </p:nvSpPr>
          <p:spPr>
            <a:xfrm>
              <a:off x="8854560" y="3146760"/>
              <a:ext cx="439920" cy="556560"/>
            </a:xfrm>
            <a:custGeom>
              <a:avLst/>
              <a:gdLst/>
              <a:ahLst/>
              <a:rect l="l" t="t" r="r" b="b"/>
              <a:pathLst>
                <a:path w="13682" h="17312">
                  <a:moveTo>
                    <a:pt x="12587" y="1"/>
                  </a:moveTo>
                  <a:cubicBezTo>
                    <a:pt x="12520" y="1"/>
                    <a:pt x="12453" y="7"/>
                    <a:pt x="12383" y="21"/>
                  </a:cubicBezTo>
                  <a:lnTo>
                    <a:pt x="12383" y="116"/>
                  </a:lnTo>
                  <a:cubicBezTo>
                    <a:pt x="11275" y="6956"/>
                    <a:pt x="6556" y="13163"/>
                    <a:pt x="1" y="15539"/>
                  </a:cubicBezTo>
                  <a:cubicBezTo>
                    <a:pt x="349" y="16140"/>
                    <a:pt x="666" y="16710"/>
                    <a:pt x="1014" y="17312"/>
                  </a:cubicBezTo>
                  <a:cubicBezTo>
                    <a:pt x="7284" y="13068"/>
                    <a:pt x="11750" y="7811"/>
                    <a:pt x="13682" y="401"/>
                  </a:cubicBezTo>
                  <a:cubicBezTo>
                    <a:pt x="13587" y="337"/>
                    <a:pt x="13460" y="242"/>
                    <a:pt x="13302" y="179"/>
                  </a:cubicBezTo>
                  <a:cubicBezTo>
                    <a:pt x="13054" y="80"/>
                    <a:pt x="12826" y="1"/>
                    <a:pt x="125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40"/>
            <p:cNvSpPr/>
            <p:nvPr/>
          </p:nvSpPr>
          <p:spPr>
            <a:xfrm>
              <a:off x="8778240" y="3072960"/>
              <a:ext cx="431640" cy="168840"/>
            </a:xfrm>
            <a:custGeom>
              <a:avLst/>
              <a:gdLst/>
              <a:ahLst/>
              <a:rect l="l" t="t" r="r" b="b"/>
              <a:pathLst>
                <a:path w="13428" h="5258">
                  <a:moveTo>
                    <a:pt x="317" y="1"/>
                  </a:moveTo>
                  <a:cubicBezTo>
                    <a:pt x="190" y="286"/>
                    <a:pt x="64" y="508"/>
                    <a:pt x="0" y="793"/>
                  </a:cubicBezTo>
                  <a:cubicBezTo>
                    <a:pt x="4339" y="2408"/>
                    <a:pt x="8709" y="3991"/>
                    <a:pt x="13175" y="5258"/>
                  </a:cubicBezTo>
                  <a:cubicBezTo>
                    <a:pt x="13270" y="5036"/>
                    <a:pt x="13333" y="4846"/>
                    <a:pt x="13428" y="4593"/>
                  </a:cubicBezTo>
                  <a:cubicBezTo>
                    <a:pt x="13301" y="4593"/>
                    <a:pt x="13175" y="4530"/>
                    <a:pt x="13175" y="4371"/>
                  </a:cubicBezTo>
                  <a:lnTo>
                    <a:pt x="13175" y="4245"/>
                  </a:lnTo>
                  <a:cubicBezTo>
                    <a:pt x="13143" y="4118"/>
                    <a:pt x="13206" y="3991"/>
                    <a:pt x="13301" y="3960"/>
                  </a:cubicBezTo>
                  <a:cubicBezTo>
                    <a:pt x="12383" y="3770"/>
                    <a:pt x="9976" y="3168"/>
                    <a:pt x="9659" y="3105"/>
                  </a:cubicBezTo>
                  <a:cubicBezTo>
                    <a:pt x="8614" y="2788"/>
                    <a:pt x="7601" y="2408"/>
                    <a:pt x="6556" y="2091"/>
                  </a:cubicBezTo>
                  <a:cubicBezTo>
                    <a:pt x="4466" y="1426"/>
                    <a:pt x="2376" y="761"/>
                    <a:pt x="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1"/>
            <p:cNvSpPr/>
            <p:nvPr/>
          </p:nvSpPr>
          <p:spPr>
            <a:xfrm>
              <a:off x="8741520" y="3225960"/>
              <a:ext cx="394920" cy="172800"/>
            </a:xfrm>
            <a:custGeom>
              <a:avLst/>
              <a:gdLst/>
              <a:ahLst/>
              <a:rect l="l" t="t" r="r" b="b"/>
              <a:pathLst>
                <a:path w="12288" h="5384">
                  <a:moveTo>
                    <a:pt x="95" y="0"/>
                  </a:moveTo>
                  <a:cubicBezTo>
                    <a:pt x="32" y="380"/>
                    <a:pt x="32" y="665"/>
                    <a:pt x="0" y="1045"/>
                  </a:cubicBezTo>
                  <a:cubicBezTo>
                    <a:pt x="3959" y="2439"/>
                    <a:pt x="7854" y="3927"/>
                    <a:pt x="11813" y="5384"/>
                  </a:cubicBezTo>
                  <a:lnTo>
                    <a:pt x="12288" y="4687"/>
                  </a:lnTo>
                  <a:cubicBezTo>
                    <a:pt x="8266" y="3167"/>
                    <a:pt x="4117" y="1710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42"/>
            <p:cNvSpPr/>
            <p:nvPr/>
          </p:nvSpPr>
          <p:spPr>
            <a:xfrm>
              <a:off x="8757000" y="3418200"/>
              <a:ext cx="266760" cy="115920"/>
            </a:xfrm>
            <a:custGeom>
              <a:avLst/>
              <a:gdLst/>
              <a:ahLst/>
              <a:rect l="l" t="t" r="r" b="b"/>
              <a:pathLst>
                <a:path w="8298" h="3611">
                  <a:moveTo>
                    <a:pt x="0" y="1"/>
                  </a:moveTo>
                  <a:lnTo>
                    <a:pt x="0" y="1"/>
                  </a:lnTo>
                  <a:cubicBezTo>
                    <a:pt x="64" y="381"/>
                    <a:pt x="190" y="761"/>
                    <a:pt x="317" y="1109"/>
                  </a:cubicBezTo>
                  <a:cubicBezTo>
                    <a:pt x="2692" y="2028"/>
                    <a:pt x="5067" y="2819"/>
                    <a:pt x="7506" y="3611"/>
                  </a:cubicBezTo>
                  <a:cubicBezTo>
                    <a:pt x="7791" y="3358"/>
                    <a:pt x="8076" y="3168"/>
                    <a:pt x="8298" y="2914"/>
                  </a:cubicBezTo>
                  <a:cubicBezTo>
                    <a:pt x="5542" y="1964"/>
                    <a:pt x="2724" y="104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3"/>
            <p:cNvSpPr/>
            <p:nvPr/>
          </p:nvSpPr>
          <p:spPr>
            <a:xfrm>
              <a:off x="8021160" y="2975040"/>
              <a:ext cx="1098000" cy="2231640"/>
            </a:xfrm>
            <a:custGeom>
              <a:avLst/>
              <a:gdLst/>
              <a:ahLst/>
              <a:rect l="l" t="t" r="r" b="b"/>
              <a:pathLst>
                <a:path w="34140" h="69374">
                  <a:moveTo>
                    <a:pt x="23277" y="1"/>
                  </a:moveTo>
                  <a:lnTo>
                    <a:pt x="23277" y="1"/>
                  </a:lnTo>
                  <a:cubicBezTo>
                    <a:pt x="23309" y="127"/>
                    <a:pt x="23309" y="286"/>
                    <a:pt x="23214" y="381"/>
                  </a:cubicBezTo>
                  <a:cubicBezTo>
                    <a:pt x="17577" y="7126"/>
                    <a:pt x="20553" y="15994"/>
                    <a:pt x="24322" y="22802"/>
                  </a:cubicBezTo>
                  <a:cubicBezTo>
                    <a:pt x="27109" y="27901"/>
                    <a:pt x="31353" y="33791"/>
                    <a:pt x="28534" y="39809"/>
                  </a:cubicBezTo>
                  <a:cubicBezTo>
                    <a:pt x="25779" y="45731"/>
                    <a:pt x="18938" y="48296"/>
                    <a:pt x="13586" y="51146"/>
                  </a:cubicBezTo>
                  <a:cubicBezTo>
                    <a:pt x="6936" y="54693"/>
                    <a:pt x="0" y="60552"/>
                    <a:pt x="2027" y="69007"/>
                  </a:cubicBezTo>
                  <a:cubicBezTo>
                    <a:pt x="2059" y="69007"/>
                    <a:pt x="2090" y="69007"/>
                    <a:pt x="2154" y="69039"/>
                  </a:cubicBezTo>
                  <a:cubicBezTo>
                    <a:pt x="2389" y="69274"/>
                    <a:pt x="2652" y="69373"/>
                    <a:pt x="2914" y="69373"/>
                  </a:cubicBezTo>
                  <a:cubicBezTo>
                    <a:pt x="3215" y="69373"/>
                    <a:pt x="3515" y="69242"/>
                    <a:pt x="3769" y="69039"/>
                  </a:cubicBezTo>
                  <a:cubicBezTo>
                    <a:pt x="1647" y="63244"/>
                    <a:pt x="5701" y="57543"/>
                    <a:pt x="10356" y="54440"/>
                  </a:cubicBezTo>
                  <a:cubicBezTo>
                    <a:pt x="16310" y="50354"/>
                    <a:pt x="24354" y="48739"/>
                    <a:pt x="28756" y="42500"/>
                  </a:cubicBezTo>
                  <a:cubicBezTo>
                    <a:pt x="34139" y="34868"/>
                    <a:pt x="27996" y="26729"/>
                    <a:pt x="24449" y="19857"/>
                  </a:cubicBezTo>
                  <a:cubicBezTo>
                    <a:pt x="21282" y="13777"/>
                    <a:pt x="20395" y="7190"/>
                    <a:pt x="24005" y="1141"/>
                  </a:cubicBezTo>
                  <a:cubicBezTo>
                    <a:pt x="24055" y="992"/>
                    <a:pt x="24163" y="940"/>
                    <a:pt x="24284" y="940"/>
                  </a:cubicBezTo>
                  <a:cubicBezTo>
                    <a:pt x="24317" y="940"/>
                    <a:pt x="24351" y="944"/>
                    <a:pt x="24385" y="951"/>
                  </a:cubicBezTo>
                  <a:cubicBezTo>
                    <a:pt x="24227" y="444"/>
                    <a:pt x="23784" y="64"/>
                    <a:pt x="23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44"/>
            <p:cNvSpPr/>
            <p:nvPr/>
          </p:nvSpPr>
          <p:spPr>
            <a:xfrm>
              <a:off x="8451000" y="4059360"/>
              <a:ext cx="479520" cy="169920"/>
            </a:xfrm>
            <a:custGeom>
              <a:avLst/>
              <a:gdLst/>
              <a:ahLst/>
              <a:rect l="l" t="t" r="r" b="b"/>
              <a:pathLst>
                <a:path w="14917" h="5290">
                  <a:moveTo>
                    <a:pt x="317" y="0"/>
                  </a:moveTo>
                  <a:cubicBezTo>
                    <a:pt x="191" y="475"/>
                    <a:pt x="64" y="950"/>
                    <a:pt x="1" y="1426"/>
                  </a:cubicBezTo>
                  <a:cubicBezTo>
                    <a:pt x="4846" y="2756"/>
                    <a:pt x="9691" y="4149"/>
                    <a:pt x="14600" y="5257"/>
                  </a:cubicBezTo>
                  <a:cubicBezTo>
                    <a:pt x="14600" y="5289"/>
                    <a:pt x="14632" y="5289"/>
                    <a:pt x="14632" y="5289"/>
                  </a:cubicBezTo>
                  <a:cubicBezTo>
                    <a:pt x="14758" y="4972"/>
                    <a:pt x="14822" y="4656"/>
                    <a:pt x="14917" y="4339"/>
                  </a:cubicBezTo>
                  <a:cubicBezTo>
                    <a:pt x="10040" y="3326"/>
                    <a:pt x="5226" y="1964"/>
                    <a:pt x="507" y="317"/>
                  </a:cubicBezTo>
                  <a:cubicBezTo>
                    <a:pt x="381" y="254"/>
                    <a:pt x="349" y="159"/>
                    <a:pt x="381" y="32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45"/>
            <p:cNvSpPr/>
            <p:nvPr/>
          </p:nvSpPr>
          <p:spPr>
            <a:xfrm>
              <a:off x="8563320" y="3853440"/>
              <a:ext cx="357120" cy="137160"/>
            </a:xfrm>
            <a:custGeom>
              <a:avLst/>
              <a:gdLst/>
              <a:ahLst/>
              <a:rect l="l" t="t" r="r" b="b"/>
              <a:pathLst>
                <a:path w="11116" h="4276">
                  <a:moveTo>
                    <a:pt x="1014" y="0"/>
                  </a:moveTo>
                  <a:cubicBezTo>
                    <a:pt x="665" y="285"/>
                    <a:pt x="317" y="602"/>
                    <a:pt x="0" y="950"/>
                  </a:cubicBezTo>
                  <a:cubicBezTo>
                    <a:pt x="3705" y="1995"/>
                    <a:pt x="7442" y="3104"/>
                    <a:pt x="11116" y="4276"/>
                  </a:cubicBezTo>
                  <a:cubicBezTo>
                    <a:pt x="11021" y="3927"/>
                    <a:pt x="10863" y="3579"/>
                    <a:pt x="10768" y="3231"/>
                  </a:cubicBezTo>
                  <a:cubicBezTo>
                    <a:pt x="7474" y="2375"/>
                    <a:pt x="4054" y="1520"/>
                    <a:pt x="1045" y="64"/>
                  </a:cubicBezTo>
                  <a:cubicBezTo>
                    <a:pt x="1045" y="64"/>
                    <a:pt x="1014" y="64"/>
                    <a:pt x="1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46"/>
            <p:cNvSpPr/>
            <p:nvPr/>
          </p:nvSpPr>
          <p:spPr>
            <a:xfrm>
              <a:off x="8315640" y="3677040"/>
              <a:ext cx="479520" cy="898200"/>
            </a:xfrm>
            <a:custGeom>
              <a:avLst/>
              <a:gdLst/>
              <a:ahLst/>
              <a:rect l="l" t="t" r="r" b="b"/>
              <a:pathLst>
                <a:path w="14917" h="27933">
                  <a:moveTo>
                    <a:pt x="13745" y="1"/>
                  </a:moveTo>
                  <a:cubicBezTo>
                    <a:pt x="13745" y="23"/>
                    <a:pt x="13753" y="34"/>
                    <a:pt x="13767" y="38"/>
                  </a:cubicBezTo>
                  <a:lnTo>
                    <a:pt x="13767" y="38"/>
                  </a:lnTo>
                  <a:cubicBezTo>
                    <a:pt x="13760" y="25"/>
                    <a:pt x="13753" y="13"/>
                    <a:pt x="13745" y="1"/>
                  </a:cubicBezTo>
                  <a:close/>
                  <a:moveTo>
                    <a:pt x="13903" y="32"/>
                  </a:moveTo>
                  <a:cubicBezTo>
                    <a:pt x="13856" y="32"/>
                    <a:pt x="13816" y="40"/>
                    <a:pt x="13788" y="40"/>
                  </a:cubicBezTo>
                  <a:cubicBezTo>
                    <a:pt x="13780" y="40"/>
                    <a:pt x="13773" y="40"/>
                    <a:pt x="13767" y="38"/>
                  </a:cubicBezTo>
                  <a:lnTo>
                    <a:pt x="13767" y="38"/>
                  </a:lnTo>
                  <a:cubicBezTo>
                    <a:pt x="13871" y="226"/>
                    <a:pt x="13856" y="480"/>
                    <a:pt x="13618" y="539"/>
                  </a:cubicBezTo>
                  <a:cubicBezTo>
                    <a:pt x="8520" y="2882"/>
                    <a:pt x="3516" y="5448"/>
                    <a:pt x="1837" y="11275"/>
                  </a:cubicBezTo>
                  <a:cubicBezTo>
                    <a:pt x="1" y="17482"/>
                    <a:pt x="2724" y="22581"/>
                    <a:pt x="5479" y="27933"/>
                  </a:cubicBezTo>
                  <a:cubicBezTo>
                    <a:pt x="6208" y="27584"/>
                    <a:pt x="6968" y="27236"/>
                    <a:pt x="7728" y="26824"/>
                  </a:cubicBezTo>
                  <a:cubicBezTo>
                    <a:pt x="191" y="18685"/>
                    <a:pt x="2819" y="3643"/>
                    <a:pt x="14853" y="1774"/>
                  </a:cubicBezTo>
                  <a:lnTo>
                    <a:pt x="14917" y="1774"/>
                  </a:lnTo>
                  <a:cubicBezTo>
                    <a:pt x="14568" y="1172"/>
                    <a:pt x="14220" y="634"/>
                    <a:pt x="13903" y="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47"/>
            <p:cNvSpPr/>
            <p:nvPr/>
          </p:nvSpPr>
          <p:spPr>
            <a:xfrm>
              <a:off x="8459280" y="4309920"/>
              <a:ext cx="312480" cy="119880"/>
            </a:xfrm>
            <a:custGeom>
              <a:avLst/>
              <a:gdLst/>
              <a:ahLst/>
              <a:rect l="l" t="t" r="r" b="b"/>
              <a:pathLst>
                <a:path w="9724" h="3738">
                  <a:moveTo>
                    <a:pt x="1" y="1"/>
                  </a:moveTo>
                  <a:cubicBezTo>
                    <a:pt x="96" y="318"/>
                    <a:pt x="159" y="603"/>
                    <a:pt x="286" y="919"/>
                  </a:cubicBezTo>
                  <a:cubicBezTo>
                    <a:pt x="3136" y="2091"/>
                    <a:pt x="5955" y="3105"/>
                    <a:pt x="8995" y="3675"/>
                  </a:cubicBezTo>
                  <a:cubicBezTo>
                    <a:pt x="9027" y="3675"/>
                    <a:pt x="9090" y="3738"/>
                    <a:pt x="9090" y="3738"/>
                  </a:cubicBezTo>
                  <a:cubicBezTo>
                    <a:pt x="9312" y="3548"/>
                    <a:pt x="9502" y="3421"/>
                    <a:pt x="9723" y="3263"/>
                  </a:cubicBezTo>
                  <a:cubicBezTo>
                    <a:pt x="6461" y="2376"/>
                    <a:pt x="3136" y="139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8"/>
            <p:cNvSpPr/>
            <p:nvPr/>
          </p:nvSpPr>
          <p:spPr>
            <a:xfrm>
              <a:off x="8548920" y="4621680"/>
              <a:ext cx="166680" cy="580320"/>
            </a:xfrm>
            <a:custGeom>
              <a:avLst/>
              <a:gdLst/>
              <a:ahLst/>
              <a:rect l="l" t="t" r="r" b="b"/>
              <a:pathLst>
                <a:path w="5195" h="18052">
                  <a:moveTo>
                    <a:pt x="1648" y="1"/>
                  </a:moveTo>
                  <a:cubicBezTo>
                    <a:pt x="1109" y="286"/>
                    <a:pt x="539" y="507"/>
                    <a:pt x="1" y="792"/>
                  </a:cubicBezTo>
                  <a:cubicBezTo>
                    <a:pt x="64" y="792"/>
                    <a:pt x="96" y="824"/>
                    <a:pt x="159" y="919"/>
                  </a:cubicBezTo>
                  <a:cubicBezTo>
                    <a:pt x="2281" y="4244"/>
                    <a:pt x="3389" y="7126"/>
                    <a:pt x="3453" y="11085"/>
                  </a:cubicBezTo>
                  <a:cubicBezTo>
                    <a:pt x="3453" y="13365"/>
                    <a:pt x="3389" y="15613"/>
                    <a:pt x="2914" y="17799"/>
                  </a:cubicBezTo>
                  <a:lnTo>
                    <a:pt x="4118" y="18052"/>
                  </a:lnTo>
                  <a:cubicBezTo>
                    <a:pt x="4719" y="15677"/>
                    <a:pt x="5195" y="13302"/>
                    <a:pt x="5131" y="10705"/>
                  </a:cubicBezTo>
                  <a:cubicBezTo>
                    <a:pt x="5068" y="6651"/>
                    <a:pt x="3706" y="3453"/>
                    <a:pt x="1711" y="127"/>
                  </a:cubicBezTo>
                  <a:cubicBezTo>
                    <a:pt x="1648" y="96"/>
                    <a:pt x="1648" y="32"/>
                    <a:pt x="1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49"/>
            <p:cNvSpPr/>
            <p:nvPr/>
          </p:nvSpPr>
          <p:spPr>
            <a:xfrm>
              <a:off x="8600760" y="5193360"/>
              <a:ext cx="80280" cy="123120"/>
            </a:xfrm>
            <a:custGeom>
              <a:avLst/>
              <a:gdLst/>
              <a:ahLst/>
              <a:rect l="l" t="t" r="r" b="b"/>
              <a:pathLst>
                <a:path w="2503" h="3835">
                  <a:moveTo>
                    <a:pt x="5" y="3446"/>
                  </a:moveTo>
                  <a:cubicBezTo>
                    <a:pt x="3" y="3448"/>
                    <a:pt x="2" y="3451"/>
                    <a:pt x="1" y="3453"/>
                  </a:cubicBezTo>
                  <a:cubicBezTo>
                    <a:pt x="2" y="3451"/>
                    <a:pt x="3" y="3448"/>
                    <a:pt x="5" y="3446"/>
                  </a:cubicBezTo>
                  <a:close/>
                  <a:moveTo>
                    <a:pt x="1299" y="1"/>
                  </a:moveTo>
                  <a:cubicBezTo>
                    <a:pt x="1047" y="1202"/>
                    <a:pt x="636" y="2340"/>
                    <a:pt x="5" y="3446"/>
                  </a:cubicBezTo>
                  <a:lnTo>
                    <a:pt x="5" y="3446"/>
                  </a:lnTo>
                  <a:cubicBezTo>
                    <a:pt x="27" y="3412"/>
                    <a:pt x="84" y="3380"/>
                    <a:pt x="146" y="3380"/>
                  </a:cubicBezTo>
                  <a:cubicBezTo>
                    <a:pt x="194" y="3380"/>
                    <a:pt x="246" y="3399"/>
                    <a:pt x="286" y="3453"/>
                  </a:cubicBezTo>
                  <a:cubicBezTo>
                    <a:pt x="448" y="3705"/>
                    <a:pt x="703" y="3835"/>
                    <a:pt x="963" y="3835"/>
                  </a:cubicBezTo>
                  <a:cubicBezTo>
                    <a:pt x="1159" y="3835"/>
                    <a:pt x="1358" y="3761"/>
                    <a:pt x="1521" y="3611"/>
                  </a:cubicBezTo>
                  <a:cubicBezTo>
                    <a:pt x="1553" y="3548"/>
                    <a:pt x="1584" y="3548"/>
                    <a:pt x="1616" y="3548"/>
                  </a:cubicBezTo>
                  <a:cubicBezTo>
                    <a:pt x="1933" y="2471"/>
                    <a:pt x="2218" y="1363"/>
                    <a:pt x="2503" y="286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0"/>
            <p:cNvSpPr/>
            <p:nvPr/>
          </p:nvSpPr>
          <p:spPr>
            <a:xfrm>
              <a:off x="8194320" y="4896720"/>
              <a:ext cx="441720" cy="128160"/>
            </a:xfrm>
            <a:custGeom>
              <a:avLst/>
              <a:gdLst/>
              <a:ahLst/>
              <a:rect l="l" t="t" r="r" b="b"/>
              <a:pathLst>
                <a:path w="13746" h="3991">
                  <a:moveTo>
                    <a:pt x="603" y="0"/>
                  </a:moveTo>
                  <a:cubicBezTo>
                    <a:pt x="413" y="285"/>
                    <a:pt x="223" y="602"/>
                    <a:pt x="1" y="919"/>
                  </a:cubicBezTo>
                  <a:lnTo>
                    <a:pt x="96" y="919"/>
                  </a:lnTo>
                  <a:cubicBezTo>
                    <a:pt x="4656" y="2027"/>
                    <a:pt x="9153" y="3040"/>
                    <a:pt x="13745" y="3991"/>
                  </a:cubicBezTo>
                  <a:lnTo>
                    <a:pt x="13745" y="3452"/>
                  </a:lnTo>
                  <a:cubicBezTo>
                    <a:pt x="13735" y="3442"/>
                    <a:pt x="13728" y="3438"/>
                    <a:pt x="13724" y="3438"/>
                  </a:cubicBezTo>
                  <a:lnTo>
                    <a:pt x="13724" y="3438"/>
                  </a:lnTo>
                  <a:cubicBezTo>
                    <a:pt x="13719" y="3438"/>
                    <a:pt x="13721" y="3445"/>
                    <a:pt x="13730" y="3449"/>
                  </a:cubicBezTo>
                  <a:lnTo>
                    <a:pt x="13730" y="3449"/>
                  </a:lnTo>
                  <a:cubicBezTo>
                    <a:pt x="9333" y="2563"/>
                    <a:pt x="4810" y="1582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51"/>
            <p:cNvSpPr/>
            <p:nvPr/>
          </p:nvSpPr>
          <p:spPr>
            <a:xfrm>
              <a:off x="8146440" y="5065920"/>
              <a:ext cx="477360" cy="129960"/>
            </a:xfrm>
            <a:custGeom>
              <a:avLst/>
              <a:gdLst/>
              <a:ahLst/>
              <a:rect l="l" t="t" r="r" b="b"/>
              <a:pathLst>
                <a:path w="14854" h="4054">
                  <a:moveTo>
                    <a:pt x="32" y="0"/>
                  </a:moveTo>
                  <a:cubicBezTo>
                    <a:pt x="1" y="380"/>
                    <a:pt x="1" y="760"/>
                    <a:pt x="1" y="1109"/>
                  </a:cubicBezTo>
                  <a:cubicBezTo>
                    <a:pt x="4878" y="1584"/>
                    <a:pt x="9786" y="3262"/>
                    <a:pt x="14632" y="4054"/>
                  </a:cubicBezTo>
                  <a:lnTo>
                    <a:pt x="14695" y="4054"/>
                  </a:lnTo>
                  <a:cubicBezTo>
                    <a:pt x="14758" y="3801"/>
                    <a:pt x="14790" y="3547"/>
                    <a:pt x="14853" y="3294"/>
                  </a:cubicBezTo>
                  <a:cubicBezTo>
                    <a:pt x="9881" y="2217"/>
                    <a:pt x="4909" y="133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52"/>
            <p:cNvSpPr/>
            <p:nvPr/>
          </p:nvSpPr>
          <p:spPr>
            <a:xfrm>
              <a:off x="8341200" y="4752000"/>
              <a:ext cx="273600" cy="79200"/>
            </a:xfrm>
            <a:custGeom>
              <a:avLst/>
              <a:gdLst/>
              <a:ahLst/>
              <a:rect l="l" t="t" r="r" b="b"/>
              <a:pathLst>
                <a:path w="8520" h="2471">
                  <a:moveTo>
                    <a:pt x="887" y="0"/>
                  </a:moveTo>
                  <a:cubicBezTo>
                    <a:pt x="570" y="190"/>
                    <a:pt x="285" y="380"/>
                    <a:pt x="0" y="602"/>
                  </a:cubicBezTo>
                  <a:cubicBezTo>
                    <a:pt x="2819" y="1267"/>
                    <a:pt x="5669" y="1932"/>
                    <a:pt x="8519" y="2470"/>
                  </a:cubicBezTo>
                  <a:cubicBezTo>
                    <a:pt x="8424" y="2217"/>
                    <a:pt x="8329" y="1964"/>
                    <a:pt x="8234" y="1679"/>
                  </a:cubicBezTo>
                  <a:cubicBezTo>
                    <a:pt x="8171" y="1774"/>
                    <a:pt x="8076" y="1805"/>
                    <a:pt x="8044" y="1805"/>
                  </a:cubicBezTo>
                  <a:cubicBezTo>
                    <a:pt x="5637" y="1299"/>
                    <a:pt x="3262" y="665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3"/>
            <p:cNvSpPr/>
            <p:nvPr/>
          </p:nvSpPr>
          <p:spPr>
            <a:xfrm>
              <a:off x="4594680" y="3256560"/>
              <a:ext cx="1271160" cy="2193840"/>
            </a:xfrm>
            <a:custGeom>
              <a:avLst/>
              <a:gdLst/>
              <a:ahLst/>
              <a:rect l="l" t="t" r="r" b="b"/>
              <a:pathLst>
                <a:path w="39524" h="68202">
                  <a:moveTo>
                    <a:pt x="14218" y="754"/>
                  </a:moveTo>
                  <a:cubicBezTo>
                    <a:pt x="14782" y="754"/>
                    <a:pt x="15334" y="808"/>
                    <a:pt x="15835" y="947"/>
                  </a:cubicBezTo>
                  <a:cubicBezTo>
                    <a:pt x="17798" y="1422"/>
                    <a:pt x="18305" y="2784"/>
                    <a:pt x="17418" y="5033"/>
                  </a:cubicBezTo>
                  <a:cubicBezTo>
                    <a:pt x="16785" y="5571"/>
                    <a:pt x="16056" y="5951"/>
                    <a:pt x="15265" y="6141"/>
                  </a:cubicBezTo>
                  <a:cubicBezTo>
                    <a:pt x="14920" y="6256"/>
                    <a:pt x="15018" y="6760"/>
                    <a:pt x="15322" y="6760"/>
                  </a:cubicBezTo>
                  <a:cubicBezTo>
                    <a:pt x="15353" y="6760"/>
                    <a:pt x="15387" y="6755"/>
                    <a:pt x="15423" y="6743"/>
                  </a:cubicBezTo>
                  <a:cubicBezTo>
                    <a:pt x="15708" y="6648"/>
                    <a:pt x="15930" y="6521"/>
                    <a:pt x="16215" y="6426"/>
                  </a:cubicBezTo>
                  <a:cubicBezTo>
                    <a:pt x="18400" y="13932"/>
                    <a:pt x="20838" y="21311"/>
                    <a:pt x="22485" y="28974"/>
                  </a:cubicBezTo>
                  <a:cubicBezTo>
                    <a:pt x="22508" y="29182"/>
                    <a:pt x="22666" y="29255"/>
                    <a:pt x="22823" y="29255"/>
                  </a:cubicBezTo>
                  <a:cubicBezTo>
                    <a:pt x="22882" y="29255"/>
                    <a:pt x="22940" y="29245"/>
                    <a:pt x="22992" y="29228"/>
                  </a:cubicBezTo>
                  <a:cubicBezTo>
                    <a:pt x="23024" y="29291"/>
                    <a:pt x="23119" y="29386"/>
                    <a:pt x="23277" y="29418"/>
                  </a:cubicBezTo>
                  <a:cubicBezTo>
                    <a:pt x="31891" y="31191"/>
                    <a:pt x="38573" y="41737"/>
                    <a:pt x="38351" y="50193"/>
                  </a:cubicBezTo>
                  <a:cubicBezTo>
                    <a:pt x="38098" y="59978"/>
                    <a:pt x="28091" y="66914"/>
                    <a:pt x="18907" y="67515"/>
                  </a:cubicBezTo>
                  <a:cubicBezTo>
                    <a:pt x="18623" y="67532"/>
                    <a:pt x="18341" y="67540"/>
                    <a:pt x="18060" y="67540"/>
                  </a:cubicBezTo>
                  <a:cubicBezTo>
                    <a:pt x="10327" y="67540"/>
                    <a:pt x="3489" y="61322"/>
                    <a:pt x="1900" y="53866"/>
                  </a:cubicBezTo>
                  <a:cubicBezTo>
                    <a:pt x="0" y="45126"/>
                    <a:pt x="5099" y="37240"/>
                    <a:pt x="11876" y="32426"/>
                  </a:cubicBezTo>
                  <a:lnTo>
                    <a:pt x="11908" y="32395"/>
                  </a:lnTo>
                  <a:cubicBezTo>
                    <a:pt x="12098" y="32331"/>
                    <a:pt x="12288" y="32205"/>
                    <a:pt x="12224" y="31920"/>
                  </a:cubicBezTo>
                  <a:cubicBezTo>
                    <a:pt x="9501" y="24224"/>
                    <a:pt x="8614" y="16022"/>
                    <a:pt x="6271" y="8263"/>
                  </a:cubicBezTo>
                  <a:cubicBezTo>
                    <a:pt x="6492" y="8231"/>
                    <a:pt x="6714" y="8231"/>
                    <a:pt x="6904" y="8168"/>
                  </a:cubicBezTo>
                  <a:cubicBezTo>
                    <a:pt x="7157" y="8105"/>
                    <a:pt x="7126" y="7756"/>
                    <a:pt x="6872" y="7756"/>
                  </a:cubicBezTo>
                  <a:cubicBezTo>
                    <a:pt x="6804" y="7760"/>
                    <a:pt x="6737" y="7762"/>
                    <a:pt x="6671" y="7762"/>
                  </a:cubicBezTo>
                  <a:cubicBezTo>
                    <a:pt x="4389" y="7762"/>
                    <a:pt x="3107" y="5670"/>
                    <a:pt x="4307" y="3608"/>
                  </a:cubicBezTo>
                  <a:cubicBezTo>
                    <a:pt x="4370" y="3513"/>
                    <a:pt x="4370" y="3449"/>
                    <a:pt x="4339" y="3354"/>
                  </a:cubicBezTo>
                  <a:cubicBezTo>
                    <a:pt x="5701" y="1929"/>
                    <a:pt x="9691" y="1359"/>
                    <a:pt x="11401" y="1074"/>
                  </a:cubicBezTo>
                  <a:cubicBezTo>
                    <a:pt x="12242" y="914"/>
                    <a:pt x="13248" y="754"/>
                    <a:pt x="14218" y="754"/>
                  </a:cubicBezTo>
                  <a:close/>
                  <a:moveTo>
                    <a:pt x="14150" y="1"/>
                  </a:moveTo>
                  <a:cubicBezTo>
                    <a:pt x="12715" y="1"/>
                    <a:pt x="11213" y="340"/>
                    <a:pt x="9913" y="631"/>
                  </a:cubicBezTo>
                  <a:cubicBezTo>
                    <a:pt x="8361" y="979"/>
                    <a:pt x="5099" y="1581"/>
                    <a:pt x="4022" y="3101"/>
                  </a:cubicBezTo>
                  <a:cubicBezTo>
                    <a:pt x="3927" y="3101"/>
                    <a:pt x="3864" y="3133"/>
                    <a:pt x="3832" y="3196"/>
                  </a:cubicBezTo>
                  <a:cubicBezTo>
                    <a:pt x="2217" y="5159"/>
                    <a:pt x="3674" y="8168"/>
                    <a:pt x="5954" y="8326"/>
                  </a:cubicBezTo>
                  <a:cubicBezTo>
                    <a:pt x="6587" y="12475"/>
                    <a:pt x="7664" y="16592"/>
                    <a:pt x="8582" y="20677"/>
                  </a:cubicBezTo>
                  <a:cubicBezTo>
                    <a:pt x="9406" y="24509"/>
                    <a:pt x="10166" y="28341"/>
                    <a:pt x="11528" y="32015"/>
                  </a:cubicBezTo>
                  <a:cubicBezTo>
                    <a:pt x="5637" y="35213"/>
                    <a:pt x="1520" y="41769"/>
                    <a:pt x="855" y="48387"/>
                  </a:cubicBezTo>
                  <a:cubicBezTo>
                    <a:pt x="190" y="55101"/>
                    <a:pt x="3420" y="61720"/>
                    <a:pt x="9026" y="65489"/>
                  </a:cubicBezTo>
                  <a:cubicBezTo>
                    <a:pt x="11854" y="67393"/>
                    <a:pt x="14887" y="68202"/>
                    <a:pt x="17947" y="68202"/>
                  </a:cubicBezTo>
                  <a:cubicBezTo>
                    <a:pt x="21806" y="68202"/>
                    <a:pt x="25708" y="66915"/>
                    <a:pt x="29294" y="64919"/>
                  </a:cubicBezTo>
                  <a:cubicBezTo>
                    <a:pt x="32556" y="63082"/>
                    <a:pt x="35691" y="60833"/>
                    <a:pt x="37433" y="57413"/>
                  </a:cubicBezTo>
                  <a:cubicBezTo>
                    <a:pt x="39016" y="54246"/>
                    <a:pt x="39523" y="50604"/>
                    <a:pt x="39016" y="47121"/>
                  </a:cubicBezTo>
                  <a:cubicBezTo>
                    <a:pt x="37876" y="39298"/>
                    <a:pt x="31574" y="30273"/>
                    <a:pt x="23467" y="28626"/>
                  </a:cubicBezTo>
                  <a:cubicBezTo>
                    <a:pt x="23430" y="28617"/>
                    <a:pt x="23393" y="28613"/>
                    <a:pt x="23357" y="28613"/>
                  </a:cubicBezTo>
                  <a:cubicBezTo>
                    <a:pt x="23271" y="28613"/>
                    <a:pt x="23195" y="28635"/>
                    <a:pt x="23150" y="28658"/>
                  </a:cubicBezTo>
                  <a:cubicBezTo>
                    <a:pt x="21567" y="21152"/>
                    <a:pt x="19730" y="13298"/>
                    <a:pt x="16690" y="6173"/>
                  </a:cubicBezTo>
                  <a:cubicBezTo>
                    <a:pt x="18938" y="4843"/>
                    <a:pt x="19888" y="1992"/>
                    <a:pt x="16721" y="504"/>
                  </a:cubicBezTo>
                  <a:cubicBezTo>
                    <a:pt x="15937" y="136"/>
                    <a:pt x="15057" y="1"/>
                    <a:pt x="14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4"/>
            <p:cNvSpPr/>
            <p:nvPr/>
          </p:nvSpPr>
          <p:spPr>
            <a:xfrm>
              <a:off x="4594680" y="3279240"/>
              <a:ext cx="1240560" cy="2149920"/>
            </a:xfrm>
            <a:custGeom>
              <a:avLst/>
              <a:gdLst/>
              <a:ahLst/>
              <a:rect l="l" t="t" r="r" b="b"/>
              <a:pathLst>
                <a:path w="38574" h="66834">
                  <a:moveTo>
                    <a:pt x="15872" y="1924"/>
                  </a:moveTo>
                  <a:cubicBezTo>
                    <a:pt x="16188" y="1924"/>
                    <a:pt x="16305" y="2416"/>
                    <a:pt x="16025" y="2584"/>
                  </a:cubicBezTo>
                  <a:cubicBezTo>
                    <a:pt x="13334" y="4030"/>
                    <a:pt x="10169" y="4790"/>
                    <a:pt x="7082" y="4790"/>
                  </a:cubicBezTo>
                  <a:cubicBezTo>
                    <a:pt x="6790" y="4790"/>
                    <a:pt x="6498" y="4783"/>
                    <a:pt x="6207" y="4769"/>
                  </a:cubicBezTo>
                  <a:cubicBezTo>
                    <a:pt x="5796" y="4737"/>
                    <a:pt x="5859" y="4199"/>
                    <a:pt x="6207" y="4167"/>
                  </a:cubicBezTo>
                  <a:cubicBezTo>
                    <a:pt x="9659" y="3946"/>
                    <a:pt x="12573" y="3217"/>
                    <a:pt x="15740" y="1951"/>
                  </a:cubicBezTo>
                  <a:cubicBezTo>
                    <a:pt x="15787" y="1932"/>
                    <a:pt x="15831" y="1924"/>
                    <a:pt x="15872" y="1924"/>
                  </a:cubicBezTo>
                  <a:close/>
                  <a:moveTo>
                    <a:pt x="16405" y="30421"/>
                  </a:moveTo>
                  <a:cubicBezTo>
                    <a:pt x="17640" y="30484"/>
                    <a:pt x="18590" y="31624"/>
                    <a:pt x="18590" y="32828"/>
                  </a:cubicBezTo>
                  <a:cubicBezTo>
                    <a:pt x="18622" y="34094"/>
                    <a:pt x="17576" y="34950"/>
                    <a:pt x="16341" y="34950"/>
                  </a:cubicBezTo>
                  <a:cubicBezTo>
                    <a:pt x="16300" y="34952"/>
                    <a:pt x="16258" y="34953"/>
                    <a:pt x="16217" y="34953"/>
                  </a:cubicBezTo>
                  <a:cubicBezTo>
                    <a:pt x="15035" y="34953"/>
                    <a:pt x="14028" y="34083"/>
                    <a:pt x="13998" y="32859"/>
                  </a:cubicBezTo>
                  <a:cubicBezTo>
                    <a:pt x="13998" y="31688"/>
                    <a:pt x="14916" y="30516"/>
                    <a:pt x="16151" y="30516"/>
                  </a:cubicBezTo>
                  <a:lnTo>
                    <a:pt x="16183" y="30516"/>
                  </a:lnTo>
                  <a:cubicBezTo>
                    <a:pt x="16215" y="30453"/>
                    <a:pt x="16278" y="30421"/>
                    <a:pt x="16405" y="30421"/>
                  </a:cubicBezTo>
                  <a:close/>
                  <a:moveTo>
                    <a:pt x="33647" y="40809"/>
                  </a:moveTo>
                  <a:cubicBezTo>
                    <a:pt x="33811" y="40809"/>
                    <a:pt x="33973" y="40893"/>
                    <a:pt x="34044" y="41093"/>
                  </a:cubicBezTo>
                  <a:cubicBezTo>
                    <a:pt x="35755" y="46034"/>
                    <a:pt x="36546" y="51861"/>
                    <a:pt x="33728" y="56579"/>
                  </a:cubicBezTo>
                  <a:cubicBezTo>
                    <a:pt x="31353" y="60538"/>
                    <a:pt x="26951" y="62881"/>
                    <a:pt x="22390" y="63768"/>
                  </a:cubicBezTo>
                  <a:cubicBezTo>
                    <a:pt x="21089" y="64028"/>
                    <a:pt x="19726" y="64174"/>
                    <a:pt x="18358" y="64174"/>
                  </a:cubicBezTo>
                  <a:cubicBezTo>
                    <a:pt x="15064" y="64174"/>
                    <a:pt x="11745" y="63329"/>
                    <a:pt x="9216" y="61203"/>
                  </a:cubicBezTo>
                  <a:cubicBezTo>
                    <a:pt x="7189" y="59493"/>
                    <a:pt x="5891" y="57181"/>
                    <a:pt x="4814" y="54806"/>
                  </a:cubicBezTo>
                  <a:cubicBezTo>
                    <a:pt x="3895" y="52779"/>
                    <a:pt x="2882" y="50752"/>
                    <a:pt x="3230" y="48504"/>
                  </a:cubicBezTo>
                  <a:cubicBezTo>
                    <a:pt x="3072" y="48472"/>
                    <a:pt x="2977" y="48219"/>
                    <a:pt x="3199" y="48092"/>
                  </a:cubicBezTo>
                  <a:cubicBezTo>
                    <a:pt x="5246" y="46717"/>
                    <a:pt x="7568" y="46319"/>
                    <a:pt x="9948" y="46319"/>
                  </a:cubicBezTo>
                  <a:cubicBezTo>
                    <a:pt x="12281" y="46319"/>
                    <a:pt x="14670" y="46701"/>
                    <a:pt x="16911" y="46920"/>
                  </a:cubicBezTo>
                  <a:cubicBezTo>
                    <a:pt x="17843" y="47010"/>
                    <a:pt x="18764" y="47064"/>
                    <a:pt x="19676" y="47064"/>
                  </a:cubicBezTo>
                  <a:cubicBezTo>
                    <a:pt x="21986" y="47064"/>
                    <a:pt x="24232" y="46716"/>
                    <a:pt x="26412" y="45717"/>
                  </a:cubicBezTo>
                  <a:cubicBezTo>
                    <a:pt x="28882" y="44609"/>
                    <a:pt x="31036" y="42867"/>
                    <a:pt x="33094" y="41188"/>
                  </a:cubicBezTo>
                  <a:cubicBezTo>
                    <a:pt x="33126" y="41188"/>
                    <a:pt x="33158" y="41125"/>
                    <a:pt x="33189" y="41125"/>
                  </a:cubicBezTo>
                  <a:cubicBezTo>
                    <a:pt x="33241" y="40934"/>
                    <a:pt x="33446" y="40809"/>
                    <a:pt x="33647" y="40809"/>
                  </a:cubicBezTo>
                  <a:close/>
                  <a:moveTo>
                    <a:pt x="14346" y="1"/>
                  </a:moveTo>
                  <a:cubicBezTo>
                    <a:pt x="13378" y="1"/>
                    <a:pt x="12361" y="175"/>
                    <a:pt x="11496" y="335"/>
                  </a:cubicBezTo>
                  <a:cubicBezTo>
                    <a:pt x="9818" y="589"/>
                    <a:pt x="5796" y="1159"/>
                    <a:pt x="4465" y="2616"/>
                  </a:cubicBezTo>
                  <a:cubicBezTo>
                    <a:pt x="4465" y="2711"/>
                    <a:pt x="4465" y="2774"/>
                    <a:pt x="4434" y="2869"/>
                  </a:cubicBezTo>
                  <a:cubicBezTo>
                    <a:pt x="3233" y="4901"/>
                    <a:pt x="4517" y="7023"/>
                    <a:pt x="6801" y="7023"/>
                  </a:cubicBezTo>
                  <a:cubicBezTo>
                    <a:pt x="6866" y="7023"/>
                    <a:pt x="6932" y="7021"/>
                    <a:pt x="6999" y="7018"/>
                  </a:cubicBezTo>
                  <a:cubicBezTo>
                    <a:pt x="7221" y="7018"/>
                    <a:pt x="7221" y="7334"/>
                    <a:pt x="7031" y="7398"/>
                  </a:cubicBezTo>
                  <a:cubicBezTo>
                    <a:pt x="6809" y="7493"/>
                    <a:pt x="6587" y="7524"/>
                    <a:pt x="6397" y="7524"/>
                  </a:cubicBezTo>
                  <a:cubicBezTo>
                    <a:pt x="8741" y="15346"/>
                    <a:pt x="9596" y="23485"/>
                    <a:pt x="12351" y="31181"/>
                  </a:cubicBezTo>
                  <a:cubicBezTo>
                    <a:pt x="12446" y="31434"/>
                    <a:pt x="12256" y="31593"/>
                    <a:pt x="12034" y="31656"/>
                  </a:cubicBezTo>
                  <a:lnTo>
                    <a:pt x="11971" y="31688"/>
                  </a:lnTo>
                  <a:cubicBezTo>
                    <a:pt x="5131" y="36596"/>
                    <a:pt x="0" y="44450"/>
                    <a:pt x="1900" y="53159"/>
                  </a:cubicBezTo>
                  <a:cubicBezTo>
                    <a:pt x="3520" y="60615"/>
                    <a:pt x="10329" y="66833"/>
                    <a:pt x="18060" y="66833"/>
                  </a:cubicBezTo>
                  <a:cubicBezTo>
                    <a:pt x="18341" y="66833"/>
                    <a:pt x="18623" y="66825"/>
                    <a:pt x="18907" y="66808"/>
                  </a:cubicBezTo>
                  <a:cubicBezTo>
                    <a:pt x="28091" y="66207"/>
                    <a:pt x="38098" y="59271"/>
                    <a:pt x="38351" y="49486"/>
                  </a:cubicBezTo>
                  <a:cubicBezTo>
                    <a:pt x="38573" y="40967"/>
                    <a:pt x="31891" y="30484"/>
                    <a:pt x="23277" y="28711"/>
                  </a:cubicBezTo>
                  <a:cubicBezTo>
                    <a:pt x="23150" y="28711"/>
                    <a:pt x="23055" y="28616"/>
                    <a:pt x="23119" y="28457"/>
                  </a:cubicBezTo>
                  <a:lnTo>
                    <a:pt x="23119" y="28457"/>
                  </a:lnTo>
                  <a:cubicBezTo>
                    <a:pt x="23047" y="28488"/>
                    <a:pt x="22969" y="28506"/>
                    <a:pt x="22895" y="28506"/>
                  </a:cubicBezTo>
                  <a:cubicBezTo>
                    <a:pt x="22739" y="28506"/>
                    <a:pt x="22602" y="28429"/>
                    <a:pt x="22580" y="28236"/>
                  </a:cubicBezTo>
                  <a:cubicBezTo>
                    <a:pt x="20965" y="20540"/>
                    <a:pt x="18463" y="13193"/>
                    <a:pt x="16341" y="5656"/>
                  </a:cubicBezTo>
                  <a:cubicBezTo>
                    <a:pt x="16088" y="5782"/>
                    <a:pt x="15803" y="5909"/>
                    <a:pt x="15550" y="5972"/>
                  </a:cubicBezTo>
                  <a:cubicBezTo>
                    <a:pt x="15509" y="5985"/>
                    <a:pt x="15471" y="5991"/>
                    <a:pt x="15435" y="5991"/>
                  </a:cubicBezTo>
                  <a:cubicBezTo>
                    <a:pt x="15112" y="5991"/>
                    <a:pt x="15020" y="5517"/>
                    <a:pt x="15391" y="5402"/>
                  </a:cubicBezTo>
                  <a:cubicBezTo>
                    <a:pt x="16183" y="5181"/>
                    <a:pt x="16880" y="4832"/>
                    <a:pt x="17513" y="4294"/>
                  </a:cubicBezTo>
                  <a:cubicBezTo>
                    <a:pt x="18432" y="2077"/>
                    <a:pt x="17925" y="684"/>
                    <a:pt x="15930" y="209"/>
                  </a:cubicBezTo>
                  <a:cubicBezTo>
                    <a:pt x="15444" y="58"/>
                    <a:pt x="14903" y="1"/>
                    <a:pt x="1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5"/>
            <p:cNvSpPr/>
            <p:nvPr/>
          </p:nvSpPr>
          <p:spPr>
            <a:xfrm>
              <a:off x="4690440" y="4592160"/>
              <a:ext cx="1080720" cy="750600"/>
            </a:xfrm>
            <a:custGeom>
              <a:avLst/>
              <a:gdLst/>
              <a:ahLst/>
              <a:rect l="l" t="t" r="r" b="b"/>
              <a:pathLst>
                <a:path w="33601" h="23337">
                  <a:moveTo>
                    <a:pt x="30497" y="1206"/>
                  </a:moveTo>
                  <a:cubicBezTo>
                    <a:pt x="32049" y="5671"/>
                    <a:pt x="32746" y="10770"/>
                    <a:pt x="30307" y="15108"/>
                  </a:cubicBezTo>
                  <a:cubicBezTo>
                    <a:pt x="28249" y="18750"/>
                    <a:pt x="24354" y="21030"/>
                    <a:pt x="20395" y="22075"/>
                  </a:cubicBezTo>
                  <a:cubicBezTo>
                    <a:pt x="18812" y="22480"/>
                    <a:pt x="17129" y="22714"/>
                    <a:pt x="15452" y="22714"/>
                  </a:cubicBezTo>
                  <a:cubicBezTo>
                    <a:pt x="12800" y="22714"/>
                    <a:pt x="10160" y="22130"/>
                    <a:pt x="7949" y="20714"/>
                  </a:cubicBezTo>
                  <a:cubicBezTo>
                    <a:pt x="4117" y="18339"/>
                    <a:pt x="760" y="12195"/>
                    <a:pt x="760" y="7729"/>
                  </a:cubicBezTo>
                  <a:cubicBezTo>
                    <a:pt x="760" y="7698"/>
                    <a:pt x="760" y="7666"/>
                    <a:pt x="728" y="7603"/>
                  </a:cubicBezTo>
                  <a:cubicBezTo>
                    <a:pt x="2795" y="6772"/>
                    <a:pt x="4836" y="6515"/>
                    <a:pt x="6875" y="6515"/>
                  </a:cubicBezTo>
                  <a:cubicBezTo>
                    <a:pt x="10183" y="6515"/>
                    <a:pt x="13487" y="7192"/>
                    <a:pt x="16893" y="7192"/>
                  </a:cubicBezTo>
                  <a:cubicBezTo>
                    <a:pt x="17466" y="7192"/>
                    <a:pt x="18042" y="7173"/>
                    <a:pt x="18621" y="7128"/>
                  </a:cubicBezTo>
                  <a:cubicBezTo>
                    <a:pt x="23245" y="6748"/>
                    <a:pt x="27045" y="4088"/>
                    <a:pt x="30497" y="1206"/>
                  </a:cubicBezTo>
                  <a:close/>
                  <a:moveTo>
                    <a:pt x="30686" y="0"/>
                  </a:moveTo>
                  <a:cubicBezTo>
                    <a:pt x="30499" y="0"/>
                    <a:pt x="30322" y="116"/>
                    <a:pt x="30339" y="287"/>
                  </a:cubicBezTo>
                  <a:cubicBezTo>
                    <a:pt x="30307" y="287"/>
                    <a:pt x="30276" y="287"/>
                    <a:pt x="30212" y="319"/>
                  </a:cubicBezTo>
                  <a:cubicBezTo>
                    <a:pt x="28154" y="2029"/>
                    <a:pt x="26032" y="3771"/>
                    <a:pt x="23562" y="4879"/>
                  </a:cubicBezTo>
                  <a:cubicBezTo>
                    <a:pt x="21382" y="5879"/>
                    <a:pt x="19136" y="6226"/>
                    <a:pt x="16825" y="6226"/>
                  </a:cubicBezTo>
                  <a:cubicBezTo>
                    <a:pt x="15914" y="6226"/>
                    <a:pt x="14993" y="6172"/>
                    <a:pt x="14061" y="6083"/>
                  </a:cubicBezTo>
                  <a:cubicBezTo>
                    <a:pt x="11820" y="5879"/>
                    <a:pt x="9432" y="5505"/>
                    <a:pt x="7099" y="5505"/>
                  </a:cubicBezTo>
                  <a:cubicBezTo>
                    <a:pt x="4718" y="5505"/>
                    <a:pt x="2396" y="5895"/>
                    <a:pt x="348" y="7254"/>
                  </a:cubicBezTo>
                  <a:cubicBezTo>
                    <a:pt x="127" y="7381"/>
                    <a:pt x="222" y="7603"/>
                    <a:pt x="380" y="7666"/>
                  </a:cubicBezTo>
                  <a:cubicBezTo>
                    <a:pt x="0" y="9915"/>
                    <a:pt x="1045" y="11941"/>
                    <a:pt x="1964" y="13968"/>
                  </a:cubicBezTo>
                  <a:cubicBezTo>
                    <a:pt x="3009" y="16343"/>
                    <a:pt x="4275" y="18655"/>
                    <a:pt x="6334" y="20365"/>
                  </a:cubicBezTo>
                  <a:cubicBezTo>
                    <a:pt x="8885" y="22491"/>
                    <a:pt x="12179" y="23336"/>
                    <a:pt x="15479" y="23336"/>
                  </a:cubicBezTo>
                  <a:cubicBezTo>
                    <a:pt x="16849" y="23336"/>
                    <a:pt x="18221" y="23191"/>
                    <a:pt x="19540" y="22931"/>
                  </a:cubicBezTo>
                  <a:cubicBezTo>
                    <a:pt x="23974" y="22075"/>
                    <a:pt x="28312" y="19700"/>
                    <a:pt x="30751" y="15773"/>
                  </a:cubicBezTo>
                  <a:cubicBezTo>
                    <a:pt x="33601" y="11055"/>
                    <a:pt x="32809" y="5228"/>
                    <a:pt x="31067" y="287"/>
                  </a:cubicBezTo>
                  <a:cubicBezTo>
                    <a:pt x="31009" y="84"/>
                    <a:pt x="30844" y="0"/>
                    <a:pt x="30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56"/>
            <p:cNvSpPr/>
            <p:nvPr/>
          </p:nvSpPr>
          <p:spPr>
            <a:xfrm>
              <a:off x="4713840" y="4630680"/>
              <a:ext cx="1028880" cy="690480"/>
            </a:xfrm>
            <a:custGeom>
              <a:avLst/>
              <a:gdLst/>
              <a:ahLst/>
              <a:rect l="l" t="t" r="r" b="b"/>
              <a:pathLst>
                <a:path w="31987" h="21471">
                  <a:moveTo>
                    <a:pt x="29769" y="1"/>
                  </a:moveTo>
                  <a:cubicBezTo>
                    <a:pt x="26317" y="2883"/>
                    <a:pt x="22517" y="5543"/>
                    <a:pt x="17893" y="5891"/>
                  </a:cubicBezTo>
                  <a:cubicBezTo>
                    <a:pt x="17314" y="5936"/>
                    <a:pt x="16738" y="5955"/>
                    <a:pt x="16165" y="5955"/>
                  </a:cubicBezTo>
                  <a:cubicBezTo>
                    <a:pt x="12759" y="5955"/>
                    <a:pt x="9455" y="5278"/>
                    <a:pt x="6147" y="5278"/>
                  </a:cubicBezTo>
                  <a:cubicBezTo>
                    <a:pt x="4108" y="5278"/>
                    <a:pt x="2067" y="5535"/>
                    <a:pt x="0" y="6366"/>
                  </a:cubicBezTo>
                  <a:cubicBezTo>
                    <a:pt x="32" y="6398"/>
                    <a:pt x="32" y="6461"/>
                    <a:pt x="32" y="6493"/>
                  </a:cubicBezTo>
                  <a:cubicBezTo>
                    <a:pt x="32" y="10958"/>
                    <a:pt x="3421" y="17102"/>
                    <a:pt x="7221" y="19477"/>
                  </a:cubicBezTo>
                  <a:cubicBezTo>
                    <a:pt x="9419" y="20884"/>
                    <a:pt x="12039" y="21470"/>
                    <a:pt x="14675" y="21470"/>
                  </a:cubicBezTo>
                  <a:cubicBezTo>
                    <a:pt x="16369" y="21470"/>
                    <a:pt x="18069" y="21228"/>
                    <a:pt x="19667" y="20807"/>
                  </a:cubicBezTo>
                  <a:cubicBezTo>
                    <a:pt x="23626" y="19825"/>
                    <a:pt x="27521" y="17545"/>
                    <a:pt x="29579" y="13903"/>
                  </a:cubicBezTo>
                  <a:cubicBezTo>
                    <a:pt x="31986" y="9565"/>
                    <a:pt x="31321" y="4498"/>
                    <a:pt x="29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57"/>
            <p:cNvSpPr/>
            <p:nvPr/>
          </p:nvSpPr>
          <p:spPr>
            <a:xfrm>
              <a:off x="5045040" y="4255920"/>
              <a:ext cx="148320" cy="149400"/>
            </a:xfrm>
            <a:custGeom>
              <a:avLst/>
              <a:gdLst/>
              <a:ahLst/>
              <a:rect l="l" t="t" r="r" b="b"/>
              <a:pathLst>
                <a:path w="4625" h="4656">
                  <a:moveTo>
                    <a:pt x="2186" y="571"/>
                  </a:moveTo>
                  <a:cubicBezTo>
                    <a:pt x="2218" y="602"/>
                    <a:pt x="2313" y="634"/>
                    <a:pt x="2344" y="697"/>
                  </a:cubicBezTo>
                  <a:cubicBezTo>
                    <a:pt x="3453" y="792"/>
                    <a:pt x="3959" y="1742"/>
                    <a:pt x="3928" y="2629"/>
                  </a:cubicBezTo>
                  <a:cubicBezTo>
                    <a:pt x="3896" y="3294"/>
                    <a:pt x="3453" y="4022"/>
                    <a:pt x="2344" y="4022"/>
                  </a:cubicBezTo>
                  <a:cubicBezTo>
                    <a:pt x="1426" y="4022"/>
                    <a:pt x="824" y="3547"/>
                    <a:pt x="761" y="2756"/>
                  </a:cubicBezTo>
                  <a:cubicBezTo>
                    <a:pt x="634" y="1901"/>
                    <a:pt x="1141" y="856"/>
                    <a:pt x="2186" y="571"/>
                  </a:cubicBezTo>
                  <a:close/>
                  <a:moveTo>
                    <a:pt x="2408" y="1"/>
                  </a:moveTo>
                  <a:cubicBezTo>
                    <a:pt x="2344" y="1"/>
                    <a:pt x="2218" y="64"/>
                    <a:pt x="2186" y="127"/>
                  </a:cubicBezTo>
                  <a:cubicBezTo>
                    <a:pt x="1616" y="127"/>
                    <a:pt x="1109" y="381"/>
                    <a:pt x="729" y="761"/>
                  </a:cubicBezTo>
                  <a:cubicBezTo>
                    <a:pt x="254" y="1236"/>
                    <a:pt x="1" y="1869"/>
                    <a:pt x="1" y="2502"/>
                  </a:cubicBezTo>
                  <a:cubicBezTo>
                    <a:pt x="1" y="3072"/>
                    <a:pt x="191" y="3579"/>
                    <a:pt x="603" y="3959"/>
                  </a:cubicBezTo>
                  <a:cubicBezTo>
                    <a:pt x="1046" y="4403"/>
                    <a:pt x="1679" y="4656"/>
                    <a:pt x="2313" y="4656"/>
                  </a:cubicBezTo>
                  <a:cubicBezTo>
                    <a:pt x="2978" y="4656"/>
                    <a:pt x="3611" y="4371"/>
                    <a:pt x="4054" y="3927"/>
                  </a:cubicBezTo>
                  <a:cubicBezTo>
                    <a:pt x="4435" y="3547"/>
                    <a:pt x="4625" y="3041"/>
                    <a:pt x="4625" y="2471"/>
                  </a:cubicBezTo>
                  <a:cubicBezTo>
                    <a:pt x="4625" y="1204"/>
                    <a:pt x="3643" y="96"/>
                    <a:pt x="2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58"/>
            <p:cNvSpPr/>
            <p:nvPr/>
          </p:nvSpPr>
          <p:spPr>
            <a:xfrm>
              <a:off x="5043960" y="4271040"/>
              <a:ext cx="148320" cy="114840"/>
            </a:xfrm>
            <a:custGeom>
              <a:avLst/>
              <a:gdLst/>
              <a:ahLst/>
              <a:rect l="l" t="t" r="r" b="b"/>
              <a:pathLst>
                <a:path w="4624" h="3580">
                  <a:moveTo>
                    <a:pt x="2364" y="775"/>
                  </a:moveTo>
                  <a:cubicBezTo>
                    <a:pt x="2409" y="775"/>
                    <a:pt x="2455" y="781"/>
                    <a:pt x="2502" y="792"/>
                  </a:cubicBezTo>
                  <a:cubicBezTo>
                    <a:pt x="2692" y="856"/>
                    <a:pt x="2597" y="1077"/>
                    <a:pt x="2439" y="1109"/>
                  </a:cubicBezTo>
                  <a:cubicBezTo>
                    <a:pt x="2217" y="1109"/>
                    <a:pt x="2059" y="1236"/>
                    <a:pt x="1932" y="1426"/>
                  </a:cubicBezTo>
                  <a:cubicBezTo>
                    <a:pt x="1805" y="1647"/>
                    <a:pt x="1805" y="1901"/>
                    <a:pt x="1964" y="2059"/>
                  </a:cubicBezTo>
                  <a:cubicBezTo>
                    <a:pt x="2038" y="2133"/>
                    <a:pt x="1996" y="2247"/>
                    <a:pt x="1929" y="2247"/>
                  </a:cubicBezTo>
                  <a:cubicBezTo>
                    <a:pt x="1910" y="2247"/>
                    <a:pt x="1889" y="2238"/>
                    <a:pt x="1869" y="2217"/>
                  </a:cubicBezTo>
                  <a:cubicBezTo>
                    <a:pt x="1552" y="2027"/>
                    <a:pt x="1489" y="1679"/>
                    <a:pt x="1615" y="1331"/>
                  </a:cubicBezTo>
                  <a:cubicBezTo>
                    <a:pt x="1754" y="1053"/>
                    <a:pt x="2039" y="775"/>
                    <a:pt x="2364" y="775"/>
                  </a:cubicBezTo>
                  <a:close/>
                  <a:moveTo>
                    <a:pt x="2185" y="1"/>
                  </a:moveTo>
                  <a:cubicBezTo>
                    <a:pt x="222" y="539"/>
                    <a:pt x="0" y="3579"/>
                    <a:pt x="2344" y="3579"/>
                  </a:cubicBezTo>
                  <a:cubicBezTo>
                    <a:pt x="4624" y="3579"/>
                    <a:pt x="4434" y="444"/>
                    <a:pt x="2375" y="127"/>
                  </a:cubicBezTo>
                  <a:cubicBezTo>
                    <a:pt x="2280" y="96"/>
                    <a:pt x="2249" y="64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59"/>
            <p:cNvSpPr/>
            <p:nvPr/>
          </p:nvSpPr>
          <p:spPr>
            <a:xfrm>
              <a:off x="5091840" y="4294800"/>
              <a:ext cx="38520" cy="47520"/>
            </a:xfrm>
            <a:custGeom>
              <a:avLst/>
              <a:gdLst/>
              <a:ahLst/>
              <a:rect l="l" t="t" r="r" b="b"/>
              <a:pathLst>
                <a:path w="1205" h="1484">
                  <a:moveTo>
                    <a:pt x="828" y="0"/>
                  </a:moveTo>
                  <a:cubicBezTo>
                    <a:pt x="501" y="0"/>
                    <a:pt x="239" y="268"/>
                    <a:pt x="159" y="535"/>
                  </a:cubicBezTo>
                  <a:cubicBezTo>
                    <a:pt x="1" y="852"/>
                    <a:pt x="96" y="1264"/>
                    <a:pt x="412" y="1454"/>
                  </a:cubicBezTo>
                  <a:cubicBezTo>
                    <a:pt x="426" y="1474"/>
                    <a:pt x="443" y="1483"/>
                    <a:pt x="460" y="1483"/>
                  </a:cubicBezTo>
                  <a:cubicBezTo>
                    <a:pt x="522" y="1483"/>
                    <a:pt x="589" y="1370"/>
                    <a:pt x="539" y="1295"/>
                  </a:cubicBezTo>
                  <a:cubicBezTo>
                    <a:pt x="381" y="1105"/>
                    <a:pt x="412" y="852"/>
                    <a:pt x="476" y="662"/>
                  </a:cubicBezTo>
                  <a:cubicBezTo>
                    <a:pt x="571" y="472"/>
                    <a:pt x="729" y="377"/>
                    <a:pt x="951" y="345"/>
                  </a:cubicBezTo>
                  <a:cubicBezTo>
                    <a:pt x="1109" y="345"/>
                    <a:pt x="1204" y="124"/>
                    <a:pt x="1014" y="29"/>
                  </a:cubicBezTo>
                  <a:cubicBezTo>
                    <a:pt x="950" y="9"/>
                    <a:pt x="888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60"/>
            <p:cNvSpPr/>
            <p:nvPr/>
          </p:nvSpPr>
          <p:spPr>
            <a:xfrm>
              <a:off x="4785120" y="3341160"/>
              <a:ext cx="334800" cy="91800"/>
            </a:xfrm>
            <a:custGeom>
              <a:avLst/>
              <a:gdLst/>
              <a:ahLst/>
              <a:rect l="l" t="t" r="r" b="b"/>
              <a:pathLst>
                <a:path w="10415" h="2866">
                  <a:moveTo>
                    <a:pt x="9973" y="0"/>
                  </a:moveTo>
                  <a:cubicBezTo>
                    <a:pt x="9934" y="0"/>
                    <a:pt x="9893" y="8"/>
                    <a:pt x="9849" y="27"/>
                  </a:cubicBezTo>
                  <a:cubicBezTo>
                    <a:pt x="6682" y="1293"/>
                    <a:pt x="3737" y="2053"/>
                    <a:pt x="349" y="2243"/>
                  </a:cubicBezTo>
                  <a:cubicBezTo>
                    <a:pt x="0" y="2275"/>
                    <a:pt x="0" y="2845"/>
                    <a:pt x="349" y="2845"/>
                  </a:cubicBezTo>
                  <a:cubicBezTo>
                    <a:pt x="637" y="2859"/>
                    <a:pt x="926" y="2866"/>
                    <a:pt x="1216" y="2866"/>
                  </a:cubicBezTo>
                  <a:cubicBezTo>
                    <a:pt x="4273" y="2866"/>
                    <a:pt x="7415" y="2106"/>
                    <a:pt x="10134" y="660"/>
                  </a:cubicBezTo>
                  <a:cubicBezTo>
                    <a:pt x="10415" y="492"/>
                    <a:pt x="10273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61"/>
            <p:cNvSpPr/>
            <p:nvPr/>
          </p:nvSpPr>
          <p:spPr>
            <a:xfrm>
              <a:off x="5283720" y="4448880"/>
              <a:ext cx="179640" cy="146880"/>
            </a:xfrm>
            <a:custGeom>
              <a:avLst/>
              <a:gdLst/>
              <a:ahLst/>
              <a:rect l="l" t="t" r="r" b="b"/>
              <a:pathLst>
                <a:path w="5594" h="4581">
                  <a:moveTo>
                    <a:pt x="3363" y="639"/>
                  </a:moveTo>
                  <a:cubicBezTo>
                    <a:pt x="3961" y="639"/>
                    <a:pt x="4555" y="1037"/>
                    <a:pt x="4770" y="1596"/>
                  </a:cubicBezTo>
                  <a:cubicBezTo>
                    <a:pt x="4810" y="1753"/>
                    <a:pt x="4679" y="1861"/>
                    <a:pt x="4552" y="1861"/>
                  </a:cubicBezTo>
                  <a:cubicBezTo>
                    <a:pt x="4473" y="1861"/>
                    <a:pt x="4395" y="1820"/>
                    <a:pt x="4359" y="1723"/>
                  </a:cubicBezTo>
                  <a:cubicBezTo>
                    <a:pt x="4186" y="1292"/>
                    <a:pt x="3765" y="1052"/>
                    <a:pt x="3324" y="1052"/>
                  </a:cubicBezTo>
                  <a:cubicBezTo>
                    <a:pt x="3116" y="1052"/>
                    <a:pt x="2904" y="1105"/>
                    <a:pt x="2712" y="1216"/>
                  </a:cubicBezTo>
                  <a:cubicBezTo>
                    <a:pt x="2688" y="1230"/>
                    <a:pt x="2664" y="1237"/>
                    <a:pt x="2641" y="1237"/>
                  </a:cubicBezTo>
                  <a:cubicBezTo>
                    <a:pt x="2513" y="1237"/>
                    <a:pt x="2419" y="1038"/>
                    <a:pt x="2554" y="931"/>
                  </a:cubicBezTo>
                  <a:cubicBezTo>
                    <a:pt x="2798" y="728"/>
                    <a:pt x="3081" y="639"/>
                    <a:pt x="3363" y="639"/>
                  </a:cubicBezTo>
                  <a:close/>
                  <a:moveTo>
                    <a:pt x="3149" y="1"/>
                  </a:moveTo>
                  <a:cubicBezTo>
                    <a:pt x="1514" y="1"/>
                    <a:pt x="0" y="1438"/>
                    <a:pt x="1033" y="3275"/>
                  </a:cubicBezTo>
                  <a:cubicBezTo>
                    <a:pt x="1461" y="4039"/>
                    <a:pt x="2271" y="4580"/>
                    <a:pt x="3113" y="4580"/>
                  </a:cubicBezTo>
                  <a:cubicBezTo>
                    <a:pt x="3457" y="4580"/>
                    <a:pt x="3807" y="4490"/>
                    <a:pt x="4137" y="4288"/>
                  </a:cubicBezTo>
                  <a:cubicBezTo>
                    <a:pt x="5404" y="3560"/>
                    <a:pt x="5594" y="2008"/>
                    <a:pt x="5150" y="741"/>
                  </a:cubicBezTo>
                  <a:lnTo>
                    <a:pt x="5150" y="709"/>
                  </a:lnTo>
                  <a:cubicBezTo>
                    <a:pt x="5132" y="719"/>
                    <a:pt x="5111" y="722"/>
                    <a:pt x="5088" y="722"/>
                  </a:cubicBezTo>
                  <a:cubicBezTo>
                    <a:pt x="5034" y="722"/>
                    <a:pt x="4974" y="700"/>
                    <a:pt x="4929" y="678"/>
                  </a:cubicBezTo>
                  <a:cubicBezTo>
                    <a:pt x="4406" y="207"/>
                    <a:pt x="3769" y="1"/>
                    <a:pt x="3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62"/>
            <p:cNvSpPr/>
            <p:nvPr/>
          </p:nvSpPr>
          <p:spPr>
            <a:xfrm>
              <a:off x="5277240" y="4425840"/>
              <a:ext cx="201240" cy="189720"/>
            </a:xfrm>
            <a:custGeom>
              <a:avLst/>
              <a:gdLst/>
              <a:ahLst/>
              <a:rect l="l" t="t" r="r" b="b"/>
              <a:pathLst>
                <a:path w="6271" h="5909">
                  <a:moveTo>
                    <a:pt x="3378" y="724"/>
                  </a:moveTo>
                  <a:cubicBezTo>
                    <a:pt x="3957" y="724"/>
                    <a:pt x="4555" y="911"/>
                    <a:pt x="5067" y="1363"/>
                  </a:cubicBezTo>
                  <a:cubicBezTo>
                    <a:pt x="5099" y="1426"/>
                    <a:pt x="5162" y="1458"/>
                    <a:pt x="5257" y="1458"/>
                  </a:cubicBezTo>
                  <a:cubicBezTo>
                    <a:pt x="5733" y="2598"/>
                    <a:pt x="5606" y="4182"/>
                    <a:pt x="4307" y="4973"/>
                  </a:cubicBezTo>
                  <a:cubicBezTo>
                    <a:pt x="4022" y="5156"/>
                    <a:pt x="3711" y="5248"/>
                    <a:pt x="3391" y="5248"/>
                  </a:cubicBezTo>
                  <a:cubicBezTo>
                    <a:pt x="3213" y="5248"/>
                    <a:pt x="3032" y="5220"/>
                    <a:pt x="2851" y="5163"/>
                  </a:cubicBezTo>
                  <a:cubicBezTo>
                    <a:pt x="2217" y="5005"/>
                    <a:pt x="1616" y="4530"/>
                    <a:pt x="1299" y="3960"/>
                  </a:cubicBezTo>
                  <a:cubicBezTo>
                    <a:pt x="729" y="2946"/>
                    <a:pt x="887" y="1965"/>
                    <a:pt x="1679" y="1300"/>
                  </a:cubicBezTo>
                  <a:cubicBezTo>
                    <a:pt x="2127" y="951"/>
                    <a:pt x="2741" y="724"/>
                    <a:pt x="3378" y="724"/>
                  </a:cubicBezTo>
                  <a:close/>
                  <a:moveTo>
                    <a:pt x="3428" y="1"/>
                  </a:moveTo>
                  <a:cubicBezTo>
                    <a:pt x="2785" y="1"/>
                    <a:pt x="2140" y="187"/>
                    <a:pt x="1616" y="508"/>
                  </a:cubicBezTo>
                  <a:cubicBezTo>
                    <a:pt x="349" y="1300"/>
                    <a:pt x="0" y="2915"/>
                    <a:pt x="792" y="4308"/>
                  </a:cubicBezTo>
                  <a:cubicBezTo>
                    <a:pt x="887" y="4498"/>
                    <a:pt x="1045" y="4688"/>
                    <a:pt x="1204" y="4910"/>
                  </a:cubicBezTo>
                  <a:cubicBezTo>
                    <a:pt x="1750" y="5499"/>
                    <a:pt x="2551" y="5908"/>
                    <a:pt x="3381" y="5908"/>
                  </a:cubicBezTo>
                  <a:cubicBezTo>
                    <a:pt x="3754" y="5908"/>
                    <a:pt x="4133" y="5825"/>
                    <a:pt x="4497" y="5638"/>
                  </a:cubicBezTo>
                  <a:cubicBezTo>
                    <a:pt x="5257" y="5258"/>
                    <a:pt x="5923" y="4340"/>
                    <a:pt x="6113" y="3390"/>
                  </a:cubicBezTo>
                  <a:cubicBezTo>
                    <a:pt x="6271" y="2598"/>
                    <a:pt x="6113" y="1838"/>
                    <a:pt x="5637" y="1300"/>
                  </a:cubicBezTo>
                  <a:lnTo>
                    <a:pt x="5606" y="1268"/>
                  </a:lnTo>
                  <a:cubicBezTo>
                    <a:pt x="5637" y="1173"/>
                    <a:pt x="5606" y="1078"/>
                    <a:pt x="5574" y="983"/>
                  </a:cubicBezTo>
                  <a:cubicBezTo>
                    <a:pt x="5542" y="951"/>
                    <a:pt x="5479" y="920"/>
                    <a:pt x="5479" y="856"/>
                  </a:cubicBezTo>
                  <a:cubicBezTo>
                    <a:pt x="4932" y="258"/>
                    <a:pt x="418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63"/>
            <p:cNvSpPr/>
            <p:nvPr/>
          </p:nvSpPr>
          <p:spPr>
            <a:xfrm>
              <a:off x="5361120" y="4468320"/>
              <a:ext cx="79200" cy="42480"/>
            </a:xfrm>
            <a:custGeom>
              <a:avLst/>
              <a:gdLst/>
              <a:ahLst/>
              <a:rect l="l" t="t" r="r" b="b"/>
              <a:pathLst>
                <a:path w="2471" h="1334">
                  <a:moveTo>
                    <a:pt x="987" y="1"/>
                  </a:moveTo>
                  <a:cubicBezTo>
                    <a:pt x="675" y="1"/>
                    <a:pt x="376" y="91"/>
                    <a:pt x="127" y="295"/>
                  </a:cubicBezTo>
                  <a:cubicBezTo>
                    <a:pt x="0" y="359"/>
                    <a:pt x="32" y="485"/>
                    <a:pt x="95" y="580"/>
                  </a:cubicBezTo>
                  <a:lnTo>
                    <a:pt x="127" y="612"/>
                  </a:lnTo>
                  <a:cubicBezTo>
                    <a:pt x="149" y="634"/>
                    <a:pt x="219" y="657"/>
                    <a:pt x="281" y="657"/>
                  </a:cubicBezTo>
                  <a:cubicBezTo>
                    <a:pt x="306" y="657"/>
                    <a:pt x="330" y="653"/>
                    <a:pt x="349" y="644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15" y="675"/>
                    <a:pt x="1869" y="897"/>
                    <a:pt x="1932" y="1150"/>
                  </a:cubicBezTo>
                  <a:cubicBezTo>
                    <a:pt x="2003" y="1268"/>
                    <a:pt x="2108" y="1333"/>
                    <a:pt x="2209" y="1333"/>
                  </a:cubicBezTo>
                  <a:cubicBezTo>
                    <a:pt x="2245" y="1333"/>
                    <a:pt x="2279" y="1325"/>
                    <a:pt x="2312" y="1309"/>
                  </a:cubicBezTo>
                  <a:cubicBezTo>
                    <a:pt x="2344" y="1309"/>
                    <a:pt x="2344" y="1277"/>
                    <a:pt x="2375" y="1277"/>
                  </a:cubicBezTo>
                  <a:cubicBezTo>
                    <a:pt x="2407" y="1214"/>
                    <a:pt x="2470" y="1087"/>
                    <a:pt x="2407" y="992"/>
                  </a:cubicBezTo>
                  <a:cubicBezTo>
                    <a:pt x="2249" y="580"/>
                    <a:pt x="1837" y="169"/>
                    <a:pt x="1362" y="42"/>
                  </a:cubicBezTo>
                  <a:cubicBezTo>
                    <a:pt x="1236" y="15"/>
                    <a:pt x="1110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64"/>
            <p:cNvSpPr/>
            <p:nvPr/>
          </p:nvSpPr>
          <p:spPr>
            <a:xfrm>
              <a:off x="5007240" y="3764880"/>
              <a:ext cx="123120" cy="112680"/>
            </a:xfrm>
            <a:custGeom>
              <a:avLst/>
              <a:gdLst/>
              <a:ahLst/>
              <a:rect l="l" t="t" r="r" b="b"/>
              <a:pathLst>
                <a:path w="3833" h="3518">
                  <a:moveTo>
                    <a:pt x="1804" y="665"/>
                  </a:moveTo>
                  <a:cubicBezTo>
                    <a:pt x="2735" y="665"/>
                    <a:pt x="3253" y="2096"/>
                    <a:pt x="2439" y="2597"/>
                  </a:cubicBezTo>
                  <a:cubicBezTo>
                    <a:pt x="2399" y="2623"/>
                    <a:pt x="2357" y="2635"/>
                    <a:pt x="2317" y="2635"/>
                  </a:cubicBezTo>
                  <a:cubicBezTo>
                    <a:pt x="2161" y="2635"/>
                    <a:pt x="2028" y="2469"/>
                    <a:pt x="2154" y="2344"/>
                  </a:cubicBezTo>
                  <a:cubicBezTo>
                    <a:pt x="2407" y="2122"/>
                    <a:pt x="2470" y="1869"/>
                    <a:pt x="2407" y="1552"/>
                  </a:cubicBezTo>
                  <a:cubicBezTo>
                    <a:pt x="2312" y="1235"/>
                    <a:pt x="2090" y="982"/>
                    <a:pt x="1774" y="950"/>
                  </a:cubicBezTo>
                  <a:cubicBezTo>
                    <a:pt x="1615" y="950"/>
                    <a:pt x="1615" y="665"/>
                    <a:pt x="1774" y="665"/>
                  </a:cubicBezTo>
                  <a:cubicBezTo>
                    <a:pt x="1784" y="665"/>
                    <a:pt x="1794" y="665"/>
                    <a:pt x="1804" y="665"/>
                  </a:cubicBezTo>
                  <a:close/>
                  <a:moveTo>
                    <a:pt x="1805" y="0"/>
                  </a:moveTo>
                  <a:cubicBezTo>
                    <a:pt x="1805" y="32"/>
                    <a:pt x="1774" y="32"/>
                    <a:pt x="1774" y="32"/>
                  </a:cubicBezTo>
                  <a:cubicBezTo>
                    <a:pt x="792" y="190"/>
                    <a:pt x="0" y="1140"/>
                    <a:pt x="190" y="2122"/>
                  </a:cubicBezTo>
                  <a:cubicBezTo>
                    <a:pt x="329" y="2930"/>
                    <a:pt x="1106" y="3517"/>
                    <a:pt x="1916" y="3517"/>
                  </a:cubicBezTo>
                  <a:cubicBezTo>
                    <a:pt x="2027" y="3517"/>
                    <a:pt x="2138" y="3507"/>
                    <a:pt x="2249" y="3484"/>
                  </a:cubicBezTo>
                  <a:cubicBezTo>
                    <a:pt x="3230" y="3294"/>
                    <a:pt x="3832" y="2090"/>
                    <a:pt x="3452" y="1140"/>
                  </a:cubicBezTo>
                  <a:cubicBezTo>
                    <a:pt x="3167" y="380"/>
                    <a:pt x="2470" y="63"/>
                    <a:pt x="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5"/>
            <p:cNvSpPr/>
            <p:nvPr/>
          </p:nvSpPr>
          <p:spPr>
            <a:xfrm>
              <a:off x="4991040" y="3746880"/>
              <a:ext cx="151560" cy="147240"/>
            </a:xfrm>
            <a:custGeom>
              <a:avLst/>
              <a:gdLst/>
              <a:ahLst/>
              <a:rect l="l" t="t" r="r" b="b"/>
              <a:pathLst>
                <a:path w="4720" h="4585">
                  <a:moveTo>
                    <a:pt x="2281" y="689"/>
                  </a:moveTo>
                  <a:cubicBezTo>
                    <a:pt x="2471" y="689"/>
                    <a:pt x="2661" y="720"/>
                    <a:pt x="2819" y="752"/>
                  </a:cubicBezTo>
                  <a:cubicBezTo>
                    <a:pt x="3357" y="910"/>
                    <a:pt x="3737" y="1291"/>
                    <a:pt x="3927" y="1766"/>
                  </a:cubicBezTo>
                  <a:cubicBezTo>
                    <a:pt x="4022" y="1987"/>
                    <a:pt x="4054" y="2241"/>
                    <a:pt x="4022" y="2462"/>
                  </a:cubicBezTo>
                  <a:cubicBezTo>
                    <a:pt x="4022" y="2589"/>
                    <a:pt x="3991" y="2716"/>
                    <a:pt x="3927" y="2811"/>
                  </a:cubicBezTo>
                  <a:cubicBezTo>
                    <a:pt x="3896" y="2937"/>
                    <a:pt x="3864" y="3064"/>
                    <a:pt x="3769" y="3191"/>
                  </a:cubicBezTo>
                  <a:cubicBezTo>
                    <a:pt x="3547" y="3602"/>
                    <a:pt x="3136" y="3919"/>
                    <a:pt x="2724" y="4014"/>
                  </a:cubicBezTo>
                  <a:cubicBezTo>
                    <a:pt x="2622" y="4029"/>
                    <a:pt x="2520" y="4036"/>
                    <a:pt x="2419" y="4036"/>
                  </a:cubicBezTo>
                  <a:cubicBezTo>
                    <a:pt x="2080" y="4036"/>
                    <a:pt x="1750" y="3948"/>
                    <a:pt x="1457" y="3729"/>
                  </a:cubicBezTo>
                  <a:cubicBezTo>
                    <a:pt x="1045" y="3507"/>
                    <a:pt x="824" y="3096"/>
                    <a:pt x="729" y="2716"/>
                  </a:cubicBezTo>
                  <a:cubicBezTo>
                    <a:pt x="665" y="2272"/>
                    <a:pt x="729" y="1829"/>
                    <a:pt x="1014" y="1481"/>
                  </a:cubicBezTo>
                  <a:cubicBezTo>
                    <a:pt x="1299" y="1037"/>
                    <a:pt x="1774" y="752"/>
                    <a:pt x="2249" y="689"/>
                  </a:cubicBezTo>
                  <a:close/>
                  <a:moveTo>
                    <a:pt x="2269" y="0"/>
                  </a:moveTo>
                  <a:cubicBezTo>
                    <a:pt x="1964" y="0"/>
                    <a:pt x="1663" y="71"/>
                    <a:pt x="1394" y="214"/>
                  </a:cubicBezTo>
                  <a:cubicBezTo>
                    <a:pt x="1330" y="245"/>
                    <a:pt x="1235" y="340"/>
                    <a:pt x="1235" y="404"/>
                  </a:cubicBezTo>
                  <a:cubicBezTo>
                    <a:pt x="1235" y="467"/>
                    <a:pt x="1235" y="530"/>
                    <a:pt x="1267" y="594"/>
                  </a:cubicBezTo>
                  <a:cubicBezTo>
                    <a:pt x="475" y="1037"/>
                    <a:pt x="0" y="1956"/>
                    <a:pt x="159" y="2811"/>
                  </a:cubicBezTo>
                  <a:cubicBezTo>
                    <a:pt x="254" y="3381"/>
                    <a:pt x="602" y="3887"/>
                    <a:pt x="1109" y="4204"/>
                  </a:cubicBezTo>
                  <a:cubicBezTo>
                    <a:pt x="1521" y="4489"/>
                    <a:pt x="1996" y="4584"/>
                    <a:pt x="2439" y="4584"/>
                  </a:cubicBezTo>
                  <a:cubicBezTo>
                    <a:pt x="2597" y="4584"/>
                    <a:pt x="2692" y="4584"/>
                    <a:pt x="2851" y="4552"/>
                  </a:cubicBezTo>
                  <a:cubicBezTo>
                    <a:pt x="3452" y="4426"/>
                    <a:pt x="3959" y="4046"/>
                    <a:pt x="4276" y="3476"/>
                  </a:cubicBezTo>
                  <a:cubicBezTo>
                    <a:pt x="4624" y="2937"/>
                    <a:pt x="4719" y="2272"/>
                    <a:pt x="4529" y="1671"/>
                  </a:cubicBezTo>
                  <a:cubicBezTo>
                    <a:pt x="4339" y="1037"/>
                    <a:pt x="3864" y="530"/>
                    <a:pt x="3167" y="214"/>
                  </a:cubicBezTo>
                  <a:cubicBezTo>
                    <a:pt x="2882" y="71"/>
                    <a:pt x="2574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6"/>
            <p:cNvSpPr/>
            <p:nvPr/>
          </p:nvSpPr>
          <p:spPr>
            <a:xfrm>
              <a:off x="5059440" y="3783960"/>
              <a:ext cx="42480" cy="66240"/>
            </a:xfrm>
            <a:custGeom>
              <a:avLst/>
              <a:gdLst/>
              <a:ahLst/>
              <a:rect l="l" t="t" r="r" b="b"/>
              <a:pathLst>
                <a:path w="1331" h="2074">
                  <a:moveTo>
                    <a:pt x="64" y="1"/>
                  </a:moveTo>
                  <a:lnTo>
                    <a:pt x="32" y="33"/>
                  </a:lnTo>
                  <a:lnTo>
                    <a:pt x="0" y="64"/>
                  </a:lnTo>
                  <a:lnTo>
                    <a:pt x="0" y="159"/>
                  </a:lnTo>
                  <a:cubicBezTo>
                    <a:pt x="0" y="223"/>
                    <a:pt x="32" y="349"/>
                    <a:pt x="159" y="349"/>
                  </a:cubicBezTo>
                  <a:cubicBezTo>
                    <a:pt x="444" y="381"/>
                    <a:pt x="665" y="571"/>
                    <a:pt x="760" y="888"/>
                  </a:cubicBezTo>
                  <a:cubicBezTo>
                    <a:pt x="792" y="983"/>
                    <a:pt x="792" y="1046"/>
                    <a:pt x="792" y="1109"/>
                  </a:cubicBezTo>
                  <a:cubicBezTo>
                    <a:pt x="792" y="1299"/>
                    <a:pt x="697" y="1489"/>
                    <a:pt x="539" y="1648"/>
                  </a:cubicBezTo>
                  <a:cubicBezTo>
                    <a:pt x="475" y="1743"/>
                    <a:pt x="475" y="1838"/>
                    <a:pt x="507" y="1933"/>
                  </a:cubicBezTo>
                  <a:cubicBezTo>
                    <a:pt x="539" y="1996"/>
                    <a:pt x="634" y="2059"/>
                    <a:pt x="697" y="2059"/>
                  </a:cubicBezTo>
                  <a:cubicBezTo>
                    <a:pt x="718" y="2070"/>
                    <a:pt x="739" y="2073"/>
                    <a:pt x="759" y="2073"/>
                  </a:cubicBezTo>
                  <a:cubicBezTo>
                    <a:pt x="799" y="2073"/>
                    <a:pt x="834" y="2059"/>
                    <a:pt x="855" y="2059"/>
                  </a:cubicBezTo>
                  <a:cubicBezTo>
                    <a:pt x="1299" y="1774"/>
                    <a:pt x="1330" y="1268"/>
                    <a:pt x="1235" y="856"/>
                  </a:cubicBezTo>
                  <a:cubicBezTo>
                    <a:pt x="1109" y="413"/>
                    <a:pt x="697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67"/>
            <p:cNvSpPr/>
            <p:nvPr/>
          </p:nvSpPr>
          <p:spPr>
            <a:xfrm>
              <a:off x="-216360" y="3545640"/>
              <a:ext cx="3525120" cy="1968120"/>
            </a:xfrm>
            <a:custGeom>
              <a:avLst/>
              <a:gdLst/>
              <a:ahLst/>
              <a:rect l="l" t="t" r="r" b="b"/>
              <a:pathLst>
                <a:path w="109576" h="61182">
                  <a:moveTo>
                    <a:pt x="16627" y="22652"/>
                  </a:moveTo>
                  <a:cubicBezTo>
                    <a:pt x="23594" y="27560"/>
                    <a:pt x="28630" y="34717"/>
                    <a:pt x="31036" y="42951"/>
                  </a:cubicBezTo>
                  <a:cubicBezTo>
                    <a:pt x="28598" y="38771"/>
                    <a:pt x="25526" y="34654"/>
                    <a:pt x="21631" y="31709"/>
                  </a:cubicBezTo>
                  <a:cubicBezTo>
                    <a:pt x="17609" y="28732"/>
                    <a:pt x="12827" y="27085"/>
                    <a:pt x="7981" y="26008"/>
                  </a:cubicBezTo>
                  <a:cubicBezTo>
                    <a:pt x="10832" y="24995"/>
                    <a:pt x="13618" y="23982"/>
                    <a:pt x="16437" y="22873"/>
                  </a:cubicBezTo>
                  <a:cubicBezTo>
                    <a:pt x="16564" y="22810"/>
                    <a:pt x="16595" y="22715"/>
                    <a:pt x="16627" y="22652"/>
                  </a:cubicBezTo>
                  <a:close/>
                  <a:moveTo>
                    <a:pt x="58611" y="999"/>
                  </a:moveTo>
                  <a:cubicBezTo>
                    <a:pt x="58685" y="999"/>
                    <a:pt x="58752" y="1006"/>
                    <a:pt x="58810" y="1022"/>
                  </a:cubicBezTo>
                  <a:cubicBezTo>
                    <a:pt x="60267" y="1433"/>
                    <a:pt x="60109" y="3492"/>
                    <a:pt x="60045" y="4600"/>
                  </a:cubicBezTo>
                  <a:cubicBezTo>
                    <a:pt x="60045" y="4790"/>
                    <a:pt x="60172" y="4917"/>
                    <a:pt x="60330" y="4949"/>
                  </a:cubicBezTo>
                  <a:lnTo>
                    <a:pt x="60330" y="5139"/>
                  </a:lnTo>
                  <a:cubicBezTo>
                    <a:pt x="50893" y="8432"/>
                    <a:pt x="41519" y="12011"/>
                    <a:pt x="32303" y="15748"/>
                  </a:cubicBezTo>
                  <a:cubicBezTo>
                    <a:pt x="32082" y="15874"/>
                    <a:pt x="31987" y="16001"/>
                    <a:pt x="32018" y="16223"/>
                  </a:cubicBezTo>
                  <a:cubicBezTo>
                    <a:pt x="33348" y="25407"/>
                    <a:pt x="33032" y="34496"/>
                    <a:pt x="31670" y="43585"/>
                  </a:cubicBezTo>
                  <a:cubicBezTo>
                    <a:pt x="29485" y="33704"/>
                    <a:pt x="23056" y="25185"/>
                    <a:pt x="14252" y="20150"/>
                  </a:cubicBezTo>
                  <a:cubicBezTo>
                    <a:pt x="21662" y="16064"/>
                    <a:pt x="29263" y="12359"/>
                    <a:pt x="37022" y="9066"/>
                  </a:cubicBezTo>
                  <a:cubicBezTo>
                    <a:pt x="41107" y="7355"/>
                    <a:pt x="45256" y="5709"/>
                    <a:pt x="49468" y="4189"/>
                  </a:cubicBezTo>
                  <a:cubicBezTo>
                    <a:pt x="51431" y="3492"/>
                    <a:pt x="53427" y="2827"/>
                    <a:pt x="55390" y="2130"/>
                  </a:cubicBezTo>
                  <a:cubicBezTo>
                    <a:pt x="56031" y="1926"/>
                    <a:pt x="57769" y="999"/>
                    <a:pt x="58611" y="999"/>
                  </a:cubicBezTo>
                  <a:close/>
                  <a:moveTo>
                    <a:pt x="74106" y="1402"/>
                  </a:moveTo>
                  <a:cubicBezTo>
                    <a:pt x="73473" y="3619"/>
                    <a:pt x="72998" y="5867"/>
                    <a:pt x="72776" y="8211"/>
                  </a:cubicBezTo>
                  <a:lnTo>
                    <a:pt x="72776" y="8369"/>
                  </a:lnTo>
                  <a:cubicBezTo>
                    <a:pt x="64162" y="12042"/>
                    <a:pt x="55612" y="15653"/>
                    <a:pt x="47124" y="19453"/>
                  </a:cubicBezTo>
                  <a:cubicBezTo>
                    <a:pt x="42912" y="21353"/>
                    <a:pt x="42057" y="25850"/>
                    <a:pt x="40157" y="29745"/>
                  </a:cubicBezTo>
                  <a:cubicBezTo>
                    <a:pt x="37782" y="34527"/>
                    <a:pt x="35090" y="39151"/>
                    <a:pt x="32145" y="43648"/>
                  </a:cubicBezTo>
                  <a:cubicBezTo>
                    <a:pt x="33253" y="38296"/>
                    <a:pt x="33728" y="32817"/>
                    <a:pt x="33665" y="27370"/>
                  </a:cubicBezTo>
                  <a:cubicBezTo>
                    <a:pt x="33602" y="24235"/>
                    <a:pt x="33412" y="21100"/>
                    <a:pt x="33032" y="18028"/>
                  </a:cubicBezTo>
                  <a:cubicBezTo>
                    <a:pt x="32778" y="16286"/>
                    <a:pt x="33570" y="16096"/>
                    <a:pt x="35090" y="15463"/>
                  </a:cubicBezTo>
                  <a:cubicBezTo>
                    <a:pt x="36547" y="14861"/>
                    <a:pt x="37972" y="14291"/>
                    <a:pt x="39429" y="13721"/>
                  </a:cubicBezTo>
                  <a:cubicBezTo>
                    <a:pt x="50830" y="9192"/>
                    <a:pt x="62389" y="5075"/>
                    <a:pt x="74106" y="1402"/>
                  </a:cubicBezTo>
                  <a:close/>
                  <a:moveTo>
                    <a:pt x="6335" y="26484"/>
                  </a:moveTo>
                  <a:cubicBezTo>
                    <a:pt x="11338" y="27529"/>
                    <a:pt x="16310" y="28985"/>
                    <a:pt x="20554" y="31899"/>
                  </a:cubicBezTo>
                  <a:cubicBezTo>
                    <a:pt x="24639" y="34749"/>
                    <a:pt x="27363" y="38771"/>
                    <a:pt x="30245" y="42730"/>
                  </a:cubicBezTo>
                  <a:cubicBezTo>
                    <a:pt x="30530" y="43110"/>
                    <a:pt x="30815" y="43521"/>
                    <a:pt x="31068" y="43870"/>
                  </a:cubicBezTo>
                  <a:cubicBezTo>
                    <a:pt x="30648" y="43786"/>
                    <a:pt x="30221" y="43745"/>
                    <a:pt x="29796" y="43745"/>
                  </a:cubicBezTo>
                  <a:cubicBezTo>
                    <a:pt x="29262" y="43745"/>
                    <a:pt x="28730" y="43809"/>
                    <a:pt x="28218" y="43933"/>
                  </a:cubicBezTo>
                  <a:cubicBezTo>
                    <a:pt x="28028" y="44028"/>
                    <a:pt x="27870" y="44091"/>
                    <a:pt x="27680" y="44186"/>
                  </a:cubicBezTo>
                  <a:cubicBezTo>
                    <a:pt x="27648" y="44218"/>
                    <a:pt x="27585" y="44218"/>
                    <a:pt x="27585" y="44250"/>
                  </a:cubicBezTo>
                  <a:cubicBezTo>
                    <a:pt x="27585" y="44218"/>
                    <a:pt x="27553" y="44218"/>
                    <a:pt x="27553" y="44218"/>
                  </a:cubicBezTo>
                  <a:cubicBezTo>
                    <a:pt x="25684" y="43458"/>
                    <a:pt x="23784" y="42793"/>
                    <a:pt x="21947" y="42096"/>
                  </a:cubicBezTo>
                  <a:cubicBezTo>
                    <a:pt x="17039" y="38233"/>
                    <a:pt x="11243" y="35604"/>
                    <a:pt x="5321" y="33894"/>
                  </a:cubicBezTo>
                  <a:cubicBezTo>
                    <a:pt x="5311" y="33892"/>
                    <a:pt x="5300" y="33891"/>
                    <a:pt x="5291" y="33891"/>
                  </a:cubicBezTo>
                  <a:cubicBezTo>
                    <a:pt x="5151" y="33891"/>
                    <a:pt x="5078" y="34086"/>
                    <a:pt x="5226" y="34116"/>
                  </a:cubicBezTo>
                  <a:cubicBezTo>
                    <a:pt x="10642" y="35794"/>
                    <a:pt x="15455" y="38296"/>
                    <a:pt x="20079" y="41368"/>
                  </a:cubicBezTo>
                  <a:cubicBezTo>
                    <a:pt x="18084" y="40671"/>
                    <a:pt x="16152" y="39943"/>
                    <a:pt x="14220" y="39183"/>
                  </a:cubicBezTo>
                  <a:cubicBezTo>
                    <a:pt x="10325" y="37694"/>
                    <a:pt x="6525" y="35826"/>
                    <a:pt x="2661" y="34401"/>
                  </a:cubicBezTo>
                  <a:cubicBezTo>
                    <a:pt x="4909" y="32469"/>
                    <a:pt x="6271" y="29460"/>
                    <a:pt x="6335" y="26484"/>
                  </a:cubicBezTo>
                  <a:close/>
                  <a:moveTo>
                    <a:pt x="79332" y="6342"/>
                  </a:moveTo>
                  <a:cubicBezTo>
                    <a:pt x="77210" y="9636"/>
                    <a:pt x="75658" y="13151"/>
                    <a:pt x="74613" y="17078"/>
                  </a:cubicBezTo>
                  <a:cubicBezTo>
                    <a:pt x="74613" y="17173"/>
                    <a:pt x="74676" y="17268"/>
                    <a:pt x="74708" y="17331"/>
                  </a:cubicBezTo>
                  <a:cubicBezTo>
                    <a:pt x="73600" y="17648"/>
                    <a:pt x="72460" y="17933"/>
                    <a:pt x="71351" y="18250"/>
                  </a:cubicBezTo>
                  <a:lnTo>
                    <a:pt x="63022" y="20466"/>
                  </a:lnTo>
                  <a:cubicBezTo>
                    <a:pt x="60584" y="21100"/>
                    <a:pt x="57892" y="21575"/>
                    <a:pt x="55548" y="22557"/>
                  </a:cubicBezTo>
                  <a:cubicBezTo>
                    <a:pt x="53553" y="23412"/>
                    <a:pt x="52128" y="24932"/>
                    <a:pt x="50640" y="26452"/>
                  </a:cubicBezTo>
                  <a:cubicBezTo>
                    <a:pt x="48644" y="28415"/>
                    <a:pt x="46681" y="30410"/>
                    <a:pt x="44686" y="32342"/>
                  </a:cubicBezTo>
                  <a:cubicBezTo>
                    <a:pt x="40632" y="36333"/>
                    <a:pt x="36452" y="40354"/>
                    <a:pt x="32303" y="44313"/>
                  </a:cubicBezTo>
                  <a:lnTo>
                    <a:pt x="32272" y="44313"/>
                  </a:lnTo>
                  <a:cubicBezTo>
                    <a:pt x="35185" y="40133"/>
                    <a:pt x="37814" y="35794"/>
                    <a:pt x="40094" y="31266"/>
                  </a:cubicBezTo>
                  <a:cubicBezTo>
                    <a:pt x="41202" y="29049"/>
                    <a:pt x="42247" y="26800"/>
                    <a:pt x="43229" y="24520"/>
                  </a:cubicBezTo>
                  <a:cubicBezTo>
                    <a:pt x="43831" y="23127"/>
                    <a:pt x="44432" y="21860"/>
                    <a:pt x="45636" y="20973"/>
                  </a:cubicBezTo>
                  <a:cubicBezTo>
                    <a:pt x="46713" y="20245"/>
                    <a:pt x="48074" y="19801"/>
                    <a:pt x="49246" y="19295"/>
                  </a:cubicBezTo>
                  <a:cubicBezTo>
                    <a:pt x="59317" y="14956"/>
                    <a:pt x="69324" y="10649"/>
                    <a:pt x="79332" y="6342"/>
                  </a:cubicBezTo>
                  <a:close/>
                  <a:moveTo>
                    <a:pt x="85571" y="15178"/>
                  </a:moveTo>
                  <a:lnTo>
                    <a:pt x="85571" y="15178"/>
                  </a:lnTo>
                  <a:cubicBezTo>
                    <a:pt x="78793" y="18883"/>
                    <a:pt x="72460" y="23253"/>
                    <a:pt x="66601" y="28289"/>
                  </a:cubicBezTo>
                  <a:cubicBezTo>
                    <a:pt x="66347" y="28415"/>
                    <a:pt x="66474" y="28669"/>
                    <a:pt x="66633" y="28795"/>
                  </a:cubicBezTo>
                  <a:cubicBezTo>
                    <a:pt x="54598" y="32057"/>
                    <a:pt x="43609" y="37726"/>
                    <a:pt x="33063" y="44376"/>
                  </a:cubicBezTo>
                  <a:cubicBezTo>
                    <a:pt x="33000" y="44471"/>
                    <a:pt x="32937" y="44503"/>
                    <a:pt x="32937" y="44598"/>
                  </a:cubicBezTo>
                  <a:cubicBezTo>
                    <a:pt x="32905" y="44535"/>
                    <a:pt x="32873" y="44535"/>
                    <a:pt x="32810" y="44503"/>
                  </a:cubicBezTo>
                  <a:cubicBezTo>
                    <a:pt x="36705" y="41020"/>
                    <a:pt x="40506" y="37409"/>
                    <a:pt x="44274" y="33767"/>
                  </a:cubicBezTo>
                  <a:cubicBezTo>
                    <a:pt x="46174" y="31962"/>
                    <a:pt x="48043" y="30094"/>
                    <a:pt x="49880" y="28225"/>
                  </a:cubicBezTo>
                  <a:cubicBezTo>
                    <a:pt x="51938" y="26167"/>
                    <a:pt x="53838" y="23887"/>
                    <a:pt x="56657" y="22873"/>
                  </a:cubicBezTo>
                  <a:cubicBezTo>
                    <a:pt x="61629" y="21195"/>
                    <a:pt x="66949" y="20118"/>
                    <a:pt x="72048" y="18756"/>
                  </a:cubicBezTo>
                  <a:cubicBezTo>
                    <a:pt x="76577" y="17585"/>
                    <a:pt x="81042" y="16349"/>
                    <a:pt x="85571" y="15178"/>
                  </a:cubicBezTo>
                  <a:close/>
                  <a:moveTo>
                    <a:pt x="94288" y="25891"/>
                  </a:moveTo>
                  <a:cubicBezTo>
                    <a:pt x="96514" y="25891"/>
                    <a:pt x="98740" y="25962"/>
                    <a:pt x="100962" y="26103"/>
                  </a:cubicBezTo>
                  <a:cubicBezTo>
                    <a:pt x="88833" y="30474"/>
                    <a:pt x="77273" y="36174"/>
                    <a:pt x="65714" y="42065"/>
                  </a:cubicBezTo>
                  <a:cubicBezTo>
                    <a:pt x="64862" y="42483"/>
                    <a:pt x="64298" y="42659"/>
                    <a:pt x="63744" y="42659"/>
                  </a:cubicBezTo>
                  <a:cubicBezTo>
                    <a:pt x="63165" y="42659"/>
                    <a:pt x="62597" y="42467"/>
                    <a:pt x="61724" y="42160"/>
                  </a:cubicBezTo>
                  <a:cubicBezTo>
                    <a:pt x="60330" y="41653"/>
                    <a:pt x="58905" y="41305"/>
                    <a:pt x="57480" y="40988"/>
                  </a:cubicBezTo>
                  <a:cubicBezTo>
                    <a:pt x="55112" y="40480"/>
                    <a:pt x="52719" y="40249"/>
                    <a:pt x="50300" y="40249"/>
                  </a:cubicBezTo>
                  <a:cubicBezTo>
                    <a:pt x="50002" y="40249"/>
                    <a:pt x="49704" y="40253"/>
                    <a:pt x="49405" y="40259"/>
                  </a:cubicBezTo>
                  <a:cubicBezTo>
                    <a:pt x="43831" y="40418"/>
                    <a:pt x="38415" y="41970"/>
                    <a:pt x="33538" y="44756"/>
                  </a:cubicBezTo>
                  <a:cubicBezTo>
                    <a:pt x="33443" y="44788"/>
                    <a:pt x="33412" y="44820"/>
                    <a:pt x="33380" y="44883"/>
                  </a:cubicBezTo>
                  <a:cubicBezTo>
                    <a:pt x="33348" y="44883"/>
                    <a:pt x="33348" y="44851"/>
                    <a:pt x="33285" y="44851"/>
                  </a:cubicBezTo>
                  <a:cubicBezTo>
                    <a:pt x="44179" y="38708"/>
                    <a:pt x="54915" y="32817"/>
                    <a:pt x="67013" y="29524"/>
                  </a:cubicBezTo>
                  <a:cubicBezTo>
                    <a:pt x="75911" y="27102"/>
                    <a:pt x="85096" y="25891"/>
                    <a:pt x="94288" y="25891"/>
                  </a:cubicBezTo>
                  <a:close/>
                  <a:moveTo>
                    <a:pt x="29655" y="44216"/>
                  </a:moveTo>
                  <a:cubicBezTo>
                    <a:pt x="30313" y="44216"/>
                    <a:pt x="30958" y="44329"/>
                    <a:pt x="31575" y="44535"/>
                  </a:cubicBezTo>
                  <a:cubicBezTo>
                    <a:pt x="31512" y="44693"/>
                    <a:pt x="31512" y="44851"/>
                    <a:pt x="31480" y="45010"/>
                  </a:cubicBezTo>
                  <a:cubicBezTo>
                    <a:pt x="31461" y="45179"/>
                    <a:pt x="31587" y="45270"/>
                    <a:pt x="31706" y="45270"/>
                  </a:cubicBezTo>
                  <a:cubicBezTo>
                    <a:pt x="31787" y="45270"/>
                    <a:pt x="31866" y="45227"/>
                    <a:pt x="31892" y="45136"/>
                  </a:cubicBezTo>
                  <a:cubicBezTo>
                    <a:pt x="31923" y="44978"/>
                    <a:pt x="31923" y="44851"/>
                    <a:pt x="31955" y="44693"/>
                  </a:cubicBezTo>
                  <a:cubicBezTo>
                    <a:pt x="31987" y="44725"/>
                    <a:pt x="32018" y="44725"/>
                    <a:pt x="32018" y="44725"/>
                  </a:cubicBezTo>
                  <a:cubicBezTo>
                    <a:pt x="32068" y="44824"/>
                    <a:pt x="32175" y="44903"/>
                    <a:pt x="32280" y="44903"/>
                  </a:cubicBezTo>
                  <a:cubicBezTo>
                    <a:pt x="32310" y="44903"/>
                    <a:pt x="32339" y="44897"/>
                    <a:pt x="32367" y="44883"/>
                  </a:cubicBezTo>
                  <a:cubicBezTo>
                    <a:pt x="33253" y="45358"/>
                    <a:pt x="34013" y="46087"/>
                    <a:pt x="34615" y="47037"/>
                  </a:cubicBezTo>
                  <a:cubicBezTo>
                    <a:pt x="34663" y="47132"/>
                    <a:pt x="34742" y="47171"/>
                    <a:pt x="34821" y="47171"/>
                  </a:cubicBezTo>
                  <a:cubicBezTo>
                    <a:pt x="34900" y="47171"/>
                    <a:pt x="34979" y="47132"/>
                    <a:pt x="35027" y="47068"/>
                  </a:cubicBezTo>
                  <a:cubicBezTo>
                    <a:pt x="35090" y="47068"/>
                    <a:pt x="35090" y="47100"/>
                    <a:pt x="35122" y="47100"/>
                  </a:cubicBezTo>
                  <a:lnTo>
                    <a:pt x="35122" y="47163"/>
                  </a:lnTo>
                  <a:cubicBezTo>
                    <a:pt x="34854" y="47212"/>
                    <a:pt x="34568" y="47279"/>
                    <a:pt x="34321" y="47279"/>
                  </a:cubicBezTo>
                  <a:cubicBezTo>
                    <a:pt x="34246" y="47279"/>
                    <a:pt x="34175" y="47273"/>
                    <a:pt x="34108" y="47258"/>
                  </a:cubicBezTo>
                  <a:cubicBezTo>
                    <a:pt x="32986" y="45722"/>
                    <a:pt x="30815" y="45095"/>
                    <a:pt x="28909" y="45095"/>
                  </a:cubicBezTo>
                  <a:cubicBezTo>
                    <a:pt x="28772" y="45095"/>
                    <a:pt x="28637" y="45098"/>
                    <a:pt x="28503" y="45105"/>
                  </a:cubicBezTo>
                  <a:cubicBezTo>
                    <a:pt x="28313" y="44883"/>
                    <a:pt x="28123" y="44693"/>
                    <a:pt x="27965" y="44471"/>
                  </a:cubicBezTo>
                  <a:cubicBezTo>
                    <a:pt x="28531" y="44297"/>
                    <a:pt x="29097" y="44216"/>
                    <a:pt x="29655" y="44216"/>
                  </a:cubicBezTo>
                  <a:close/>
                  <a:moveTo>
                    <a:pt x="28788" y="45485"/>
                  </a:moveTo>
                  <a:lnTo>
                    <a:pt x="28788" y="45485"/>
                  </a:lnTo>
                  <a:cubicBezTo>
                    <a:pt x="30498" y="45897"/>
                    <a:pt x="32240" y="46087"/>
                    <a:pt x="33443" y="47385"/>
                  </a:cubicBezTo>
                  <a:cubicBezTo>
                    <a:pt x="31670" y="47385"/>
                    <a:pt x="30055" y="46752"/>
                    <a:pt x="28788" y="45485"/>
                  </a:cubicBezTo>
                  <a:close/>
                  <a:moveTo>
                    <a:pt x="50595" y="41039"/>
                  </a:moveTo>
                  <a:cubicBezTo>
                    <a:pt x="50875" y="41039"/>
                    <a:pt x="51154" y="41043"/>
                    <a:pt x="51431" y="41051"/>
                  </a:cubicBezTo>
                  <a:cubicBezTo>
                    <a:pt x="54440" y="41146"/>
                    <a:pt x="57480" y="41621"/>
                    <a:pt x="60394" y="42508"/>
                  </a:cubicBezTo>
                  <a:cubicBezTo>
                    <a:pt x="61224" y="42785"/>
                    <a:pt x="62889" y="43777"/>
                    <a:pt x="63739" y="43777"/>
                  </a:cubicBezTo>
                  <a:cubicBezTo>
                    <a:pt x="63765" y="43777"/>
                    <a:pt x="63790" y="43777"/>
                    <a:pt x="63814" y="43775"/>
                  </a:cubicBezTo>
                  <a:lnTo>
                    <a:pt x="63814" y="43775"/>
                  </a:lnTo>
                  <a:cubicBezTo>
                    <a:pt x="63466" y="45041"/>
                    <a:pt x="64099" y="46593"/>
                    <a:pt x="64257" y="47828"/>
                  </a:cubicBezTo>
                  <a:cubicBezTo>
                    <a:pt x="64606" y="50457"/>
                    <a:pt x="64606" y="52959"/>
                    <a:pt x="64416" y="55587"/>
                  </a:cubicBezTo>
                  <a:cubicBezTo>
                    <a:pt x="63307" y="55302"/>
                    <a:pt x="62167" y="54986"/>
                    <a:pt x="60964" y="54669"/>
                  </a:cubicBezTo>
                  <a:cubicBezTo>
                    <a:pt x="52223" y="52230"/>
                    <a:pt x="43672" y="49222"/>
                    <a:pt x="34963" y="46688"/>
                  </a:cubicBezTo>
                  <a:cubicBezTo>
                    <a:pt x="34932" y="46625"/>
                    <a:pt x="34868" y="46562"/>
                    <a:pt x="34837" y="46467"/>
                  </a:cubicBezTo>
                  <a:cubicBezTo>
                    <a:pt x="34615" y="46087"/>
                    <a:pt x="34330" y="45738"/>
                    <a:pt x="34013" y="45422"/>
                  </a:cubicBezTo>
                  <a:cubicBezTo>
                    <a:pt x="35438" y="44566"/>
                    <a:pt x="36927" y="43901"/>
                    <a:pt x="38447" y="43300"/>
                  </a:cubicBezTo>
                  <a:cubicBezTo>
                    <a:pt x="41519" y="42128"/>
                    <a:pt x="44781" y="41368"/>
                    <a:pt x="48074" y="41146"/>
                  </a:cubicBezTo>
                  <a:cubicBezTo>
                    <a:pt x="48906" y="41075"/>
                    <a:pt x="49755" y="41039"/>
                    <a:pt x="50595" y="41039"/>
                  </a:cubicBezTo>
                  <a:close/>
                  <a:moveTo>
                    <a:pt x="102514" y="26420"/>
                  </a:moveTo>
                  <a:cubicBezTo>
                    <a:pt x="104952" y="29524"/>
                    <a:pt x="106377" y="32912"/>
                    <a:pt x="106282" y="36903"/>
                  </a:cubicBezTo>
                  <a:cubicBezTo>
                    <a:pt x="106124" y="36966"/>
                    <a:pt x="106060" y="37188"/>
                    <a:pt x="106124" y="37314"/>
                  </a:cubicBezTo>
                  <a:cubicBezTo>
                    <a:pt x="106124" y="37346"/>
                    <a:pt x="106187" y="37378"/>
                    <a:pt x="106187" y="37409"/>
                  </a:cubicBezTo>
                  <a:cubicBezTo>
                    <a:pt x="106187" y="37504"/>
                    <a:pt x="106219" y="37536"/>
                    <a:pt x="106251" y="37568"/>
                  </a:cubicBezTo>
                  <a:cubicBezTo>
                    <a:pt x="104224" y="38549"/>
                    <a:pt x="97383" y="41685"/>
                    <a:pt x="96591" y="42096"/>
                  </a:cubicBezTo>
                  <a:cubicBezTo>
                    <a:pt x="93076" y="43743"/>
                    <a:pt x="89561" y="45422"/>
                    <a:pt x="86014" y="47005"/>
                  </a:cubicBezTo>
                  <a:cubicBezTo>
                    <a:pt x="79047" y="50140"/>
                    <a:pt x="71985" y="52895"/>
                    <a:pt x="65017" y="56031"/>
                  </a:cubicBezTo>
                  <a:cubicBezTo>
                    <a:pt x="65207" y="53877"/>
                    <a:pt x="65271" y="51787"/>
                    <a:pt x="65081" y="49665"/>
                  </a:cubicBezTo>
                  <a:cubicBezTo>
                    <a:pt x="64922" y="47860"/>
                    <a:pt x="64004" y="45548"/>
                    <a:pt x="64257" y="43743"/>
                  </a:cubicBezTo>
                  <a:cubicBezTo>
                    <a:pt x="65049" y="43521"/>
                    <a:pt x="65967" y="42825"/>
                    <a:pt x="66601" y="42508"/>
                  </a:cubicBezTo>
                  <a:cubicBezTo>
                    <a:pt x="78350" y="36618"/>
                    <a:pt x="90131" y="30854"/>
                    <a:pt x="102514" y="26420"/>
                  </a:cubicBezTo>
                  <a:close/>
                  <a:moveTo>
                    <a:pt x="106884" y="37663"/>
                  </a:moveTo>
                  <a:cubicBezTo>
                    <a:pt x="107232" y="37821"/>
                    <a:pt x="107644" y="37979"/>
                    <a:pt x="107992" y="38138"/>
                  </a:cubicBezTo>
                  <a:cubicBezTo>
                    <a:pt x="108151" y="38201"/>
                    <a:pt x="108277" y="38233"/>
                    <a:pt x="108436" y="38328"/>
                  </a:cubicBezTo>
                  <a:lnTo>
                    <a:pt x="86806" y="48778"/>
                  </a:lnTo>
                  <a:cubicBezTo>
                    <a:pt x="79680" y="52230"/>
                    <a:pt x="72555" y="56189"/>
                    <a:pt x="65081" y="58786"/>
                  </a:cubicBezTo>
                  <a:cubicBezTo>
                    <a:pt x="64289" y="57614"/>
                    <a:pt x="61375" y="57297"/>
                    <a:pt x="60172" y="56854"/>
                  </a:cubicBezTo>
                  <a:cubicBezTo>
                    <a:pt x="57448" y="55872"/>
                    <a:pt x="54725" y="54859"/>
                    <a:pt x="52001" y="53814"/>
                  </a:cubicBezTo>
                  <a:cubicBezTo>
                    <a:pt x="49215" y="52737"/>
                    <a:pt x="46491" y="51534"/>
                    <a:pt x="43736" y="50394"/>
                  </a:cubicBezTo>
                  <a:lnTo>
                    <a:pt x="43736" y="50394"/>
                  </a:lnTo>
                  <a:cubicBezTo>
                    <a:pt x="50481" y="52705"/>
                    <a:pt x="57480" y="54479"/>
                    <a:pt x="64289" y="56252"/>
                  </a:cubicBezTo>
                  <a:lnTo>
                    <a:pt x="64447" y="56252"/>
                  </a:lnTo>
                  <a:cubicBezTo>
                    <a:pt x="64447" y="56347"/>
                    <a:pt x="64542" y="56379"/>
                    <a:pt x="64574" y="56379"/>
                  </a:cubicBezTo>
                  <a:cubicBezTo>
                    <a:pt x="64574" y="56484"/>
                    <a:pt x="64661" y="56545"/>
                    <a:pt x="64745" y="56545"/>
                  </a:cubicBezTo>
                  <a:cubicBezTo>
                    <a:pt x="64762" y="56545"/>
                    <a:pt x="64779" y="56543"/>
                    <a:pt x="64796" y="56537"/>
                  </a:cubicBezTo>
                  <a:cubicBezTo>
                    <a:pt x="72618" y="53909"/>
                    <a:pt x="80219" y="50489"/>
                    <a:pt x="87692" y="47037"/>
                  </a:cubicBezTo>
                  <a:cubicBezTo>
                    <a:pt x="91493" y="45295"/>
                    <a:pt x="95293" y="43521"/>
                    <a:pt x="99062" y="41685"/>
                  </a:cubicBezTo>
                  <a:cubicBezTo>
                    <a:pt x="101025" y="40735"/>
                    <a:pt x="102957" y="39784"/>
                    <a:pt x="104920" y="38803"/>
                  </a:cubicBezTo>
                  <a:cubicBezTo>
                    <a:pt x="105490" y="38486"/>
                    <a:pt x="106441" y="38233"/>
                    <a:pt x="106884" y="37663"/>
                  </a:cubicBezTo>
                  <a:close/>
                  <a:moveTo>
                    <a:pt x="888" y="34591"/>
                  </a:moveTo>
                  <a:cubicBezTo>
                    <a:pt x="4846" y="36744"/>
                    <a:pt x="9343" y="38296"/>
                    <a:pt x="13555" y="39911"/>
                  </a:cubicBezTo>
                  <a:cubicBezTo>
                    <a:pt x="18084" y="41685"/>
                    <a:pt x="22644" y="43426"/>
                    <a:pt x="27363" y="44756"/>
                  </a:cubicBezTo>
                  <a:cubicBezTo>
                    <a:pt x="28449" y="46928"/>
                    <a:pt x="30900" y="48254"/>
                    <a:pt x="33307" y="48254"/>
                  </a:cubicBezTo>
                  <a:cubicBezTo>
                    <a:pt x="33990" y="48254"/>
                    <a:pt x="34669" y="48147"/>
                    <a:pt x="35312" y="47923"/>
                  </a:cubicBezTo>
                  <a:cubicBezTo>
                    <a:pt x="35565" y="47860"/>
                    <a:pt x="35597" y="47670"/>
                    <a:pt x="35597" y="47512"/>
                  </a:cubicBezTo>
                  <a:cubicBezTo>
                    <a:pt x="40030" y="49760"/>
                    <a:pt x="44623" y="51629"/>
                    <a:pt x="49215" y="53497"/>
                  </a:cubicBezTo>
                  <a:cubicBezTo>
                    <a:pt x="50355" y="53972"/>
                    <a:pt x="61439" y="57994"/>
                    <a:pt x="64257" y="58944"/>
                  </a:cubicBezTo>
                  <a:lnTo>
                    <a:pt x="64257" y="59007"/>
                  </a:lnTo>
                  <a:cubicBezTo>
                    <a:pt x="64257" y="59039"/>
                    <a:pt x="64226" y="59071"/>
                    <a:pt x="64226" y="59102"/>
                  </a:cubicBezTo>
                  <a:cubicBezTo>
                    <a:pt x="64162" y="59229"/>
                    <a:pt x="64257" y="59419"/>
                    <a:pt x="64384" y="59514"/>
                  </a:cubicBezTo>
                  <a:cubicBezTo>
                    <a:pt x="64416" y="59546"/>
                    <a:pt x="64479" y="59546"/>
                    <a:pt x="64542" y="59577"/>
                  </a:cubicBezTo>
                  <a:cubicBezTo>
                    <a:pt x="64542" y="59641"/>
                    <a:pt x="64574" y="59641"/>
                    <a:pt x="64606" y="59641"/>
                  </a:cubicBezTo>
                  <a:cubicBezTo>
                    <a:pt x="64637" y="59894"/>
                    <a:pt x="64796" y="60179"/>
                    <a:pt x="65017" y="60433"/>
                  </a:cubicBezTo>
                  <a:lnTo>
                    <a:pt x="65017" y="60433"/>
                  </a:lnTo>
                  <a:cubicBezTo>
                    <a:pt x="55073" y="56886"/>
                    <a:pt x="45478" y="52737"/>
                    <a:pt x="35660" y="48905"/>
                  </a:cubicBezTo>
                  <a:cubicBezTo>
                    <a:pt x="35765" y="48696"/>
                    <a:pt x="35610" y="48422"/>
                    <a:pt x="35357" y="48422"/>
                  </a:cubicBezTo>
                  <a:cubicBezTo>
                    <a:pt x="35304" y="48422"/>
                    <a:pt x="35246" y="48434"/>
                    <a:pt x="35185" y="48462"/>
                  </a:cubicBezTo>
                  <a:cubicBezTo>
                    <a:pt x="34303" y="48835"/>
                    <a:pt x="33357" y="49026"/>
                    <a:pt x="32411" y="49026"/>
                  </a:cubicBezTo>
                  <a:cubicBezTo>
                    <a:pt x="31591" y="49026"/>
                    <a:pt x="30771" y="48882"/>
                    <a:pt x="29991" y="48588"/>
                  </a:cubicBezTo>
                  <a:cubicBezTo>
                    <a:pt x="28440" y="48018"/>
                    <a:pt x="27521" y="46942"/>
                    <a:pt x="26476" y="45770"/>
                  </a:cubicBezTo>
                  <a:cubicBezTo>
                    <a:pt x="26603" y="45612"/>
                    <a:pt x="26603" y="45295"/>
                    <a:pt x="26318" y="45200"/>
                  </a:cubicBezTo>
                  <a:cubicBezTo>
                    <a:pt x="17672" y="42286"/>
                    <a:pt x="9185" y="38866"/>
                    <a:pt x="539" y="35953"/>
                  </a:cubicBezTo>
                  <a:cubicBezTo>
                    <a:pt x="666" y="35509"/>
                    <a:pt x="793" y="35066"/>
                    <a:pt x="888" y="34591"/>
                  </a:cubicBezTo>
                  <a:close/>
                  <a:moveTo>
                    <a:pt x="108911" y="38834"/>
                  </a:moveTo>
                  <a:lnTo>
                    <a:pt x="108911" y="38834"/>
                  </a:lnTo>
                  <a:cubicBezTo>
                    <a:pt x="108816" y="39278"/>
                    <a:pt x="108784" y="39753"/>
                    <a:pt x="108816" y="40196"/>
                  </a:cubicBezTo>
                  <a:cubicBezTo>
                    <a:pt x="94628" y="47385"/>
                    <a:pt x="80092" y="53814"/>
                    <a:pt x="65682" y="60528"/>
                  </a:cubicBezTo>
                  <a:cubicBezTo>
                    <a:pt x="65366" y="60179"/>
                    <a:pt x="65207" y="59831"/>
                    <a:pt x="65081" y="59387"/>
                  </a:cubicBezTo>
                  <a:cubicBezTo>
                    <a:pt x="65144" y="59324"/>
                    <a:pt x="65176" y="59261"/>
                    <a:pt x="65176" y="59197"/>
                  </a:cubicBezTo>
                  <a:cubicBezTo>
                    <a:pt x="72523" y="57044"/>
                    <a:pt x="79427" y="53085"/>
                    <a:pt x="86299" y="49760"/>
                  </a:cubicBezTo>
                  <a:cubicBezTo>
                    <a:pt x="93836" y="46118"/>
                    <a:pt x="101373" y="42476"/>
                    <a:pt x="108911" y="38834"/>
                  </a:cubicBezTo>
                  <a:close/>
                  <a:moveTo>
                    <a:pt x="59715" y="0"/>
                  </a:moveTo>
                  <a:cubicBezTo>
                    <a:pt x="59687" y="0"/>
                    <a:pt x="59660" y="3"/>
                    <a:pt x="59634" y="8"/>
                  </a:cubicBezTo>
                  <a:cubicBezTo>
                    <a:pt x="43577" y="5075"/>
                    <a:pt x="28123" y="11694"/>
                    <a:pt x="13397" y="19801"/>
                  </a:cubicBezTo>
                  <a:cubicBezTo>
                    <a:pt x="13112" y="19960"/>
                    <a:pt x="13112" y="20340"/>
                    <a:pt x="13397" y="20498"/>
                  </a:cubicBezTo>
                  <a:cubicBezTo>
                    <a:pt x="14410" y="21036"/>
                    <a:pt x="15360" y="21638"/>
                    <a:pt x="16279" y="22240"/>
                  </a:cubicBezTo>
                  <a:cubicBezTo>
                    <a:pt x="12985" y="23317"/>
                    <a:pt x="9787" y="24583"/>
                    <a:pt x="6525" y="25692"/>
                  </a:cubicBezTo>
                  <a:cubicBezTo>
                    <a:pt x="6271" y="25787"/>
                    <a:pt x="6176" y="26103"/>
                    <a:pt x="6271" y="26293"/>
                  </a:cubicBezTo>
                  <a:cubicBezTo>
                    <a:pt x="6176" y="26293"/>
                    <a:pt x="6145" y="26325"/>
                    <a:pt x="6145" y="26420"/>
                  </a:cubicBezTo>
                  <a:cubicBezTo>
                    <a:pt x="5670" y="29460"/>
                    <a:pt x="4434" y="31899"/>
                    <a:pt x="2313" y="34116"/>
                  </a:cubicBezTo>
                  <a:cubicBezTo>
                    <a:pt x="2281" y="34179"/>
                    <a:pt x="2218" y="34211"/>
                    <a:pt x="2218" y="34242"/>
                  </a:cubicBezTo>
                  <a:lnTo>
                    <a:pt x="1173" y="33894"/>
                  </a:lnTo>
                  <a:cubicBezTo>
                    <a:pt x="1139" y="33886"/>
                    <a:pt x="1105" y="33882"/>
                    <a:pt x="1072" y="33882"/>
                  </a:cubicBezTo>
                  <a:cubicBezTo>
                    <a:pt x="983" y="33882"/>
                    <a:pt x="902" y="33911"/>
                    <a:pt x="856" y="33957"/>
                  </a:cubicBezTo>
                  <a:cubicBezTo>
                    <a:pt x="761" y="33957"/>
                    <a:pt x="634" y="34021"/>
                    <a:pt x="603" y="34116"/>
                  </a:cubicBezTo>
                  <a:cubicBezTo>
                    <a:pt x="381" y="34654"/>
                    <a:pt x="191" y="35224"/>
                    <a:pt x="64" y="35794"/>
                  </a:cubicBezTo>
                  <a:cubicBezTo>
                    <a:pt x="1" y="35953"/>
                    <a:pt x="96" y="36079"/>
                    <a:pt x="159" y="36111"/>
                  </a:cubicBezTo>
                  <a:cubicBezTo>
                    <a:pt x="159" y="36174"/>
                    <a:pt x="159" y="36238"/>
                    <a:pt x="254" y="36269"/>
                  </a:cubicBezTo>
                  <a:cubicBezTo>
                    <a:pt x="8488" y="40101"/>
                    <a:pt x="17387" y="43046"/>
                    <a:pt x="26064" y="45802"/>
                  </a:cubicBezTo>
                  <a:cubicBezTo>
                    <a:pt x="26875" y="48419"/>
                    <a:pt x="29736" y="49647"/>
                    <a:pt x="32441" y="49647"/>
                  </a:cubicBezTo>
                  <a:cubicBezTo>
                    <a:pt x="33434" y="49647"/>
                    <a:pt x="34406" y="49482"/>
                    <a:pt x="35248" y="49158"/>
                  </a:cubicBezTo>
                  <a:cubicBezTo>
                    <a:pt x="44813" y="53972"/>
                    <a:pt x="55105" y="57646"/>
                    <a:pt x="65239" y="61161"/>
                  </a:cubicBezTo>
                  <a:cubicBezTo>
                    <a:pt x="65274" y="61175"/>
                    <a:pt x="65307" y="61181"/>
                    <a:pt x="65338" y="61181"/>
                  </a:cubicBezTo>
                  <a:cubicBezTo>
                    <a:pt x="65450" y="61181"/>
                    <a:pt x="65538" y="61101"/>
                    <a:pt x="65587" y="61003"/>
                  </a:cubicBezTo>
                  <a:cubicBezTo>
                    <a:pt x="80535" y="55112"/>
                    <a:pt x="95008" y="47892"/>
                    <a:pt x="109354" y="40608"/>
                  </a:cubicBezTo>
                  <a:cubicBezTo>
                    <a:pt x="109576" y="40544"/>
                    <a:pt x="109544" y="40259"/>
                    <a:pt x="109386" y="40133"/>
                  </a:cubicBezTo>
                  <a:cubicBezTo>
                    <a:pt x="109417" y="39626"/>
                    <a:pt x="109354" y="39088"/>
                    <a:pt x="109386" y="38613"/>
                  </a:cubicBezTo>
                  <a:lnTo>
                    <a:pt x="109386" y="38486"/>
                  </a:lnTo>
                  <a:cubicBezTo>
                    <a:pt x="109417" y="38359"/>
                    <a:pt x="109386" y="38233"/>
                    <a:pt x="109322" y="38169"/>
                  </a:cubicBezTo>
                  <a:cubicBezTo>
                    <a:pt x="109037" y="37979"/>
                    <a:pt x="108626" y="37884"/>
                    <a:pt x="108277" y="37758"/>
                  </a:cubicBezTo>
                  <a:cubicBezTo>
                    <a:pt x="107897" y="37663"/>
                    <a:pt x="107517" y="37536"/>
                    <a:pt x="107137" y="37409"/>
                  </a:cubicBezTo>
                  <a:cubicBezTo>
                    <a:pt x="107137" y="37378"/>
                    <a:pt x="107169" y="37378"/>
                    <a:pt x="107169" y="37346"/>
                  </a:cubicBezTo>
                  <a:cubicBezTo>
                    <a:pt x="107201" y="37219"/>
                    <a:pt x="107169" y="37061"/>
                    <a:pt x="107106" y="36966"/>
                  </a:cubicBezTo>
                  <a:cubicBezTo>
                    <a:pt x="107201" y="33071"/>
                    <a:pt x="105902" y="29049"/>
                    <a:pt x="103052" y="26293"/>
                  </a:cubicBezTo>
                  <a:cubicBezTo>
                    <a:pt x="103084" y="26262"/>
                    <a:pt x="103179" y="26262"/>
                    <a:pt x="103210" y="26198"/>
                  </a:cubicBezTo>
                  <a:cubicBezTo>
                    <a:pt x="103654" y="26040"/>
                    <a:pt x="103559" y="25407"/>
                    <a:pt x="103084" y="25375"/>
                  </a:cubicBezTo>
                  <a:cubicBezTo>
                    <a:pt x="100276" y="25153"/>
                    <a:pt x="97464" y="25041"/>
                    <a:pt x="94656" y="25041"/>
                  </a:cubicBezTo>
                  <a:cubicBezTo>
                    <a:pt x="85460" y="25041"/>
                    <a:pt x="76296" y="26235"/>
                    <a:pt x="67393" y="28637"/>
                  </a:cubicBezTo>
                  <a:cubicBezTo>
                    <a:pt x="73948" y="23000"/>
                    <a:pt x="81169" y="18218"/>
                    <a:pt x="88833" y="14291"/>
                  </a:cubicBezTo>
                  <a:cubicBezTo>
                    <a:pt x="89206" y="14119"/>
                    <a:pt x="89007" y="13609"/>
                    <a:pt x="88660" y="13609"/>
                  </a:cubicBezTo>
                  <a:cubicBezTo>
                    <a:pt x="88624" y="13609"/>
                    <a:pt x="88586" y="13614"/>
                    <a:pt x="88548" y="13626"/>
                  </a:cubicBezTo>
                  <a:cubicBezTo>
                    <a:pt x="84209" y="14766"/>
                    <a:pt x="79839" y="15969"/>
                    <a:pt x="75500" y="17110"/>
                  </a:cubicBezTo>
                  <a:cubicBezTo>
                    <a:pt x="76482" y="12993"/>
                    <a:pt x="78223" y="9192"/>
                    <a:pt x="80694" y="5740"/>
                  </a:cubicBezTo>
                  <a:cubicBezTo>
                    <a:pt x="80852" y="5476"/>
                    <a:pt x="80592" y="5235"/>
                    <a:pt x="80355" y="5235"/>
                  </a:cubicBezTo>
                  <a:cubicBezTo>
                    <a:pt x="80307" y="5235"/>
                    <a:pt x="80261" y="5244"/>
                    <a:pt x="80219" y="5265"/>
                  </a:cubicBezTo>
                  <a:cubicBezTo>
                    <a:pt x="78033" y="6215"/>
                    <a:pt x="75848" y="7134"/>
                    <a:pt x="73663" y="8084"/>
                  </a:cubicBezTo>
                  <a:cubicBezTo>
                    <a:pt x="73948" y="5677"/>
                    <a:pt x="74455" y="3302"/>
                    <a:pt x="75183" y="927"/>
                  </a:cubicBezTo>
                  <a:cubicBezTo>
                    <a:pt x="75238" y="680"/>
                    <a:pt x="75055" y="433"/>
                    <a:pt x="74820" y="433"/>
                  </a:cubicBezTo>
                  <a:cubicBezTo>
                    <a:pt x="74784" y="433"/>
                    <a:pt x="74746" y="439"/>
                    <a:pt x="74708" y="452"/>
                  </a:cubicBezTo>
                  <a:cubicBezTo>
                    <a:pt x="70021" y="1908"/>
                    <a:pt x="65366" y="3460"/>
                    <a:pt x="60742" y="5075"/>
                  </a:cubicBezTo>
                  <a:lnTo>
                    <a:pt x="60742" y="4949"/>
                  </a:lnTo>
                  <a:cubicBezTo>
                    <a:pt x="60900" y="4917"/>
                    <a:pt x="60995" y="4790"/>
                    <a:pt x="60995" y="4600"/>
                  </a:cubicBezTo>
                  <a:cubicBezTo>
                    <a:pt x="61090" y="3017"/>
                    <a:pt x="60774" y="1623"/>
                    <a:pt x="60045" y="198"/>
                  </a:cubicBezTo>
                  <a:cubicBezTo>
                    <a:pt x="59993" y="66"/>
                    <a:pt x="59852" y="0"/>
                    <a:pt x="59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8"/>
            <p:cNvSpPr/>
            <p:nvPr/>
          </p:nvSpPr>
          <p:spPr>
            <a:xfrm>
              <a:off x="1877400" y="4794840"/>
              <a:ext cx="1409760" cy="697680"/>
            </a:xfrm>
            <a:custGeom>
              <a:avLst/>
              <a:gdLst/>
              <a:ahLst/>
              <a:rect l="l" t="t" r="r" b="b"/>
              <a:pathLst>
                <a:path w="43831" h="21694">
                  <a:moveTo>
                    <a:pt x="43831" y="0"/>
                  </a:moveTo>
                  <a:lnTo>
                    <a:pt x="43831" y="0"/>
                  </a:lnTo>
                  <a:cubicBezTo>
                    <a:pt x="36293" y="3642"/>
                    <a:pt x="28756" y="7284"/>
                    <a:pt x="21219" y="10926"/>
                  </a:cubicBezTo>
                  <a:cubicBezTo>
                    <a:pt x="14347" y="14251"/>
                    <a:pt x="7443" y="18178"/>
                    <a:pt x="96" y="20363"/>
                  </a:cubicBezTo>
                  <a:cubicBezTo>
                    <a:pt x="96" y="20427"/>
                    <a:pt x="32" y="20522"/>
                    <a:pt x="1" y="20553"/>
                  </a:cubicBezTo>
                  <a:cubicBezTo>
                    <a:pt x="127" y="20997"/>
                    <a:pt x="286" y="21345"/>
                    <a:pt x="602" y="21694"/>
                  </a:cubicBezTo>
                  <a:cubicBezTo>
                    <a:pt x="15012" y="14980"/>
                    <a:pt x="29548" y="8551"/>
                    <a:pt x="43767" y="1362"/>
                  </a:cubicBezTo>
                  <a:cubicBezTo>
                    <a:pt x="43767" y="919"/>
                    <a:pt x="43799" y="444"/>
                    <a:pt x="43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69"/>
            <p:cNvSpPr/>
            <p:nvPr/>
          </p:nvSpPr>
          <p:spPr>
            <a:xfrm>
              <a:off x="1188720" y="4759200"/>
              <a:ext cx="2083320" cy="678240"/>
            </a:xfrm>
            <a:custGeom>
              <a:avLst/>
              <a:gdLst/>
              <a:ahLst/>
              <a:rect l="l" t="t" r="r" b="b"/>
              <a:pathLst>
                <a:path w="64764" h="21093">
                  <a:moveTo>
                    <a:pt x="63149" y="1"/>
                  </a:moveTo>
                  <a:cubicBezTo>
                    <a:pt x="62705" y="603"/>
                    <a:pt x="61755" y="824"/>
                    <a:pt x="61153" y="1141"/>
                  </a:cubicBezTo>
                  <a:cubicBezTo>
                    <a:pt x="59222" y="2154"/>
                    <a:pt x="57226" y="3105"/>
                    <a:pt x="55295" y="4055"/>
                  </a:cubicBezTo>
                  <a:cubicBezTo>
                    <a:pt x="51526" y="5860"/>
                    <a:pt x="47726" y="7633"/>
                    <a:pt x="43925" y="9375"/>
                  </a:cubicBezTo>
                  <a:cubicBezTo>
                    <a:pt x="36452" y="12795"/>
                    <a:pt x="28851" y="16247"/>
                    <a:pt x="21060" y="18844"/>
                  </a:cubicBezTo>
                  <a:cubicBezTo>
                    <a:pt x="21039" y="18849"/>
                    <a:pt x="21019" y="18852"/>
                    <a:pt x="21000" y="18852"/>
                  </a:cubicBezTo>
                  <a:cubicBezTo>
                    <a:pt x="20912" y="18852"/>
                    <a:pt x="20859" y="18791"/>
                    <a:pt x="20807" y="18686"/>
                  </a:cubicBezTo>
                  <a:lnTo>
                    <a:pt x="20712" y="18559"/>
                  </a:lnTo>
                  <a:lnTo>
                    <a:pt x="20554" y="18559"/>
                  </a:lnTo>
                  <a:cubicBezTo>
                    <a:pt x="13745" y="16817"/>
                    <a:pt x="6778" y="15012"/>
                    <a:pt x="0" y="12700"/>
                  </a:cubicBezTo>
                  <a:lnTo>
                    <a:pt x="0" y="12700"/>
                  </a:lnTo>
                  <a:cubicBezTo>
                    <a:pt x="2724" y="13872"/>
                    <a:pt x="5448" y="15044"/>
                    <a:pt x="8234" y="16120"/>
                  </a:cubicBezTo>
                  <a:cubicBezTo>
                    <a:pt x="10958" y="17134"/>
                    <a:pt x="13681" y="18179"/>
                    <a:pt x="16437" y="19161"/>
                  </a:cubicBezTo>
                  <a:cubicBezTo>
                    <a:pt x="17640" y="19604"/>
                    <a:pt x="20585" y="19921"/>
                    <a:pt x="21345" y="21092"/>
                  </a:cubicBezTo>
                  <a:cubicBezTo>
                    <a:pt x="28851" y="18464"/>
                    <a:pt x="35976" y="14505"/>
                    <a:pt x="43134" y="11053"/>
                  </a:cubicBezTo>
                  <a:lnTo>
                    <a:pt x="64764" y="603"/>
                  </a:lnTo>
                  <a:cubicBezTo>
                    <a:pt x="64605" y="508"/>
                    <a:pt x="64447" y="476"/>
                    <a:pt x="64257" y="476"/>
                  </a:cubicBezTo>
                  <a:cubicBezTo>
                    <a:pt x="63845" y="318"/>
                    <a:pt x="63497" y="159"/>
                    <a:pt x="63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70"/>
            <p:cNvSpPr/>
            <p:nvPr/>
          </p:nvSpPr>
          <p:spPr>
            <a:xfrm>
              <a:off x="1841760" y="4395600"/>
              <a:ext cx="1364040" cy="952200"/>
            </a:xfrm>
            <a:custGeom>
              <a:avLst/>
              <a:gdLst/>
              <a:ahLst/>
              <a:rect l="l" t="t" r="r" b="b"/>
              <a:pathLst>
                <a:path w="42406" h="29611">
                  <a:moveTo>
                    <a:pt x="38150" y="10504"/>
                  </a:moveTo>
                  <a:cubicBezTo>
                    <a:pt x="38293" y="10504"/>
                    <a:pt x="38426" y="10718"/>
                    <a:pt x="38257" y="10831"/>
                  </a:cubicBezTo>
                  <a:cubicBezTo>
                    <a:pt x="33538" y="13333"/>
                    <a:pt x="28661" y="15550"/>
                    <a:pt x="23752" y="17513"/>
                  </a:cubicBezTo>
                  <a:cubicBezTo>
                    <a:pt x="23732" y="17523"/>
                    <a:pt x="23714" y="17528"/>
                    <a:pt x="23698" y="17528"/>
                  </a:cubicBezTo>
                  <a:cubicBezTo>
                    <a:pt x="23619" y="17528"/>
                    <a:pt x="23609" y="17408"/>
                    <a:pt x="23689" y="17355"/>
                  </a:cubicBezTo>
                  <a:cubicBezTo>
                    <a:pt x="28597" y="15265"/>
                    <a:pt x="33380" y="12984"/>
                    <a:pt x="38098" y="10514"/>
                  </a:cubicBezTo>
                  <a:cubicBezTo>
                    <a:pt x="38115" y="10507"/>
                    <a:pt x="38133" y="10504"/>
                    <a:pt x="38150" y="10504"/>
                  </a:cubicBezTo>
                  <a:close/>
                  <a:moveTo>
                    <a:pt x="32502" y="3779"/>
                  </a:moveTo>
                  <a:cubicBezTo>
                    <a:pt x="32629" y="3779"/>
                    <a:pt x="32722" y="3969"/>
                    <a:pt x="32588" y="4022"/>
                  </a:cubicBezTo>
                  <a:cubicBezTo>
                    <a:pt x="22517" y="9121"/>
                    <a:pt x="12320" y="13808"/>
                    <a:pt x="2154" y="18558"/>
                  </a:cubicBezTo>
                  <a:cubicBezTo>
                    <a:pt x="2143" y="18562"/>
                    <a:pt x="2133" y="18563"/>
                    <a:pt x="2124" y="18563"/>
                  </a:cubicBezTo>
                  <a:cubicBezTo>
                    <a:pt x="2046" y="18563"/>
                    <a:pt x="2002" y="18460"/>
                    <a:pt x="2059" y="18431"/>
                  </a:cubicBezTo>
                  <a:cubicBezTo>
                    <a:pt x="12161" y="13523"/>
                    <a:pt x="22200" y="8424"/>
                    <a:pt x="32429" y="3800"/>
                  </a:cubicBezTo>
                  <a:cubicBezTo>
                    <a:pt x="32454" y="3786"/>
                    <a:pt x="32478" y="3779"/>
                    <a:pt x="32502" y="3779"/>
                  </a:cubicBezTo>
                  <a:close/>
                  <a:moveTo>
                    <a:pt x="28993" y="11485"/>
                  </a:moveTo>
                  <a:cubicBezTo>
                    <a:pt x="29106" y="11485"/>
                    <a:pt x="29212" y="11666"/>
                    <a:pt x="29073" y="11749"/>
                  </a:cubicBezTo>
                  <a:cubicBezTo>
                    <a:pt x="24417" y="13934"/>
                    <a:pt x="19793" y="16183"/>
                    <a:pt x="15296" y="18685"/>
                  </a:cubicBezTo>
                  <a:cubicBezTo>
                    <a:pt x="15288" y="18688"/>
                    <a:pt x="15280" y="18689"/>
                    <a:pt x="15272" y="18689"/>
                  </a:cubicBezTo>
                  <a:cubicBezTo>
                    <a:pt x="15191" y="18689"/>
                    <a:pt x="15144" y="18555"/>
                    <a:pt x="15201" y="18526"/>
                  </a:cubicBezTo>
                  <a:cubicBezTo>
                    <a:pt x="19730" y="16025"/>
                    <a:pt x="24259" y="13649"/>
                    <a:pt x="28946" y="11496"/>
                  </a:cubicBezTo>
                  <a:cubicBezTo>
                    <a:pt x="28961" y="11488"/>
                    <a:pt x="28977" y="11485"/>
                    <a:pt x="28993" y="11485"/>
                  </a:cubicBezTo>
                  <a:close/>
                  <a:moveTo>
                    <a:pt x="37932" y="4829"/>
                  </a:moveTo>
                  <a:cubicBezTo>
                    <a:pt x="38137" y="4829"/>
                    <a:pt x="38258" y="5106"/>
                    <a:pt x="38035" y="5162"/>
                  </a:cubicBezTo>
                  <a:cubicBezTo>
                    <a:pt x="26127" y="10388"/>
                    <a:pt x="14568" y="16310"/>
                    <a:pt x="2977" y="22263"/>
                  </a:cubicBezTo>
                  <a:cubicBezTo>
                    <a:pt x="2970" y="22279"/>
                    <a:pt x="2958" y="22285"/>
                    <a:pt x="2947" y="22285"/>
                  </a:cubicBezTo>
                  <a:cubicBezTo>
                    <a:pt x="2911" y="22285"/>
                    <a:pt x="2873" y="22224"/>
                    <a:pt x="2946" y="22200"/>
                  </a:cubicBezTo>
                  <a:cubicBezTo>
                    <a:pt x="14188" y="15708"/>
                    <a:pt x="26001" y="10134"/>
                    <a:pt x="37845" y="4846"/>
                  </a:cubicBezTo>
                  <a:cubicBezTo>
                    <a:pt x="37875" y="4834"/>
                    <a:pt x="37904" y="4829"/>
                    <a:pt x="37932" y="4829"/>
                  </a:cubicBezTo>
                  <a:close/>
                  <a:moveTo>
                    <a:pt x="41395" y="6896"/>
                  </a:moveTo>
                  <a:cubicBezTo>
                    <a:pt x="41612" y="6896"/>
                    <a:pt x="41749" y="7169"/>
                    <a:pt x="41518" y="7284"/>
                  </a:cubicBezTo>
                  <a:cubicBezTo>
                    <a:pt x="29263" y="13713"/>
                    <a:pt x="16722" y="19857"/>
                    <a:pt x="4244" y="25905"/>
                  </a:cubicBezTo>
                  <a:cubicBezTo>
                    <a:pt x="4226" y="25924"/>
                    <a:pt x="4207" y="25931"/>
                    <a:pt x="4190" y="25931"/>
                  </a:cubicBezTo>
                  <a:cubicBezTo>
                    <a:pt x="4119" y="25931"/>
                    <a:pt x="4072" y="25798"/>
                    <a:pt x="4149" y="25747"/>
                  </a:cubicBezTo>
                  <a:cubicBezTo>
                    <a:pt x="16437" y="19350"/>
                    <a:pt x="28819" y="12921"/>
                    <a:pt x="41328" y="6904"/>
                  </a:cubicBezTo>
                  <a:cubicBezTo>
                    <a:pt x="41351" y="6898"/>
                    <a:pt x="41373" y="6896"/>
                    <a:pt x="41395" y="6896"/>
                  </a:cubicBezTo>
                  <a:close/>
                  <a:moveTo>
                    <a:pt x="38510" y="0"/>
                  </a:moveTo>
                  <a:cubicBezTo>
                    <a:pt x="26159" y="4434"/>
                    <a:pt x="14378" y="10198"/>
                    <a:pt x="2597" y="16088"/>
                  </a:cubicBezTo>
                  <a:cubicBezTo>
                    <a:pt x="1964" y="16405"/>
                    <a:pt x="1045" y="17101"/>
                    <a:pt x="254" y="17323"/>
                  </a:cubicBezTo>
                  <a:cubicBezTo>
                    <a:pt x="0" y="19097"/>
                    <a:pt x="919" y="21440"/>
                    <a:pt x="1077" y="23213"/>
                  </a:cubicBezTo>
                  <a:cubicBezTo>
                    <a:pt x="1267" y="25367"/>
                    <a:pt x="1235" y="27457"/>
                    <a:pt x="982" y="29611"/>
                  </a:cubicBezTo>
                  <a:cubicBezTo>
                    <a:pt x="7949" y="26475"/>
                    <a:pt x="15043" y="23688"/>
                    <a:pt x="22010" y="20585"/>
                  </a:cubicBezTo>
                  <a:cubicBezTo>
                    <a:pt x="25589" y="19001"/>
                    <a:pt x="29104" y="17355"/>
                    <a:pt x="32588" y="15676"/>
                  </a:cubicBezTo>
                  <a:cubicBezTo>
                    <a:pt x="33411" y="15296"/>
                    <a:pt x="40220" y="12193"/>
                    <a:pt x="42247" y="11148"/>
                  </a:cubicBezTo>
                  <a:cubicBezTo>
                    <a:pt x="42215" y="11116"/>
                    <a:pt x="42152" y="11084"/>
                    <a:pt x="42152" y="10989"/>
                  </a:cubicBezTo>
                  <a:cubicBezTo>
                    <a:pt x="42152" y="10958"/>
                    <a:pt x="42120" y="10926"/>
                    <a:pt x="42120" y="10894"/>
                  </a:cubicBezTo>
                  <a:cubicBezTo>
                    <a:pt x="42088" y="10736"/>
                    <a:pt x="42152" y="10578"/>
                    <a:pt x="42279" y="10483"/>
                  </a:cubicBezTo>
                  <a:lnTo>
                    <a:pt x="42310" y="10483"/>
                  </a:lnTo>
                  <a:cubicBezTo>
                    <a:pt x="42405" y="6492"/>
                    <a:pt x="40980" y="3135"/>
                    <a:pt x="38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71"/>
            <p:cNvSpPr/>
            <p:nvPr/>
          </p:nvSpPr>
          <p:spPr>
            <a:xfrm>
              <a:off x="1973520" y="4617000"/>
              <a:ext cx="1210680" cy="613800"/>
            </a:xfrm>
            <a:custGeom>
              <a:avLst/>
              <a:gdLst/>
              <a:ahLst/>
              <a:rect l="l" t="t" r="r" b="b"/>
              <a:pathLst>
                <a:path w="37646" h="19086">
                  <a:moveTo>
                    <a:pt x="37318" y="1"/>
                  </a:moveTo>
                  <a:cubicBezTo>
                    <a:pt x="37290" y="1"/>
                    <a:pt x="37261" y="6"/>
                    <a:pt x="37231" y="17"/>
                  </a:cubicBezTo>
                  <a:cubicBezTo>
                    <a:pt x="24722" y="6034"/>
                    <a:pt x="12340" y="12463"/>
                    <a:pt x="115" y="18923"/>
                  </a:cubicBezTo>
                  <a:cubicBezTo>
                    <a:pt x="0" y="18952"/>
                    <a:pt x="42" y="19086"/>
                    <a:pt x="146" y="19086"/>
                  </a:cubicBezTo>
                  <a:cubicBezTo>
                    <a:pt x="156" y="19086"/>
                    <a:pt x="167" y="19085"/>
                    <a:pt x="179" y="19082"/>
                  </a:cubicBezTo>
                  <a:cubicBezTo>
                    <a:pt x="12656" y="13001"/>
                    <a:pt x="25166" y="6889"/>
                    <a:pt x="37421" y="397"/>
                  </a:cubicBezTo>
                  <a:cubicBezTo>
                    <a:pt x="37645" y="285"/>
                    <a:pt x="37523" y="1"/>
                    <a:pt x="37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72"/>
            <p:cNvSpPr/>
            <p:nvPr/>
          </p:nvSpPr>
          <p:spPr>
            <a:xfrm>
              <a:off x="2599920" y="4734000"/>
              <a:ext cx="477720" cy="226440"/>
            </a:xfrm>
            <a:custGeom>
              <a:avLst/>
              <a:gdLst/>
              <a:ahLst/>
              <a:rect l="l" t="t" r="r" b="b"/>
              <a:pathLst>
                <a:path w="14856" h="7053">
                  <a:moveTo>
                    <a:pt x="14602" y="0"/>
                  </a:moveTo>
                  <a:cubicBezTo>
                    <a:pt x="14579" y="0"/>
                    <a:pt x="14556" y="6"/>
                    <a:pt x="14531" y="18"/>
                  </a:cubicBezTo>
                  <a:cubicBezTo>
                    <a:pt x="9813" y="2488"/>
                    <a:pt x="5030" y="4768"/>
                    <a:pt x="58" y="6890"/>
                  </a:cubicBezTo>
                  <a:cubicBezTo>
                    <a:pt x="1" y="6919"/>
                    <a:pt x="48" y="7053"/>
                    <a:pt x="129" y="7053"/>
                  </a:cubicBezTo>
                  <a:cubicBezTo>
                    <a:pt x="137" y="7053"/>
                    <a:pt x="145" y="7051"/>
                    <a:pt x="153" y="7048"/>
                  </a:cubicBezTo>
                  <a:cubicBezTo>
                    <a:pt x="5094" y="5053"/>
                    <a:pt x="9971" y="2805"/>
                    <a:pt x="14690" y="335"/>
                  </a:cubicBezTo>
                  <a:cubicBezTo>
                    <a:pt x="14855" y="252"/>
                    <a:pt x="14756" y="0"/>
                    <a:pt x="1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73"/>
            <p:cNvSpPr/>
            <p:nvPr/>
          </p:nvSpPr>
          <p:spPr>
            <a:xfrm>
              <a:off x="1935000" y="4550040"/>
              <a:ext cx="1136520" cy="560520"/>
            </a:xfrm>
            <a:custGeom>
              <a:avLst/>
              <a:gdLst/>
              <a:ahLst/>
              <a:rect l="l" t="t" r="r" b="b"/>
              <a:pathLst>
                <a:path w="35342" h="17434">
                  <a:moveTo>
                    <a:pt x="35016" y="1"/>
                  </a:moveTo>
                  <a:cubicBezTo>
                    <a:pt x="34995" y="1"/>
                    <a:pt x="34973" y="3"/>
                    <a:pt x="34950" y="9"/>
                  </a:cubicBezTo>
                  <a:cubicBezTo>
                    <a:pt x="23106" y="5266"/>
                    <a:pt x="11293" y="10871"/>
                    <a:pt x="82" y="17363"/>
                  </a:cubicBezTo>
                  <a:cubicBezTo>
                    <a:pt x="1" y="17363"/>
                    <a:pt x="36" y="17433"/>
                    <a:pt x="87" y="17433"/>
                  </a:cubicBezTo>
                  <a:cubicBezTo>
                    <a:pt x="96" y="17433"/>
                    <a:pt x="105" y="17431"/>
                    <a:pt x="114" y="17427"/>
                  </a:cubicBezTo>
                  <a:cubicBezTo>
                    <a:pt x="11673" y="11505"/>
                    <a:pt x="23232" y="5551"/>
                    <a:pt x="35140" y="326"/>
                  </a:cubicBezTo>
                  <a:cubicBezTo>
                    <a:pt x="35342" y="268"/>
                    <a:pt x="35229" y="1"/>
                    <a:pt x="35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4"/>
            <p:cNvSpPr/>
            <p:nvPr/>
          </p:nvSpPr>
          <p:spPr>
            <a:xfrm>
              <a:off x="1906200" y="4516920"/>
              <a:ext cx="987840" cy="476280"/>
            </a:xfrm>
            <a:custGeom>
              <a:avLst/>
              <a:gdLst/>
              <a:ahLst/>
              <a:rect l="l" t="t" r="r" b="b"/>
              <a:pathLst>
                <a:path w="30718" h="14818">
                  <a:moveTo>
                    <a:pt x="30498" y="0"/>
                  </a:moveTo>
                  <a:cubicBezTo>
                    <a:pt x="30474" y="0"/>
                    <a:pt x="30450" y="7"/>
                    <a:pt x="30425" y="21"/>
                  </a:cubicBezTo>
                  <a:cubicBezTo>
                    <a:pt x="20196" y="4645"/>
                    <a:pt x="10157" y="9744"/>
                    <a:pt x="55" y="14684"/>
                  </a:cubicBezTo>
                  <a:cubicBezTo>
                    <a:pt x="0" y="14739"/>
                    <a:pt x="40" y="14817"/>
                    <a:pt x="113" y="14817"/>
                  </a:cubicBezTo>
                  <a:cubicBezTo>
                    <a:pt x="124" y="14817"/>
                    <a:pt x="137" y="14815"/>
                    <a:pt x="150" y="14811"/>
                  </a:cubicBezTo>
                  <a:cubicBezTo>
                    <a:pt x="10316" y="10029"/>
                    <a:pt x="20513" y="5342"/>
                    <a:pt x="30584" y="243"/>
                  </a:cubicBezTo>
                  <a:cubicBezTo>
                    <a:pt x="30718" y="190"/>
                    <a:pt x="30625" y="0"/>
                    <a:pt x="30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75"/>
            <p:cNvSpPr/>
            <p:nvPr/>
          </p:nvSpPr>
          <p:spPr>
            <a:xfrm>
              <a:off x="856440" y="4377240"/>
              <a:ext cx="2175120" cy="609840"/>
            </a:xfrm>
            <a:custGeom>
              <a:avLst/>
              <a:gdLst/>
              <a:ahLst/>
              <a:rect l="l" t="t" r="r" b="b"/>
              <a:pathLst>
                <a:path w="67614" h="18967">
                  <a:moveTo>
                    <a:pt x="61237" y="1"/>
                  </a:moveTo>
                  <a:cubicBezTo>
                    <a:pt x="51946" y="1"/>
                    <a:pt x="42658" y="1191"/>
                    <a:pt x="33665" y="3639"/>
                  </a:cubicBezTo>
                  <a:cubicBezTo>
                    <a:pt x="21751" y="6914"/>
                    <a:pt x="11158" y="12676"/>
                    <a:pt x="494" y="18658"/>
                  </a:cubicBezTo>
                  <a:lnTo>
                    <a:pt x="494" y="18658"/>
                  </a:lnTo>
                  <a:cubicBezTo>
                    <a:pt x="5300" y="16028"/>
                    <a:pt x="10618" y="14530"/>
                    <a:pt x="16088" y="14343"/>
                  </a:cubicBezTo>
                  <a:cubicBezTo>
                    <a:pt x="16460" y="14330"/>
                    <a:pt x="16833" y="14324"/>
                    <a:pt x="17207" y="14324"/>
                  </a:cubicBezTo>
                  <a:cubicBezTo>
                    <a:pt x="19539" y="14324"/>
                    <a:pt x="21898" y="14576"/>
                    <a:pt x="24164" y="15040"/>
                  </a:cubicBezTo>
                  <a:cubicBezTo>
                    <a:pt x="25589" y="15357"/>
                    <a:pt x="27014" y="15768"/>
                    <a:pt x="28407" y="16243"/>
                  </a:cubicBezTo>
                  <a:cubicBezTo>
                    <a:pt x="29281" y="16534"/>
                    <a:pt x="29865" y="16726"/>
                    <a:pt x="30452" y="16726"/>
                  </a:cubicBezTo>
                  <a:cubicBezTo>
                    <a:pt x="31013" y="16726"/>
                    <a:pt x="31577" y="16550"/>
                    <a:pt x="32398" y="16117"/>
                  </a:cubicBezTo>
                  <a:cubicBezTo>
                    <a:pt x="43925" y="10321"/>
                    <a:pt x="55485" y="4621"/>
                    <a:pt x="67614" y="187"/>
                  </a:cubicBezTo>
                  <a:cubicBezTo>
                    <a:pt x="65490" y="63"/>
                    <a:pt x="63363" y="1"/>
                    <a:pt x="61237" y="1"/>
                  </a:cubicBezTo>
                  <a:close/>
                  <a:moveTo>
                    <a:pt x="494" y="18658"/>
                  </a:moveTo>
                  <a:cubicBezTo>
                    <a:pt x="403" y="18708"/>
                    <a:pt x="313" y="18758"/>
                    <a:pt x="222" y="18808"/>
                  </a:cubicBezTo>
                  <a:cubicBezTo>
                    <a:pt x="212" y="18813"/>
                    <a:pt x="203" y="18820"/>
                    <a:pt x="193" y="18827"/>
                  </a:cubicBezTo>
                  <a:lnTo>
                    <a:pt x="193" y="18827"/>
                  </a:lnTo>
                  <a:cubicBezTo>
                    <a:pt x="294" y="18771"/>
                    <a:pt x="394" y="18714"/>
                    <a:pt x="494" y="18658"/>
                  </a:cubicBezTo>
                  <a:close/>
                  <a:moveTo>
                    <a:pt x="193" y="18827"/>
                  </a:moveTo>
                  <a:cubicBezTo>
                    <a:pt x="129" y="18863"/>
                    <a:pt x="65" y="18899"/>
                    <a:pt x="0" y="18935"/>
                  </a:cubicBezTo>
                  <a:cubicBezTo>
                    <a:pt x="32" y="18935"/>
                    <a:pt x="32" y="18967"/>
                    <a:pt x="64" y="18967"/>
                  </a:cubicBezTo>
                  <a:cubicBezTo>
                    <a:pt x="91" y="18940"/>
                    <a:pt x="140" y="18868"/>
                    <a:pt x="193" y="18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76"/>
            <p:cNvSpPr/>
            <p:nvPr/>
          </p:nvSpPr>
          <p:spPr>
            <a:xfrm>
              <a:off x="2327400" y="4764960"/>
              <a:ext cx="453600" cy="229680"/>
            </a:xfrm>
            <a:custGeom>
              <a:avLst/>
              <a:gdLst/>
              <a:ahLst/>
              <a:rect l="l" t="t" r="r" b="b"/>
              <a:pathLst>
                <a:path w="14114" h="7155">
                  <a:moveTo>
                    <a:pt x="13904" y="1"/>
                  </a:moveTo>
                  <a:cubicBezTo>
                    <a:pt x="13886" y="1"/>
                    <a:pt x="13867" y="4"/>
                    <a:pt x="13848" y="12"/>
                  </a:cubicBezTo>
                  <a:cubicBezTo>
                    <a:pt x="9129" y="2134"/>
                    <a:pt x="4569" y="4541"/>
                    <a:pt x="103" y="6979"/>
                  </a:cubicBezTo>
                  <a:cubicBezTo>
                    <a:pt x="0" y="7056"/>
                    <a:pt x="65" y="7155"/>
                    <a:pt x="144" y="7155"/>
                  </a:cubicBezTo>
                  <a:cubicBezTo>
                    <a:pt x="162" y="7155"/>
                    <a:pt x="181" y="7149"/>
                    <a:pt x="198" y="7137"/>
                  </a:cubicBezTo>
                  <a:cubicBezTo>
                    <a:pt x="4695" y="4699"/>
                    <a:pt x="9319" y="2450"/>
                    <a:pt x="13975" y="265"/>
                  </a:cubicBezTo>
                  <a:cubicBezTo>
                    <a:pt x="14114" y="182"/>
                    <a:pt x="14033" y="1"/>
                    <a:pt x="13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77"/>
            <p:cNvSpPr/>
            <p:nvPr/>
          </p:nvSpPr>
          <p:spPr>
            <a:xfrm>
              <a:off x="839160" y="4033800"/>
              <a:ext cx="1697040" cy="945360"/>
            </a:xfrm>
            <a:custGeom>
              <a:avLst/>
              <a:gdLst/>
              <a:ahLst/>
              <a:rect l="l" t="t" r="r" b="b"/>
              <a:pathLst>
                <a:path w="52762" h="29390">
                  <a:moveTo>
                    <a:pt x="52762" y="1"/>
                  </a:moveTo>
                  <a:lnTo>
                    <a:pt x="52762" y="1"/>
                  </a:lnTo>
                  <a:cubicBezTo>
                    <a:pt x="48233" y="1204"/>
                    <a:pt x="43768" y="2408"/>
                    <a:pt x="39239" y="3579"/>
                  </a:cubicBezTo>
                  <a:cubicBezTo>
                    <a:pt x="34140" y="4941"/>
                    <a:pt x="28820" y="6018"/>
                    <a:pt x="23848" y="7696"/>
                  </a:cubicBezTo>
                  <a:cubicBezTo>
                    <a:pt x="20998" y="8710"/>
                    <a:pt x="19129" y="10990"/>
                    <a:pt x="17071" y="13048"/>
                  </a:cubicBezTo>
                  <a:cubicBezTo>
                    <a:pt x="15202" y="14917"/>
                    <a:pt x="13365" y="16785"/>
                    <a:pt x="11465" y="18590"/>
                  </a:cubicBezTo>
                  <a:cubicBezTo>
                    <a:pt x="7728" y="22232"/>
                    <a:pt x="3896" y="25811"/>
                    <a:pt x="1" y="29326"/>
                  </a:cubicBezTo>
                  <a:cubicBezTo>
                    <a:pt x="64" y="29358"/>
                    <a:pt x="96" y="29358"/>
                    <a:pt x="128" y="29389"/>
                  </a:cubicBezTo>
                  <a:cubicBezTo>
                    <a:pt x="128" y="29326"/>
                    <a:pt x="191" y="29231"/>
                    <a:pt x="254" y="29199"/>
                  </a:cubicBezTo>
                  <a:cubicBezTo>
                    <a:pt x="10737" y="22549"/>
                    <a:pt x="21789" y="16944"/>
                    <a:pt x="33824" y="13618"/>
                  </a:cubicBezTo>
                  <a:cubicBezTo>
                    <a:pt x="33665" y="13492"/>
                    <a:pt x="33570" y="13238"/>
                    <a:pt x="33792" y="13080"/>
                  </a:cubicBezTo>
                  <a:cubicBezTo>
                    <a:pt x="39651" y="8076"/>
                    <a:pt x="45984" y="3706"/>
                    <a:pt x="52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78"/>
            <p:cNvSpPr/>
            <p:nvPr/>
          </p:nvSpPr>
          <p:spPr>
            <a:xfrm>
              <a:off x="824040" y="3749400"/>
              <a:ext cx="1513800" cy="1221120"/>
            </a:xfrm>
            <a:custGeom>
              <a:avLst/>
              <a:gdLst/>
              <a:ahLst/>
              <a:rect l="l" t="t" r="r" b="b"/>
              <a:pathLst>
                <a:path w="47062" h="37972">
                  <a:moveTo>
                    <a:pt x="47061" y="0"/>
                  </a:moveTo>
                  <a:lnTo>
                    <a:pt x="47061" y="0"/>
                  </a:lnTo>
                  <a:cubicBezTo>
                    <a:pt x="37022" y="4307"/>
                    <a:pt x="26983" y="8614"/>
                    <a:pt x="16976" y="12953"/>
                  </a:cubicBezTo>
                  <a:cubicBezTo>
                    <a:pt x="15740" y="13459"/>
                    <a:pt x="14410" y="13903"/>
                    <a:pt x="13397" y="14631"/>
                  </a:cubicBezTo>
                  <a:cubicBezTo>
                    <a:pt x="12162" y="15550"/>
                    <a:pt x="11560" y="16816"/>
                    <a:pt x="10990" y="18178"/>
                  </a:cubicBezTo>
                  <a:cubicBezTo>
                    <a:pt x="9977" y="20458"/>
                    <a:pt x="8963" y="22738"/>
                    <a:pt x="7855" y="24924"/>
                  </a:cubicBezTo>
                  <a:cubicBezTo>
                    <a:pt x="5543" y="29484"/>
                    <a:pt x="2946" y="33791"/>
                    <a:pt x="1" y="37971"/>
                  </a:cubicBezTo>
                  <a:lnTo>
                    <a:pt x="64" y="37971"/>
                  </a:lnTo>
                  <a:cubicBezTo>
                    <a:pt x="4213" y="33949"/>
                    <a:pt x="8362" y="29991"/>
                    <a:pt x="12479" y="25937"/>
                  </a:cubicBezTo>
                  <a:cubicBezTo>
                    <a:pt x="14505" y="23973"/>
                    <a:pt x="16437" y="22010"/>
                    <a:pt x="18432" y="20015"/>
                  </a:cubicBezTo>
                  <a:cubicBezTo>
                    <a:pt x="19921" y="18558"/>
                    <a:pt x="21346" y="16975"/>
                    <a:pt x="23341" y="16151"/>
                  </a:cubicBezTo>
                  <a:cubicBezTo>
                    <a:pt x="25685" y="15169"/>
                    <a:pt x="28376" y="14726"/>
                    <a:pt x="30815" y="14061"/>
                  </a:cubicBezTo>
                  <a:lnTo>
                    <a:pt x="39144" y="11844"/>
                  </a:lnTo>
                  <a:cubicBezTo>
                    <a:pt x="40221" y="11528"/>
                    <a:pt x="41392" y="11243"/>
                    <a:pt x="42501" y="10926"/>
                  </a:cubicBezTo>
                  <a:cubicBezTo>
                    <a:pt x="42406" y="10831"/>
                    <a:pt x="42374" y="10768"/>
                    <a:pt x="42406" y="10641"/>
                  </a:cubicBezTo>
                  <a:cubicBezTo>
                    <a:pt x="43324" y="6809"/>
                    <a:pt x="44876" y="3294"/>
                    <a:pt x="47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79"/>
            <p:cNvSpPr/>
            <p:nvPr/>
          </p:nvSpPr>
          <p:spPr>
            <a:xfrm>
              <a:off x="821880" y="3745440"/>
              <a:ext cx="1518840" cy="1226520"/>
            </a:xfrm>
            <a:custGeom>
              <a:avLst/>
              <a:gdLst/>
              <a:ahLst/>
              <a:rect l="l" t="t" r="r" b="b"/>
              <a:pathLst>
                <a:path w="47220" h="38130">
                  <a:moveTo>
                    <a:pt x="42514" y="10937"/>
                  </a:moveTo>
                  <a:cubicBezTo>
                    <a:pt x="42517" y="10945"/>
                    <a:pt x="42521" y="10952"/>
                    <a:pt x="42525" y="10960"/>
                  </a:cubicBezTo>
                  <a:lnTo>
                    <a:pt x="42525" y="10960"/>
                  </a:lnTo>
                  <a:cubicBezTo>
                    <a:pt x="42528" y="10959"/>
                    <a:pt x="42530" y="10958"/>
                    <a:pt x="42532" y="10958"/>
                  </a:cubicBezTo>
                  <a:cubicBezTo>
                    <a:pt x="42526" y="10951"/>
                    <a:pt x="42519" y="10944"/>
                    <a:pt x="42514" y="10937"/>
                  </a:cubicBezTo>
                  <a:close/>
                  <a:moveTo>
                    <a:pt x="47219" y="0"/>
                  </a:moveTo>
                  <a:lnTo>
                    <a:pt x="47061" y="95"/>
                  </a:lnTo>
                  <a:cubicBezTo>
                    <a:pt x="38827" y="3642"/>
                    <a:pt x="27933" y="8329"/>
                    <a:pt x="16975" y="13016"/>
                  </a:cubicBezTo>
                  <a:cubicBezTo>
                    <a:pt x="16690" y="13143"/>
                    <a:pt x="16373" y="13270"/>
                    <a:pt x="16120" y="13396"/>
                  </a:cubicBezTo>
                  <a:cubicBezTo>
                    <a:pt x="15170" y="13745"/>
                    <a:pt x="14220" y="14125"/>
                    <a:pt x="13365" y="14726"/>
                  </a:cubicBezTo>
                  <a:cubicBezTo>
                    <a:pt x="12098" y="15645"/>
                    <a:pt x="11528" y="17038"/>
                    <a:pt x="10958" y="18242"/>
                  </a:cubicBezTo>
                  <a:cubicBezTo>
                    <a:pt x="10103" y="20269"/>
                    <a:pt x="9026" y="22675"/>
                    <a:pt x="7823" y="25019"/>
                  </a:cubicBezTo>
                  <a:cubicBezTo>
                    <a:pt x="5606" y="29421"/>
                    <a:pt x="3009" y="33759"/>
                    <a:pt x="32" y="38003"/>
                  </a:cubicBezTo>
                  <a:lnTo>
                    <a:pt x="1" y="38035"/>
                  </a:lnTo>
                  <a:lnTo>
                    <a:pt x="32" y="38098"/>
                  </a:lnTo>
                  <a:cubicBezTo>
                    <a:pt x="32" y="38098"/>
                    <a:pt x="64" y="38130"/>
                    <a:pt x="127" y="38130"/>
                  </a:cubicBezTo>
                  <a:cubicBezTo>
                    <a:pt x="4941" y="33538"/>
                    <a:pt x="8900" y="29738"/>
                    <a:pt x="12510" y="26096"/>
                  </a:cubicBezTo>
                  <a:cubicBezTo>
                    <a:pt x="14410" y="24227"/>
                    <a:pt x="16342" y="22327"/>
                    <a:pt x="18432" y="20205"/>
                  </a:cubicBezTo>
                  <a:lnTo>
                    <a:pt x="18844" y="19793"/>
                  </a:lnTo>
                  <a:cubicBezTo>
                    <a:pt x="20174" y="18495"/>
                    <a:pt x="21567" y="17070"/>
                    <a:pt x="23341" y="16310"/>
                  </a:cubicBezTo>
                  <a:cubicBezTo>
                    <a:pt x="25019" y="15613"/>
                    <a:pt x="26888" y="15170"/>
                    <a:pt x="28661" y="14726"/>
                  </a:cubicBezTo>
                  <a:cubicBezTo>
                    <a:pt x="29358" y="14536"/>
                    <a:pt x="30118" y="14378"/>
                    <a:pt x="30846" y="14188"/>
                  </a:cubicBezTo>
                  <a:lnTo>
                    <a:pt x="39144" y="11971"/>
                  </a:lnTo>
                  <a:cubicBezTo>
                    <a:pt x="39745" y="11813"/>
                    <a:pt x="40284" y="11655"/>
                    <a:pt x="40885" y="11496"/>
                  </a:cubicBezTo>
                  <a:cubicBezTo>
                    <a:pt x="41392" y="11338"/>
                    <a:pt x="41962" y="11211"/>
                    <a:pt x="42500" y="11053"/>
                  </a:cubicBezTo>
                  <a:lnTo>
                    <a:pt x="42595" y="11053"/>
                  </a:lnTo>
                  <a:lnTo>
                    <a:pt x="42564" y="11021"/>
                  </a:lnTo>
                  <a:cubicBezTo>
                    <a:pt x="42549" y="10999"/>
                    <a:pt x="42536" y="10979"/>
                    <a:pt x="42525" y="10960"/>
                  </a:cubicBezTo>
                  <a:lnTo>
                    <a:pt x="42525" y="10960"/>
                  </a:lnTo>
                  <a:cubicBezTo>
                    <a:pt x="41958" y="11117"/>
                    <a:pt x="41453" y="11243"/>
                    <a:pt x="40949" y="11401"/>
                  </a:cubicBezTo>
                  <a:cubicBezTo>
                    <a:pt x="40347" y="11560"/>
                    <a:pt x="39777" y="11718"/>
                    <a:pt x="39207" y="11876"/>
                  </a:cubicBezTo>
                  <a:lnTo>
                    <a:pt x="30878" y="14093"/>
                  </a:lnTo>
                  <a:cubicBezTo>
                    <a:pt x="30181" y="14283"/>
                    <a:pt x="29421" y="14505"/>
                    <a:pt x="28693" y="14663"/>
                  </a:cubicBezTo>
                  <a:cubicBezTo>
                    <a:pt x="26919" y="15075"/>
                    <a:pt x="25051" y="15518"/>
                    <a:pt x="23404" y="16247"/>
                  </a:cubicBezTo>
                  <a:cubicBezTo>
                    <a:pt x="21567" y="17038"/>
                    <a:pt x="20205" y="18400"/>
                    <a:pt x="18844" y="19762"/>
                  </a:cubicBezTo>
                  <a:lnTo>
                    <a:pt x="18432" y="20173"/>
                  </a:lnTo>
                  <a:cubicBezTo>
                    <a:pt x="16310" y="22295"/>
                    <a:pt x="14410" y="24195"/>
                    <a:pt x="12510" y="26064"/>
                  </a:cubicBezTo>
                  <a:cubicBezTo>
                    <a:pt x="8900" y="29579"/>
                    <a:pt x="5036" y="33348"/>
                    <a:pt x="286" y="37845"/>
                  </a:cubicBezTo>
                  <a:cubicBezTo>
                    <a:pt x="3167" y="33696"/>
                    <a:pt x="5764" y="29421"/>
                    <a:pt x="7950" y="25082"/>
                  </a:cubicBezTo>
                  <a:cubicBezTo>
                    <a:pt x="9153" y="22739"/>
                    <a:pt x="10230" y="20300"/>
                    <a:pt x="11085" y="18305"/>
                  </a:cubicBezTo>
                  <a:cubicBezTo>
                    <a:pt x="11623" y="17038"/>
                    <a:pt x="12193" y="15708"/>
                    <a:pt x="13460" y="14821"/>
                  </a:cubicBezTo>
                  <a:cubicBezTo>
                    <a:pt x="14252" y="14220"/>
                    <a:pt x="15202" y="13871"/>
                    <a:pt x="16152" y="13460"/>
                  </a:cubicBezTo>
                  <a:cubicBezTo>
                    <a:pt x="16437" y="13333"/>
                    <a:pt x="16754" y="13238"/>
                    <a:pt x="17039" y="13111"/>
                  </a:cubicBezTo>
                  <a:cubicBezTo>
                    <a:pt x="27933" y="8393"/>
                    <a:pt x="38764" y="3769"/>
                    <a:pt x="47029" y="159"/>
                  </a:cubicBezTo>
                  <a:lnTo>
                    <a:pt x="47029" y="159"/>
                  </a:lnTo>
                  <a:cubicBezTo>
                    <a:pt x="44939" y="3421"/>
                    <a:pt x="43387" y="6936"/>
                    <a:pt x="42469" y="10704"/>
                  </a:cubicBezTo>
                  <a:cubicBezTo>
                    <a:pt x="42440" y="10790"/>
                    <a:pt x="42463" y="10875"/>
                    <a:pt x="42514" y="10937"/>
                  </a:cubicBezTo>
                  <a:lnTo>
                    <a:pt x="42514" y="10937"/>
                  </a:lnTo>
                  <a:cubicBezTo>
                    <a:pt x="42487" y="10882"/>
                    <a:pt x="42479" y="10832"/>
                    <a:pt x="42500" y="10768"/>
                  </a:cubicBezTo>
                  <a:cubicBezTo>
                    <a:pt x="43419" y="6968"/>
                    <a:pt x="45002" y="3357"/>
                    <a:pt x="47156" y="127"/>
                  </a:cubicBezTo>
                  <a:lnTo>
                    <a:pt x="47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80"/>
            <p:cNvSpPr/>
            <p:nvPr/>
          </p:nvSpPr>
          <p:spPr>
            <a:xfrm>
              <a:off x="819000" y="3590640"/>
              <a:ext cx="1348560" cy="1359720"/>
            </a:xfrm>
            <a:custGeom>
              <a:avLst/>
              <a:gdLst/>
              <a:ahLst/>
              <a:rect l="l" t="t" r="r" b="b"/>
              <a:pathLst>
                <a:path w="41931" h="42279">
                  <a:moveTo>
                    <a:pt x="41930" y="1"/>
                  </a:moveTo>
                  <a:lnTo>
                    <a:pt x="41930" y="1"/>
                  </a:lnTo>
                  <a:cubicBezTo>
                    <a:pt x="30245" y="3674"/>
                    <a:pt x="18654" y="7760"/>
                    <a:pt x="7284" y="12352"/>
                  </a:cubicBezTo>
                  <a:cubicBezTo>
                    <a:pt x="5828" y="12890"/>
                    <a:pt x="4403" y="13492"/>
                    <a:pt x="2946" y="14093"/>
                  </a:cubicBezTo>
                  <a:cubicBezTo>
                    <a:pt x="1426" y="14727"/>
                    <a:pt x="634" y="14948"/>
                    <a:pt x="887" y="16659"/>
                  </a:cubicBezTo>
                  <a:cubicBezTo>
                    <a:pt x="1267" y="19730"/>
                    <a:pt x="1489" y="22866"/>
                    <a:pt x="1521" y="26001"/>
                  </a:cubicBezTo>
                  <a:cubicBezTo>
                    <a:pt x="1552" y="31448"/>
                    <a:pt x="1109" y="36927"/>
                    <a:pt x="1" y="42279"/>
                  </a:cubicBezTo>
                  <a:cubicBezTo>
                    <a:pt x="2946" y="37782"/>
                    <a:pt x="5669" y="33190"/>
                    <a:pt x="8013" y="28376"/>
                  </a:cubicBezTo>
                  <a:cubicBezTo>
                    <a:pt x="9913" y="24481"/>
                    <a:pt x="10736" y="19984"/>
                    <a:pt x="14980" y="18084"/>
                  </a:cubicBezTo>
                  <a:cubicBezTo>
                    <a:pt x="23499" y="14283"/>
                    <a:pt x="32050" y="10641"/>
                    <a:pt x="40632" y="7000"/>
                  </a:cubicBezTo>
                  <a:cubicBezTo>
                    <a:pt x="40600" y="6968"/>
                    <a:pt x="40600" y="6873"/>
                    <a:pt x="40600" y="6810"/>
                  </a:cubicBezTo>
                  <a:cubicBezTo>
                    <a:pt x="40822" y="4466"/>
                    <a:pt x="41297" y="2218"/>
                    <a:pt x="4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81"/>
            <p:cNvSpPr/>
            <p:nvPr/>
          </p:nvSpPr>
          <p:spPr>
            <a:xfrm>
              <a:off x="815760" y="3588480"/>
              <a:ext cx="1354680" cy="1369080"/>
            </a:xfrm>
            <a:custGeom>
              <a:avLst/>
              <a:gdLst/>
              <a:ahLst/>
              <a:rect l="l" t="t" r="r" b="b"/>
              <a:pathLst>
                <a:path w="42121" h="42564">
                  <a:moveTo>
                    <a:pt x="41994" y="127"/>
                  </a:moveTo>
                  <a:cubicBezTo>
                    <a:pt x="41329" y="2376"/>
                    <a:pt x="40885" y="4592"/>
                    <a:pt x="40664" y="6873"/>
                  </a:cubicBezTo>
                  <a:cubicBezTo>
                    <a:pt x="40664" y="6936"/>
                    <a:pt x="40664" y="6999"/>
                    <a:pt x="40695" y="7063"/>
                  </a:cubicBezTo>
                  <a:lnTo>
                    <a:pt x="37592" y="8361"/>
                  </a:lnTo>
                  <a:cubicBezTo>
                    <a:pt x="30181" y="11528"/>
                    <a:pt x="22549" y="14790"/>
                    <a:pt x="15075" y="18115"/>
                  </a:cubicBezTo>
                  <a:cubicBezTo>
                    <a:pt x="11781" y="19572"/>
                    <a:pt x="10578" y="22549"/>
                    <a:pt x="9248" y="25716"/>
                  </a:cubicBezTo>
                  <a:cubicBezTo>
                    <a:pt x="8868" y="26634"/>
                    <a:pt x="8488" y="27521"/>
                    <a:pt x="8076" y="28407"/>
                  </a:cubicBezTo>
                  <a:cubicBezTo>
                    <a:pt x="5891" y="32904"/>
                    <a:pt x="3231" y="37496"/>
                    <a:pt x="222" y="42088"/>
                  </a:cubicBezTo>
                  <a:cubicBezTo>
                    <a:pt x="1204" y="37021"/>
                    <a:pt x="1742" y="31638"/>
                    <a:pt x="1647" y="26064"/>
                  </a:cubicBezTo>
                  <a:cubicBezTo>
                    <a:pt x="1616" y="22929"/>
                    <a:pt x="1426" y="19762"/>
                    <a:pt x="1014" y="16690"/>
                  </a:cubicBezTo>
                  <a:cubicBezTo>
                    <a:pt x="824" y="15106"/>
                    <a:pt x="1457" y="14821"/>
                    <a:pt x="2851" y="14251"/>
                  </a:cubicBezTo>
                  <a:lnTo>
                    <a:pt x="3041" y="14188"/>
                  </a:lnTo>
                  <a:cubicBezTo>
                    <a:pt x="4434" y="13618"/>
                    <a:pt x="5891" y="13048"/>
                    <a:pt x="7379" y="12446"/>
                  </a:cubicBezTo>
                  <a:cubicBezTo>
                    <a:pt x="18717" y="7918"/>
                    <a:pt x="30340" y="3769"/>
                    <a:pt x="41994" y="127"/>
                  </a:cubicBezTo>
                  <a:close/>
                  <a:moveTo>
                    <a:pt x="42120" y="0"/>
                  </a:moveTo>
                  <a:lnTo>
                    <a:pt x="42025" y="64"/>
                  </a:lnTo>
                  <a:cubicBezTo>
                    <a:pt x="30371" y="3706"/>
                    <a:pt x="18717" y="7854"/>
                    <a:pt x="7348" y="12351"/>
                  </a:cubicBezTo>
                  <a:cubicBezTo>
                    <a:pt x="5859" y="12953"/>
                    <a:pt x="4403" y="13523"/>
                    <a:pt x="3009" y="14093"/>
                  </a:cubicBezTo>
                  <a:lnTo>
                    <a:pt x="2819" y="14188"/>
                  </a:lnTo>
                  <a:cubicBezTo>
                    <a:pt x="1362" y="14758"/>
                    <a:pt x="697" y="15043"/>
                    <a:pt x="919" y="16722"/>
                  </a:cubicBezTo>
                  <a:cubicBezTo>
                    <a:pt x="1299" y="19793"/>
                    <a:pt x="1489" y="22929"/>
                    <a:pt x="1521" y="26064"/>
                  </a:cubicBezTo>
                  <a:cubicBezTo>
                    <a:pt x="1584" y="31733"/>
                    <a:pt x="1109" y="37211"/>
                    <a:pt x="32" y="42342"/>
                  </a:cubicBezTo>
                  <a:lnTo>
                    <a:pt x="1" y="42563"/>
                  </a:lnTo>
                  <a:lnTo>
                    <a:pt x="159" y="42373"/>
                  </a:lnTo>
                  <a:cubicBezTo>
                    <a:pt x="3199" y="37686"/>
                    <a:pt x="5891" y="33031"/>
                    <a:pt x="8140" y="28439"/>
                  </a:cubicBezTo>
                  <a:cubicBezTo>
                    <a:pt x="8583" y="27552"/>
                    <a:pt x="8995" y="26666"/>
                    <a:pt x="9343" y="25747"/>
                  </a:cubicBezTo>
                  <a:cubicBezTo>
                    <a:pt x="10641" y="22612"/>
                    <a:pt x="11876" y="19635"/>
                    <a:pt x="15107" y="18178"/>
                  </a:cubicBezTo>
                  <a:cubicBezTo>
                    <a:pt x="22549" y="14853"/>
                    <a:pt x="30245" y="11623"/>
                    <a:pt x="37655" y="8456"/>
                  </a:cubicBezTo>
                  <a:lnTo>
                    <a:pt x="40822" y="7094"/>
                  </a:lnTo>
                  <a:lnTo>
                    <a:pt x="40759" y="7063"/>
                  </a:lnTo>
                  <a:cubicBezTo>
                    <a:pt x="40727" y="7031"/>
                    <a:pt x="40727" y="6968"/>
                    <a:pt x="40727" y="6904"/>
                  </a:cubicBezTo>
                  <a:cubicBezTo>
                    <a:pt x="40980" y="4592"/>
                    <a:pt x="41392" y="2376"/>
                    <a:pt x="42089" y="95"/>
                  </a:cubicBezTo>
                  <a:lnTo>
                    <a:pt x="42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82"/>
            <p:cNvSpPr/>
            <p:nvPr/>
          </p:nvSpPr>
          <p:spPr>
            <a:xfrm>
              <a:off x="-199080" y="4658400"/>
              <a:ext cx="2073960" cy="829080"/>
            </a:xfrm>
            <a:custGeom>
              <a:avLst/>
              <a:gdLst/>
              <a:ahLst/>
              <a:rect l="l" t="t" r="r" b="b"/>
              <a:pathLst>
                <a:path w="64479" h="25780">
                  <a:moveTo>
                    <a:pt x="349" y="1"/>
                  </a:moveTo>
                  <a:cubicBezTo>
                    <a:pt x="254" y="444"/>
                    <a:pt x="127" y="919"/>
                    <a:pt x="0" y="1363"/>
                  </a:cubicBezTo>
                  <a:cubicBezTo>
                    <a:pt x="8646" y="4276"/>
                    <a:pt x="17133" y="7696"/>
                    <a:pt x="25779" y="10610"/>
                  </a:cubicBezTo>
                  <a:cubicBezTo>
                    <a:pt x="26064" y="10705"/>
                    <a:pt x="26127" y="11022"/>
                    <a:pt x="25937" y="11180"/>
                  </a:cubicBezTo>
                  <a:cubicBezTo>
                    <a:pt x="26982" y="12352"/>
                    <a:pt x="27901" y="13397"/>
                    <a:pt x="29452" y="13998"/>
                  </a:cubicBezTo>
                  <a:cubicBezTo>
                    <a:pt x="30245" y="14312"/>
                    <a:pt x="31080" y="14471"/>
                    <a:pt x="31914" y="14471"/>
                  </a:cubicBezTo>
                  <a:cubicBezTo>
                    <a:pt x="32846" y="14471"/>
                    <a:pt x="33777" y="14273"/>
                    <a:pt x="34646" y="13872"/>
                  </a:cubicBezTo>
                  <a:cubicBezTo>
                    <a:pt x="34701" y="13844"/>
                    <a:pt x="34756" y="13832"/>
                    <a:pt x="34807" y="13832"/>
                  </a:cubicBezTo>
                  <a:cubicBezTo>
                    <a:pt x="35050" y="13832"/>
                    <a:pt x="35226" y="14106"/>
                    <a:pt x="35121" y="14315"/>
                  </a:cubicBezTo>
                  <a:cubicBezTo>
                    <a:pt x="44939" y="18115"/>
                    <a:pt x="54534" y="22296"/>
                    <a:pt x="64478" y="25779"/>
                  </a:cubicBezTo>
                  <a:lnTo>
                    <a:pt x="64478" y="25779"/>
                  </a:lnTo>
                  <a:cubicBezTo>
                    <a:pt x="64257" y="25558"/>
                    <a:pt x="64162" y="25273"/>
                    <a:pt x="64067" y="24987"/>
                  </a:cubicBezTo>
                  <a:lnTo>
                    <a:pt x="64003" y="24987"/>
                  </a:lnTo>
                  <a:cubicBezTo>
                    <a:pt x="63940" y="24956"/>
                    <a:pt x="63877" y="24956"/>
                    <a:pt x="63845" y="24924"/>
                  </a:cubicBezTo>
                  <a:cubicBezTo>
                    <a:pt x="63718" y="24829"/>
                    <a:pt x="63623" y="24671"/>
                    <a:pt x="63687" y="24512"/>
                  </a:cubicBezTo>
                  <a:cubicBezTo>
                    <a:pt x="63687" y="24481"/>
                    <a:pt x="63718" y="24449"/>
                    <a:pt x="63718" y="24386"/>
                  </a:cubicBezTo>
                  <a:lnTo>
                    <a:pt x="63718" y="24354"/>
                  </a:lnTo>
                  <a:cubicBezTo>
                    <a:pt x="60900" y="23404"/>
                    <a:pt x="49816" y="19382"/>
                    <a:pt x="48676" y="18907"/>
                  </a:cubicBezTo>
                  <a:cubicBezTo>
                    <a:pt x="44084" y="17039"/>
                    <a:pt x="39460" y="15170"/>
                    <a:pt x="35058" y="12922"/>
                  </a:cubicBezTo>
                  <a:cubicBezTo>
                    <a:pt x="35058" y="13080"/>
                    <a:pt x="34963" y="13238"/>
                    <a:pt x="34773" y="13302"/>
                  </a:cubicBezTo>
                  <a:cubicBezTo>
                    <a:pt x="34118" y="13537"/>
                    <a:pt x="33426" y="13648"/>
                    <a:pt x="32731" y="13648"/>
                  </a:cubicBezTo>
                  <a:cubicBezTo>
                    <a:pt x="30336" y="13648"/>
                    <a:pt x="27904" y="12320"/>
                    <a:pt x="26824" y="10135"/>
                  </a:cubicBezTo>
                  <a:cubicBezTo>
                    <a:pt x="22105" y="8836"/>
                    <a:pt x="17545" y="7095"/>
                    <a:pt x="13016" y="5321"/>
                  </a:cubicBezTo>
                  <a:cubicBezTo>
                    <a:pt x="8804" y="3706"/>
                    <a:pt x="4307" y="2186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83"/>
            <p:cNvSpPr/>
            <p:nvPr/>
          </p:nvSpPr>
          <p:spPr>
            <a:xfrm>
              <a:off x="1077480" y="4864680"/>
              <a:ext cx="785160" cy="468720"/>
            </a:xfrm>
            <a:custGeom>
              <a:avLst/>
              <a:gdLst/>
              <a:ahLst/>
              <a:rect l="l" t="t" r="r" b="b"/>
              <a:pathLst>
                <a:path w="24418" h="14581">
                  <a:moveTo>
                    <a:pt x="10346" y="0"/>
                  </a:moveTo>
                  <a:cubicBezTo>
                    <a:pt x="9526" y="0"/>
                    <a:pt x="8698" y="29"/>
                    <a:pt x="7886" y="76"/>
                  </a:cubicBezTo>
                  <a:lnTo>
                    <a:pt x="8013" y="1438"/>
                  </a:lnTo>
                  <a:cubicBezTo>
                    <a:pt x="11655" y="1659"/>
                    <a:pt x="15233" y="2451"/>
                    <a:pt x="18685" y="3686"/>
                  </a:cubicBezTo>
                  <a:cubicBezTo>
                    <a:pt x="18918" y="3802"/>
                    <a:pt x="18830" y="4105"/>
                    <a:pt x="18618" y="4105"/>
                  </a:cubicBezTo>
                  <a:cubicBezTo>
                    <a:pt x="18599" y="4105"/>
                    <a:pt x="18579" y="4103"/>
                    <a:pt x="18559" y="4098"/>
                  </a:cubicBezTo>
                  <a:lnTo>
                    <a:pt x="18305" y="4985"/>
                  </a:lnTo>
                  <a:cubicBezTo>
                    <a:pt x="19445" y="5301"/>
                    <a:pt x="20617" y="5681"/>
                    <a:pt x="21789" y="6061"/>
                  </a:cubicBezTo>
                  <a:cubicBezTo>
                    <a:pt x="22024" y="6150"/>
                    <a:pt x="21959" y="6511"/>
                    <a:pt x="21720" y="6511"/>
                  </a:cubicBezTo>
                  <a:cubicBezTo>
                    <a:pt x="21702" y="6511"/>
                    <a:pt x="21682" y="6509"/>
                    <a:pt x="21662" y="6505"/>
                  </a:cubicBezTo>
                  <a:cubicBezTo>
                    <a:pt x="15022" y="4281"/>
                    <a:pt x="8126" y="3170"/>
                    <a:pt x="1135" y="3170"/>
                  </a:cubicBezTo>
                  <a:cubicBezTo>
                    <a:pt x="757" y="3170"/>
                    <a:pt x="379" y="3173"/>
                    <a:pt x="1" y="3179"/>
                  </a:cubicBezTo>
                  <a:lnTo>
                    <a:pt x="1" y="4288"/>
                  </a:lnTo>
                  <a:cubicBezTo>
                    <a:pt x="5796" y="5080"/>
                    <a:pt x="11560" y="6378"/>
                    <a:pt x="17133" y="8120"/>
                  </a:cubicBezTo>
                  <a:cubicBezTo>
                    <a:pt x="17357" y="8204"/>
                    <a:pt x="17309" y="8484"/>
                    <a:pt x="17143" y="8484"/>
                  </a:cubicBezTo>
                  <a:cubicBezTo>
                    <a:pt x="17121" y="8484"/>
                    <a:pt x="17096" y="8479"/>
                    <a:pt x="17070" y="8468"/>
                  </a:cubicBezTo>
                  <a:cubicBezTo>
                    <a:pt x="14568" y="7771"/>
                    <a:pt x="12066" y="7138"/>
                    <a:pt x="9533" y="6536"/>
                  </a:cubicBezTo>
                  <a:lnTo>
                    <a:pt x="9311" y="7581"/>
                  </a:lnTo>
                  <a:cubicBezTo>
                    <a:pt x="13555" y="8595"/>
                    <a:pt x="17577" y="9988"/>
                    <a:pt x="21314" y="12078"/>
                  </a:cubicBezTo>
                  <a:cubicBezTo>
                    <a:pt x="21483" y="12191"/>
                    <a:pt x="21401" y="12405"/>
                    <a:pt x="21246" y="12405"/>
                  </a:cubicBezTo>
                  <a:cubicBezTo>
                    <a:pt x="21227" y="12405"/>
                    <a:pt x="21208" y="12402"/>
                    <a:pt x="21187" y="12395"/>
                  </a:cubicBezTo>
                  <a:lnTo>
                    <a:pt x="20839" y="13662"/>
                  </a:lnTo>
                  <a:cubicBezTo>
                    <a:pt x="21979" y="13979"/>
                    <a:pt x="23087" y="14295"/>
                    <a:pt x="24227" y="14580"/>
                  </a:cubicBezTo>
                  <a:cubicBezTo>
                    <a:pt x="24417" y="11952"/>
                    <a:pt x="24417" y="9387"/>
                    <a:pt x="24069" y="6821"/>
                  </a:cubicBezTo>
                  <a:cubicBezTo>
                    <a:pt x="23911" y="5586"/>
                    <a:pt x="23277" y="4098"/>
                    <a:pt x="23626" y="2736"/>
                  </a:cubicBezTo>
                  <a:lnTo>
                    <a:pt x="23626" y="2736"/>
                  </a:lnTo>
                  <a:cubicBezTo>
                    <a:pt x="23591" y="2740"/>
                    <a:pt x="23555" y="2742"/>
                    <a:pt x="23517" y="2742"/>
                  </a:cubicBezTo>
                  <a:cubicBezTo>
                    <a:pt x="22655" y="2742"/>
                    <a:pt x="20994" y="1742"/>
                    <a:pt x="20205" y="1469"/>
                  </a:cubicBezTo>
                  <a:cubicBezTo>
                    <a:pt x="17292" y="551"/>
                    <a:pt x="14283" y="76"/>
                    <a:pt x="11243" y="13"/>
                  </a:cubicBezTo>
                  <a:cubicBezTo>
                    <a:pt x="10946" y="4"/>
                    <a:pt x="10647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84"/>
            <p:cNvSpPr/>
            <p:nvPr/>
          </p:nvSpPr>
          <p:spPr>
            <a:xfrm>
              <a:off x="1026720" y="4959720"/>
              <a:ext cx="758880" cy="116640"/>
            </a:xfrm>
            <a:custGeom>
              <a:avLst/>
              <a:gdLst/>
              <a:ahLst/>
              <a:rect l="l" t="t" r="r" b="b"/>
              <a:pathLst>
                <a:path w="23596" h="3639">
                  <a:moveTo>
                    <a:pt x="3687" y="1"/>
                  </a:moveTo>
                  <a:cubicBezTo>
                    <a:pt x="2512" y="1"/>
                    <a:pt x="1335" y="34"/>
                    <a:pt x="158" y="102"/>
                  </a:cubicBezTo>
                  <a:lnTo>
                    <a:pt x="127" y="102"/>
                  </a:lnTo>
                  <a:cubicBezTo>
                    <a:pt x="0" y="133"/>
                    <a:pt x="0" y="355"/>
                    <a:pt x="158" y="355"/>
                  </a:cubicBezTo>
                  <a:cubicBezTo>
                    <a:pt x="633" y="292"/>
                    <a:pt x="1108" y="292"/>
                    <a:pt x="1584" y="292"/>
                  </a:cubicBezTo>
                  <a:cubicBezTo>
                    <a:pt x="1891" y="288"/>
                    <a:pt x="2199" y="286"/>
                    <a:pt x="2506" y="286"/>
                  </a:cubicBezTo>
                  <a:cubicBezTo>
                    <a:pt x="9596" y="286"/>
                    <a:pt x="16537" y="1340"/>
                    <a:pt x="23245" y="3617"/>
                  </a:cubicBezTo>
                  <a:cubicBezTo>
                    <a:pt x="23278" y="3632"/>
                    <a:pt x="23309" y="3638"/>
                    <a:pt x="23337" y="3638"/>
                  </a:cubicBezTo>
                  <a:cubicBezTo>
                    <a:pt x="23548" y="3638"/>
                    <a:pt x="23596" y="3261"/>
                    <a:pt x="23372" y="3205"/>
                  </a:cubicBezTo>
                  <a:cubicBezTo>
                    <a:pt x="22200" y="2794"/>
                    <a:pt x="21028" y="2445"/>
                    <a:pt x="19888" y="2160"/>
                  </a:cubicBezTo>
                  <a:cubicBezTo>
                    <a:pt x="14597" y="727"/>
                    <a:pt x="9155" y="1"/>
                    <a:pt x="3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85"/>
            <p:cNvSpPr/>
            <p:nvPr/>
          </p:nvSpPr>
          <p:spPr>
            <a:xfrm>
              <a:off x="910800" y="5029920"/>
              <a:ext cx="857880" cy="233280"/>
            </a:xfrm>
            <a:custGeom>
              <a:avLst/>
              <a:gdLst/>
              <a:ahLst/>
              <a:rect l="l" t="t" r="r" b="b"/>
              <a:pathLst>
                <a:path w="26671" h="7267">
                  <a:moveTo>
                    <a:pt x="131" y="0"/>
                  </a:moveTo>
                  <a:cubicBezTo>
                    <a:pt x="48" y="0"/>
                    <a:pt x="1" y="167"/>
                    <a:pt x="89" y="226"/>
                  </a:cubicBezTo>
                  <a:lnTo>
                    <a:pt x="120" y="226"/>
                  </a:lnTo>
                  <a:cubicBezTo>
                    <a:pt x="9241" y="1809"/>
                    <a:pt x="17887" y="3392"/>
                    <a:pt x="26342" y="7256"/>
                  </a:cubicBezTo>
                  <a:lnTo>
                    <a:pt x="26374" y="7256"/>
                  </a:lnTo>
                  <a:cubicBezTo>
                    <a:pt x="26391" y="7263"/>
                    <a:pt x="26408" y="7266"/>
                    <a:pt x="26425" y="7266"/>
                  </a:cubicBezTo>
                  <a:cubicBezTo>
                    <a:pt x="26563" y="7266"/>
                    <a:pt x="26670" y="7052"/>
                    <a:pt x="26501" y="6939"/>
                  </a:cubicBezTo>
                  <a:cubicBezTo>
                    <a:pt x="22764" y="4881"/>
                    <a:pt x="18679" y="3456"/>
                    <a:pt x="14530" y="2442"/>
                  </a:cubicBezTo>
                  <a:cubicBezTo>
                    <a:pt x="9780" y="1271"/>
                    <a:pt x="4871" y="606"/>
                    <a:pt x="152" y="4"/>
                  </a:cubicBezTo>
                  <a:cubicBezTo>
                    <a:pt x="145" y="1"/>
                    <a:pt x="1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86"/>
            <p:cNvSpPr/>
            <p:nvPr/>
          </p:nvSpPr>
          <p:spPr>
            <a:xfrm>
              <a:off x="905400" y="5037480"/>
              <a:ext cx="852480" cy="266760"/>
            </a:xfrm>
            <a:custGeom>
              <a:avLst/>
              <a:gdLst/>
              <a:ahLst/>
              <a:rect l="l" t="t" r="r" b="b"/>
              <a:pathLst>
                <a:path w="26508" h="8298">
                  <a:moveTo>
                    <a:pt x="222" y="1"/>
                  </a:moveTo>
                  <a:lnTo>
                    <a:pt x="0" y="96"/>
                  </a:lnTo>
                  <a:cubicBezTo>
                    <a:pt x="64" y="159"/>
                    <a:pt x="95" y="222"/>
                    <a:pt x="127" y="317"/>
                  </a:cubicBezTo>
                  <a:cubicBezTo>
                    <a:pt x="8836" y="2882"/>
                    <a:pt x="17387" y="5891"/>
                    <a:pt x="26127" y="8298"/>
                  </a:cubicBezTo>
                  <a:lnTo>
                    <a:pt x="26507" y="7031"/>
                  </a:lnTo>
                  <a:lnTo>
                    <a:pt x="26444" y="7031"/>
                  </a:lnTo>
                  <a:cubicBezTo>
                    <a:pt x="18020" y="3136"/>
                    <a:pt x="9343" y="152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87"/>
            <p:cNvSpPr/>
            <p:nvPr/>
          </p:nvSpPr>
          <p:spPr>
            <a:xfrm>
              <a:off x="242280" y="3579480"/>
              <a:ext cx="1482120" cy="1369080"/>
            </a:xfrm>
            <a:custGeom>
              <a:avLst/>
              <a:gdLst/>
              <a:ahLst/>
              <a:rect l="l" t="t" r="r" b="b"/>
              <a:pathLst>
                <a:path w="46080" h="42562">
                  <a:moveTo>
                    <a:pt x="44311" y="0"/>
                  </a:moveTo>
                  <a:cubicBezTo>
                    <a:pt x="43500" y="0"/>
                    <a:pt x="41771" y="909"/>
                    <a:pt x="41139" y="1138"/>
                  </a:cubicBezTo>
                  <a:cubicBezTo>
                    <a:pt x="39144" y="1772"/>
                    <a:pt x="37180" y="2469"/>
                    <a:pt x="35185" y="3197"/>
                  </a:cubicBezTo>
                  <a:cubicBezTo>
                    <a:pt x="31005" y="4685"/>
                    <a:pt x="26888" y="6300"/>
                    <a:pt x="22771" y="8042"/>
                  </a:cubicBezTo>
                  <a:cubicBezTo>
                    <a:pt x="15012" y="11368"/>
                    <a:pt x="7411" y="15104"/>
                    <a:pt x="1" y="19126"/>
                  </a:cubicBezTo>
                  <a:cubicBezTo>
                    <a:pt x="8805" y="24162"/>
                    <a:pt x="15234" y="32681"/>
                    <a:pt x="17419" y="42561"/>
                  </a:cubicBezTo>
                  <a:cubicBezTo>
                    <a:pt x="18812" y="33441"/>
                    <a:pt x="19097" y="24383"/>
                    <a:pt x="17767" y="15231"/>
                  </a:cubicBezTo>
                  <a:cubicBezTo>
                    <a:pt x="17767" y="14978"/>
                    <a:pt x="17862" y="14819"/>
                    <a:pt x="18052" y="14756"/>
                  </a:cubicBezTo>
                  <a:cubicBezTo>
                    <a:pt x="27268" y="10892"/>
                    <a:pt x="36674" y="7377"/>
                    <a:pt x="46079" y="4084"/>
                  </a:cubicBezTo>
                  <a:lnTo>
                    <a:pt x="46079" y="3894"/>
                  </a:lnTo>
                  <a:cubicBezTo>
                    <a:pt x="45921" y="3862"/>
                    <a:pt x="45794" y="3735"/>
                    <a:pt x="45794" y="3577"/>
                  </a:cubicBezTo>
                  <a:cubicBezTo>
                    <a:pt x="45858" y="2469"/>
                    <a:pt x="46016" y="410"/>
                    <a:pt x="44528" y="30"/>
                  </a:cubicBezTo>
                  <a:cubicBezTo>
                    <a:pt x="44466" y="10"/>
                    <a:pt x="44393" y="0"/>
                    <a:pt x="443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88"/>
            <p:cNvSpPr/>
            <p:nvPr/>
          </p:nvSpPr>
          <p:spPr>
            <a:xfrm>
              <a:off x="1328760" y="4914720"/>
              <a:ext cx="354960" cy="83880"/>
            </a:xfrm>
            <a:custGeom>
              <a:avLst/>
              <a:gdLst/>
              <a:ahLst/>
              <a:rect l="l" t="t" r="r" b="b"/>
              <a:pathLst>
                <a:path w="11048" h="2622">
                  <a:moveTo>
                    <a:pt x="100" y="0"/>
                  </a:moveTo>
                  <a:cubicBezTo>
                    <a:pt x="1" y="0"/>
                    <a:pt x="60" y="200"/>
                    <a:pt x="144" y="200"/>
                  </a:cubicBezTo>
                  <a:cubicBezTo>
                    <a:pt x="3786" y="612"/>
                    <a:pt x="7270" y="1404"/>
                    <a:pt x="10722" y="2607"/>
                  </a:cubicBezTo>
                  <a:cubicBezTo>
                    <a:pt x="10748" y="2617"/>
                    <a:pt x="10772" y="2621"/>
                    <a:pt x="10795" y="2621"/>
                  </a:cubicBezTo>
                  <a:cubicBezTo>
                    <a:pt x="10991" y="2621"/>
                    <a:pt x="11048" y="2284"/>
                    <a:pt x="10849" y="2227"/>
                  </a:cubicBezTo>
                  <a:cubicBezTo>
                    <a:pt x="7397" y="960"/>
                    <a:pt x="3786" y="169"/>
                    <a:pt x="144" y="10"/>
                  </a:cubicBezTo>
                  <a:cubicBezTo>
                    <a:pt x="127" y="3"/>
                    <a:pt x="112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89"/>
            <p:cNvSpPr/>
            <p:nvPr/>
          </p:nvSpPr>
          <p:spPr>
            <a:xfrm>
              <a:off x="1020600" y="4869360"/>
              <a:ext cx="652680" cy="157680"/>
            </a:xfrm>
            <a:custGeom>
              <a:avLst/>
              <a:gdLst/>
              <a:ahLst/>
              <a:rect l="l" t="t" r="r" b="b"/>
              <a:pathLst>
                <a:path w="20300" h="4909">
                  <a:moveTo>
                    <a:pt x="9627" y="0"/>
                  </a:moveTo>
                  <a:cubicBezTo>
                    <a:pt x="6302" y="222"/>
                    <a:pt x="3072" y="982"/>
                    <a:pt x="0" y="2154"/>
                  </a:cubicBezTo>
                  <a:lnTo>
                    <a:pt x="285" y="2850"/>
                  </a:lnTo>
                  <a:lnTo>
                    <a:pt x="317" y="2850"/>
                  </a:lnTo>
                  <a:cubicBezTo>
                    <a:pt x="1536" y="2775"/>
                    <a:pt x="2752" y="2738"/>
                    <a:pt x="3966" y="2738"/>
                  </a:cubicBezTo>
                  <a:cubicBezTo>
                    <a:pt x="9406" y="2738"/>
                    <a:pt x="14785" y="3485"/>
                    <a:pt x="20015" y="4909"/>
                  </a:cubicBezTo>
                  <a:lnTo>
                    <a:pt x="20300" y="3990"/>
                  </a:lnTo>
                  <a:cubicBezTo>
                    <a:pt x="16848" y="2755"/>
                    <a:pt x="13364" y="1964"/>
                    <a:pt x="9754" y="1520"/>
                  </a:cubicBezTo>
                  <a:cubicBezTo>
                    <a:pt x="9627" y="1520"/>
                    <a:pt x="9596" y="1330"/>
                    <a:pt x="9754" y="1330"/>
                  </a:cubicBezTo>
                  <a:lnTo>
                    <a:pt x="96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90"/>
            <p:cNvSpPr/>
            <p:nvPr/>
          </p:nvSpPr>
          <p:spPr>
            <a:xfrm>
              <a:off x="1074600" y="5004720"/>
              <a:ext cx="562680" cy="134280"/>
            </a:xfrm>
            <a:custGeom>
              <a:avLst/>
              <a:gdLst/>
              <a:ahLst/>
              <a:rect l="l" t="t" r="r" b="b"/>
              <a:pathLst>
                <a:path w="17504" h="4183">
                  <a:moveTo>
                    <a:pt x="159" y="0"/>
                  </a:moveTo>
                  <a:cubicBezTo>
                    <a:pt x="0" y="0"/>
                    <a:pt x="0" y="222"/>
                    <a:pt x="96" y="254"/>
                  </a:cubicBezTo>
                  <a:cubicBezTo>
                    <a:pt x="3357" y="855"/>
                    <a:pt x="6524" y="1489"/>
                    <a:pt x="9691" y="2217"/>
                  </a:cubicBezTo>
                  <a:cubicBezTo>
                    <a:pt x="12225" y="2787"/>
                    <a:pt x="14727" y="3452"/>
                    <a:pt x="17197" y="4180"/>
                  </a:cubicBezTo>
                  <a:cubicBezTo>
                    <a:pt x="17207" y="4182"/>
                    <a:pt x="17217" y="4183"/>
                    <a:pt x="17227" y="4183"/>
                  </a:cubicBezTo>
                  <a:cubicBezTo>
                    <a:pt x="17427" y="4183"/>
                    <a:pt x="17503" y="3891"/>
                    <a:pt x="17292" y="3800"/>
                  </a:cubicBezTo>
                  <a:cubicBezTo>
                    <a:pt x="11686" y="2059"/>
                    <a:pt x="5923" y="76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91"/>
            <p:cNvSpPr/>
            <p:nvPr/>
          </p:nvSpPr>
          <p:spPr>
            <a:xfrm>
              <a:off x="879120" y="4939560"/>
              <a:ext cx="505080" cy="168840"/>
            </a:xfrm>
            <a:custGeom>
              <a:avLst/>
              <a:gdLst/>
              <a:ahLst/>
              <a:rect l="l" t="t" r="r" b="b"/>
              <a:pathLst>
                <a:path w="15708" h="5258">
                  <a:moveTo>
                    <a:pt x="4434" y="0"/>
                  </a:moveTo>
                  <a:cubicBezTo>
                    <a:pt x="2914" y="570"/>
                    <a:pt x="1425" y="1299"/>
                    <a:pt x="0" y="2090"/>
                  </a:cubicBezTo>
                  <a:cubicBezTo>
                    <a:pt x="317" y="2407"/>
                    <a:pt x="602" y="2756"/>
                    <a:pt x="855" y="3167"/>
                  </a:cubicBezTo>
                  <a:lnTo>
                    <a:pt x="1045" y="3041"/>
                  </a:lnTo>
                  <a:cubicBezTo>
                    <a:pt x="950" y="3009"/>
                    <a:pt x="982" y="2851"/>
                    <a:pt x="1108" y="2851"/>
                  </a:cubicBezTo>
                  <a:cubicBezTo>
                    <a:pt x="5827" y="3421"/>
                    <a:pt x="10736" y="4117"/>
                    <a:pt x="15486" y="5257"/>
                  </a:cubicBezTo>
                  <a:lnTo>
                    <a:pt x="15708" y="4212"/>
                  </a:lnTo>
                  <a:cubicBezTo>
                    <a:pt x="12541" y="3452"/>
                    <a:pt x="9374" y="2819"/>
                    <a:pt x="6144" y="2217"/>
                  </a:cubicBezTo>
                  <a:cubicBezTo>
                    <a:pt x="6017" y="2154"/>
                    <a:pt x="6049" y="1964"/>
                    <a:pt x="6176" y="1964"/>
                  </a:cubicBezTo>
                  <a:lnTo>
                    <a:pt x="6176" y="855"/>
                  </a:lnTo>
                  <a:cubicBezTo>
                    <a:pt x="5700" y="855"/>
                    <a:pt x="5225" y="887"/>
                    <a:pt x="4750" y="887"/>
                  </a:cubicBezTo>
                  <a:cubicBezTo>
                    <a:pt x="4740" y="894"/>
                    <a:pt x="4730" y="897"/>
                    <a:pt x="4720" y="897"/>
                  </a:cubicBezTo>
                  <a:cubicBezTo>
                    <a:pt x="4644" y="897"/>
                    <a:pt x="4606" y="694"/>
                    <a:pt x="4719" y="665"/>
                  </a:cubicBezTo>
                  <a:lnTo>
                    <a:pt x="4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92"/>
            <p:cNvSpPr/>
            <p:nvPr/>
          </p:nvSpPr>
          <p:spPr>
            <a:xfrm>
              <a:off x="683280" y="4970520"/>
              <a:ext cx="230040" cy="97920"/>
            </a:xfrm>
            <a:custGeom>
              <a:avLst/>
              <a:gdLst/>
              <a:ahLst/>
              <a:rect l="l" t="t" r="r" b="b"/>
              <a:pathLst>
                <a:path w="7158" h="3059">
                  <a:moveTo>
                    <a:pt x="7129" y="2800"/>
                  </a:moveTo>
                  <a:cubicBezTo>
                    <a:pt x="7116" y="2800"/>
                    <a:pt x="7101" y="2811"/>
                    <a:pt x="7063" y="2868"/>
                  </a:cubicBezTo>
                  <a:cubicBezTo>
                    <a:pt x="7058" y="2876"/>
                    <a:pt x="7052" y="2883"/>
                    <a:pt x="7045" y="2890"/>
                  </a:cubicBezTo>
                  <a:lnTo>
                    <a:pt x="7045" y="2890"/>
                  </a:lnTo>
                  <a:cubicBezTo>
                    <a:pt x="7083" y="2882"/>
                    <a:pt x="7120" y="2875"/>
                    <a:pt x="7158" y="2868"/>
                  </a:cubicBezTo>
                  <a:lnTo>
                    <a:pt x="7158" y="2805"/>
                  </a:lnTo>
                  <a:cubicBezTo>
                    <a:pt x="7145" y="2805"/>
                    <a:pt x="7138" y="2800"/>
                    <a:pt x="7129" y="2800"/>
                  </a:cubicBezTo>
                  <a:close/>
                  <a:moveTo>
                    <a:pt x="7045" y="2890"/>
                  </a:moveTo>
                  <a:cubicBezTo>
                    <a:pt x="6954" y="2907"/>
                    <a:pt x="6862" y="2926"/>
                    <a:pt x="6770" y="2945"/>
                  </a:cubicBezTo>
                  <a:lnTo>
                    <a:pt x="6770" y="2945"/>
                  </a:lnTo>
                  <a:cubicBezTo>
                    <a:pt x="6798" y="2955"/>
                    <a:pt x="6826" y="2960"/>
                    <a:pt x="6855" y="2960"/>
                  </a:cubicBezTo>
                  <a:cubicBezTo>
                    <a:pt x="6930" y="2960"/>
                    <a:pt x="7004" y="2930"/>
                    <a:pt x="7045" y="2890"/>
                  </a:cubicBezTo>
                  <a:close/>
                  <a:moveTo>
                    <a:pt x="1674" y="0"/>
                  </a:moveTo>
                  <a:cubicBezTo>
                    <a:pt x="1117" y="0"/>
                    <a:pt x="552" y="80"/>
                    <a:pt x="1" y="240"/>
                  </a:cubicBezTo>
                  <a:cubicBezTo>
                    <a:pt x="191" y="493"/>
                    <a:pt x="349" y="683"/>
                    <a:pt x="539" y="873"/>
                  </a:cubicBezTo>
                  <a:cubicBezTo>
                    <a:pt x="634" y="870"/>
                    <a:pt x="730" y="868"/>
                    <a:pt x="827" y="868"/>
                  </a:cubicBezTo>
                  <a:cubicBezTo>
                    <a:pt x="2707" y="868"/>
                    <a:pt x="4968" y="1462"/>
                    <a:pt x="6113" y="3058"/>
                  </a:cubicBezTo>
                  <a:cubicBezTo>
                    <a:pt x="6314" y="3038"/>
                    <a:pt x="6542" y="2992"/>
                    <a:pt x="6770" y="2945"/>
                  </a:cubicBezTo>
                  <a:lnTo>
                    <a:pt x="6770" y="2945"/>
                  </a:lnTo>
                  <a:cubicBezTo>
                    <a:pt x="6722" y="2928"/>
                    <a:pt x="6680" y="2894"/>
                    <a:pt x="6651" y="2837"/>
                  </a:cubicBezTo>
                  <a:cubicBezTo>
                    <a:pt x="6049" y="1887"/>
                    <a:pt x="5289" y="1158"/>
                    <a:pt x="4371" y="683"/>
                  </a:cubicBezTo>
                  <a:cubicBezTo>
                    <a:pt x="4344" y="689"/>
                    <a:pt x="4318" y="691"/>
                    <a:pt x="4295" y="691"/>
                  </a:cubicBezTo>
                  <a:cubicBezTo>
                    <a:pt x="4181" y="691"/>
                    <a:pt x="4107" y="630"/>
                    <a:pt x="4054" y="525"/>
                  </a:cubicBezTo>
                  <a:cubicBezTo>
                    <a:pt x="4023" y="493"/>
                    <a:pt x="4023" y="493"/>
                    <a:pt x="3991" y="493"/>
                  </a:cubicBezTo>
                  <a:cubicBezTo>
                    <a:pt x="3959" y="651"/>
                    <a:pt x="3959" y="778"/>
                    <a:pt x="3896" y="936"/>
                  </a:cubicBezTo>
                  <a:cubicBezTo>
                    <a:pt x="3873" y="1018"/>
                    <a:pt x="3811" y="1052"/>
                    <a:pt x="3744" y="1052"/>
                  </a:cubicBezTo>
                  <a:cubicBezTo>
                    <a:pt x="3628" y="1052"/>
                    <a:pt x="3496" y="950"/>
                    <a:pt x="3516" y="810"/>
                  </a:cubicBezTo>
                  <a:cubicBezTo>
                    <a:pt x="3548" y="651"/>
                    <a:pt x="3548" y="493"/>
                    <a:pt x="3579" y="335"/>
                  </a:cubicBezTo>
                  <a:cubicBezTo>
                    <a:pt x="2979" y="112"/>
                    <a:pt x="233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93"/>
            <p:cNvSpPr/>
            <p:nvPr/>
          </p:nvSpPr>
          <p:spPr>
            <a:xfrm>
              <a:off x="709920" y="5008680"/>
              <a:ext cx="149400" cy="60840"/>
            </a:xfrm>
            <a:custGeom>
              <a:avLst/>
              <a:gdLst/>
              <a:ahLst/>
              <a:rect l="l" t="t" r="r" b="b"/>
              <a:pathLst>
                <a:path w="4657" h="1903">
                  <a:moveTo>
                    <a:pt x="1" y="1"/>
                  </a:moveTo>
                  <a:cubicBezTo>
                    <a:pt x="1270" y="1239"/>
                    <a:pt x="2811" y="1902"/>
                    <a:pt x="4536" y="1902"/>
                  </a:cubicBezTo>
                  <a:cubicBezTo>
                    <a:pt x="4576" y="1902"/>
                    <a:pt x="4616" y="1902"/>
                    <a:pt x="4656" y="1901"/>
                  </a:cubicBezTo>
                  <a:cubicBezTo>
                    <a:pt x="3453" y="603"/>
                    <a:pt x="1711" y="41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94"/>
            <p:cNvSpPr/>
            <p:nvPr/>
          </p:nvSpPr>
          <p:spPr>
            <a:xfrm>
              <a:off x="523440" y="4743000"/>
              <a:ext cx="259560" cy="219600"/>
            </a:xfrm>
            <a:custGeom>
              <a:avLst/>
              <a:gdLst/>
              <a:ahLst/>
              <a:rect l="l" t="t" r="r" b="b"/>
              <a:pathLst>
                <a:path w="8077" h="6841">
                  <a:moveTo>
                    <a:pt x="7253" y="5542"/>
                  </a:moveTo>
                  <a:cubicBezTo>
                    <a:pt x="7262" y="5556"/>
                    <a:pt x="7272" y="5570"/>
                    <a:pt x="7282" y="5584"/>
                  </a:cubicBezTo>
                  <a:lnTo>
                    <a:pt x="7282" y="5584"/>
                  </a:lnTo>
                  <a:cubicBezTo>
                    <a:pt x="7274" y="5570"/>
                    <a:pt x="7264" y="5556"/>
                    <a:pt x="7253" y="5542"/>
                  </a:cubicBezTo>
                  <a:close/>
                  <a:moveTo>
                    <a:pt x="951" y="0"/>
                  </a:moveTo>
                  <a:lnTo>
                    <a:pt x="697" y="950"/>
                  </a:lnTo>
                  <a:cubicBezTo>
                    <a:pt x="879" y="1080"/>
                    <a:pt x="784" y="1339"/>
                    <a:pt x="603" y="1339"/>
                  </a:cubicBezTo>
                  <a:cubicBezTo>
                    <a:pt x="564" y="1339"/>
                    <a:pt x="521" y="1327"/>
                    <a:pt x="476" y="1299"/>
                  </a:cubicBezTo>
                  <a:lnTo>
                    <a:pt x="1" y="2027"/>
                  </a:lnTo>
                  <a:cubicBezTo>
                    <a:pt x="1711" y="3167"/>
                    <a:pt x="3389" y="4402"/>
                    <a:pt x="4973" y="5669"/>
                  </a:cubicBezTo>
                  <a:cubicBezTo>
                    <a:pt x="5131" y="5764"/>
                    <a:pt x="4973" y="6049"/>
                    <a:pt x="4814" y="6049"/>
                  </a:cubicBezTo>
                  <a:lnTo>
                    <a:pt x="5194" y="6841"/>
                  </a:lnTo>
                  <a:cubicBezTo>
                    <a:pt x="5759" y="6652"/>
                    <a:pt x="6336" y="6565"/>
                    <a:pt x="6910" y="6565"/>
                  </a:cubicBezTo>
                  <a:cubicBezTo>
                    <a:pt x="7301" y="6565"/>
                    <a:pt x="7691" y="6605"/>
                    <a:pt x="8076" y="6682"/>
                  </a:cubicBezTo>
                  <a:cubicBezTo>
                    <a:pt x="7831" y="6315"/>
                    <a:pt x="7557" y="5978"/>
                    <a:pt x="7282" y="5584"/>
                  </a:cubicBezTo>
                  <a:lnTo>
                    <a:pt x="7282" y="5584"/>
                  </a:lnTo>
                  <a:cubicBezTo>
                    <a:pt x="7373" y="5751"/>
                    <a:pt x="7204" y="5949"/>
                    <a:pt x="7027" y="5949"/>
                  </a:cubicBezTo>
                  <a:cubicBezTo>
                    <a:pt x="6974" y="5949"/>
                    <a:pt x="6920" y="5932"/>
                    <a:pt x="6873" y="5891"/>
                  </a:cubicBezTo>
                  <a:cubicBezTo>
                    <a:pt x="5036" y="3706"/>
                    <a:pt x="3072" y="1774"/>
                    <a:pt x="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95"/>
            <p:cNvSpPr/>
            <p:nvPr/>
          </p:nvSpPr>
          <p:spPr>
            <a:xfrm>
              <a:off x="41760" y="4452480"/>
              <a:ext cx="719280" cy="482400"/>
            </a:xfrm>
            <a:custGeom>
              <a:avLst/>
              <a:gdLst/>
              <a:ahLst/>
              <a:rect l="l" t="t" r="r" b="b"/>
              <a:pathLst>
                <a:path w="22366" h="15008">
                  <a:moveTo>
                    <a:pt x="156" y="1"/>
                  </a:moveTo>
                  <a:cubicBezTo>
                    <a:pt x="46" y="1"/>
                    <a:pt x="1" y="196"/>
                    <a:pt x="148" y="225"/>
                  </a:cubicBezTo>
                  <a:cubicBezTo>
                    <a:pt x="6007" y="2220"/>
                    <a:pt x="11328" y="5166"/>
                    <a:pt x="15983" y="9029"/>
                  </a:cubicBezTo>
                  <a:cubicBezTo>
                    <a:pt x="18073" y="10803"/>
                    <a:pt x="20037" y="12735"/>
                    <a:pt x="21873" y="14920"/>
                  </a:cubicBezTo>
                  <a:cubicBezTo>
                    <a:pt x="21920" y="14982"/>
                    <a:pt x="21976" y="15008"/>
                    <a:pt x="22032" y="15008"/>
                  </a:cubicBezTo>
                  <a:cubicBezTo>
                    <a:pt x="22202" y="15008"/>
                    <a:pt x="22365" y="14762"/>
                    <a:pt x="22222" y="14571"/>
                  </a:cubicBezTo>
                  <a:cubicBezTo>
                    <a:pt x="16553" y="7636"/>
                    <a:pt x="8857" y="2347"/>
                    <a:pt x="180" y="4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96"/>
            <p:cNvSpPr/>
            <p:nvPr/>
          </p:nvSpPr>
          <p:spPr>
            <a:xfrm>
              <a:off x="-130680" y="4401720"/>
              <a:ext cx="887040" cy="571320"/>
            </a:xfrm>
            <a:custGeom>
              <a:avLst/>
              <a:gdLst/>
              <a:ahLst/>
              <a:rect l="l" t="t" r="r" b="b"/>
              <a:pathLst>
                <a:path w="27585" h="17767">
                  <a:moveTo>
                    <a:pt x="3675" y="0"/>
                  </a:moveTo>
                  <a:cubicBezTo>
                    <a:pt x="3611" y="2977"/>
                    <a:pt x="2249" y="5954"/>
                    <a:pt x="1" y="7917"/>
                  </a:cubicBezTo>
                  <a:cubicBezTo>
                    <a:pt x="3896" y="9343"/>
                    <a:pt x="7697" y="11211"/>
                    <a:pt x="11560" y="12699"/>
                  </a:cubicBezTo>
                  <a:cubicBezTo>
                    <a:pt x="13492" y="13459"/>
                    <a:pt x="15487" y="14188"/>
                    <a:pt x="17419" y="14885"/>
                  </a:cubicBezTo>
                  <a:cubicBezTo>
                    <a:pt x="12795" y="11813"/>
                    <a:pt x="7950" y="9311"/>
                    <a:pt x="2566" y="7632"/>
                  </a:cubicBezTo>
                  <a:cubicBezTo>
                    <a:pt x="2418" y="7603"/>
                    <a:pt x="2491" y="7408"/>
                    <a:pt x="2631" y="7408"/>
                  </a:cubicBezTo>
                  <a:cubicBezTo>
                    <a:pt x="2640" y="7408"/>
                    <a:pt x="2651" y="7409"/>
                    <a:pt x="2661" y="7411"/>
                  </a:cubicBezTo>
                  <a:cubicBezTo>
                    <a:pt x="8583" y="9121"/>
                    <a:pt x="14379" y="11781"/>
                    <a:pt x="19287" y="15613"/>
                  </a:cubicBezTo>
                  <a:cubicBezTo>
                    <a:pt x="21188" y="16278"/>
                    <a:pt x="23056" y="16975"/>
                    <a:pt x="24893" y="17735"/>
                  </a:cubicBezTo>
                  <a:lnTo>
                    <a:pt x="24956" y="17766"/>
                  </a:lnTo>
                  <a:cubicBezTo>
                    <a:pt x="24988" y="17735"/>
                    <a:pt x="24988" y="17703"/>
                    <a:pt x="25020" y="17703"/>
                  </a:cubicBezTo>
                  <a:cubicBezTo>
                    <a:pt x="25210" y="17576"/>
                    <a:pt x="25368" y="17545"/>
                    <a:pt x="25590" y="17450"/>
                  </a:cubicBezTo>
                  <a:lnTo>
                    <a:pt x="25178" y="16658"/>
                  </a:lnTo>
                  <a:cubicBezTo>
                    <a:pt x="25146" y="16658"/>
                    <a:pt x="25083" y="16658"/>
                    <a:pt x="25051" y="16626"/>
                  </a:cubicBezTo>
                  <a:cubicBezTo>
                    <a:pt x="18559" y="11781"/>
                    <a:pt x="11845" y="7791"/>
                    <a:pt x="4340" y="4782"/>
                  </a:cubicBezTo>
                  <a:cubicBezTo>
                    <a:pt x="4251" y="4753"/>
                    <a:pt x="4273" y="4557"/>
                    <a:pt x="4405" y="4557"/>
                  </a:cubicBezTo>
                  <a:cubicBezTo>
                    <a:pt x="4414" y="4557"/>
                    <a:pt x="4424" y="4558"/>
                    <a:pt x="4435" y="4560"/>
                  </a:cubicBezTo>
                  <a:cubicBezTo>
                    <a:pt x="9977" y="6619"/>
                    <a:pt x="15424" y="9311"/>
                    <a:pt x="20396" y="12636"/>
                  </a:cubicBezTo>
                  <a:lnTo>
                    <a:pt x="20871" y="11908"/>
                  </a:lnTo>
                  <a:cubicBezTo>
                    <a:pt x="17324" y="9469"/>
                    <a:pt x="13650" y="7284"/>
                    <a:pt x="9818" y="5352"/>
                  </a:cubicBezTo>
                  <a:cubicBezTo>
                    <a:pt x="9712" y="5272"/>
                    <a:pt x="9785" y="5148"/>
                    <a:pt x="9886" y="5148"/>
                  </a:cubicBezTo>
                  <a:cubicBezTo>
                    <a:pt x="9905" y="5148"/>
                    <a:pt x="9925" y="5152"/>
                    <a:pt x="9945" y="5162"/>
                  </a:cubicBezTo>
                  <a:cubicBezTo>
                    <a:pt x="13809" y="6904"/>
                    <a:pt x="17577" y="9026"/>
                    <a:pt x="21061" y="11528"/>
                  </a:cubicBezTo>
                  <a:lnTo>
                    <a:pt x="21346" y="10578"/>
                  </a:lnTo>
                  <a:cubicBezTo>
                    <a:pt x="16691" y="6682"/>
                    <a:pt x="11402" y="3800"/>
                    <a:pt x="5511" y="1774"/>
                  </a:cubicBezTo>
                  <a:cubicBezTo>
                    <a:pt x="5365" y="1715"/>
                    <a:pt x="5381" y="1548"/>
                    <a:pt x="5509" y="1548"/>
                  </a:cubicBezTo>
                  <a:cubicBezTo>
                    <a:pt x="5520" y="1548"/>
                    <a:pt x="5531" y="1550"/>
                    <a:pt x="5543" y="1552"/>
                  </a:cubicBezTo>
                  <a:cubicBezTo>
                    <a:pt x="14220" y="3959"/>
                    <a:pt x="21916" y="9216"/>
                    <a:pt x="27585" y="16151"/>
                  </a:cubicBezTo>
                  <a:cubicBezTo>
                    <a:pt x="24703" y="12193"/>
                    <a:pt x="22011" y="8202"/>
                    <a:pt x="17894" y="5416"/>
                  </a:cubicBezTo>
                  <a:cubicBezTo>
                    <a:pt x="13650" y="2502"/>
                    <a:pt x="8678" y="1014"/>
                    <a:pt x="3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97"/>
            <p:cNvSpPr/>
            <p:nvPr/>
          </p:nvSpPr>
          <p:spPr>
            <a:xfrm>
              <a:off x="3600" y="4546800"/>
              <a:ext cx="684720" cy="389520"/>
            </a:xfrm>
            <a:custGeom>
              <a:avLst/>
              <a:gdLst/>
              <a:ahLst/>
              <a:rect l="l" t="t" r="r" b="b"/>
              <a:pathLst>
                <a:path w="21291" h="12118">
                  <a:moveTo>
                    <a:pt x="168" y="1"/>
                  </a:moveTo>
                  <a:cubicBezTo>
                    <a:pt x="51" y="1"/>
                    <a:pt x="0" y="214"/>
                    <a:pt x="136" y="242"/>
                  </a:cubicBezTo>
                  <a:cubicBezTo>
                    <a:pt x="7673" y="3282"/>
                    <a:pt x="14355" y="7272"/>
                    <a:pt x="20848" y="12086"/>
                  </a:cubicBezTo>
                  <a:cubicBezTo>
                    <a:pt x="20879" y="12117"/>
                    <a:pt x="20911" y="12117"/>
                    <a:pt x="20974" y="12117"/>
                  </a:cubicBezTo>
                  <a:cubicBezTo>
                    <a:pt x="21133" y="12117"/>
                    <a:pt x="21291" y="11832"/>
                    <a:pt x="21133" y="11706"/>
                  </a:cubicBezTo>
                  <a:cubicBezTo>
                    <a:pt x="19549" y="10471"/>
                    <a:pt x="17902" y="9235"/>
                    <a:pt x="16161" y="8095"/>
                  </a:cubicBezTo>
                  <a:cubicBezTo>
                    <a:pt x="11220" y="4770"/>
                    <a:pt x="5805" y="2078"/>
                    <a:pt x="231" y="20"/>
                  </a:cubicBezTo>
                  <a:cubicBezTo>
                    <a:pt x="209" y="6"/>
                    <a:pt x="18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98"/>
            <p:cNvSpPr/>
            <p:nvPr/>
          </p:nvSpPr>
          <p:spPr>
            <a:xfrm>
              <a:off x="41400" y="4275360"/>
              <a:ext cx="741240" cy="652680"/>
            </a:xfrm>
            <a:custGeom>
              <a:avLst/>
              <a:gdLst/>
              <a:ahLst/>
              <a:rect l="l" t="t" r="r" b="b"/>
              <a:pathLst>
                <a:path w="23056" h="20300">
                  <a:moveTo>
                    <a:pt x="8646" y="0"/>
                  </a:moveTo>
                  <a:cubicBezTo>
                    <a:pt x="8614" y="127"/>
                    <a:pt x="8582" y="190"/>
                    <a:pt x="8456" y="254"/>
                  </a:cubicBezTo>
                  <a:cubicBezTo>
                    <a:pt x="5637" y="1362"/>
                    <a:pt x="2819" y="2344"/>
                    <a:pt x="0" y="3357"/>
                  </a:cubicBezTo>
                  <a:cubicBezTo>
                    <a:pt x="4845" y="4434"/>
                    <a:pt x="9659" y="6081"/>
                    <a:pt x="13649" y="9089"/>
                  </a:cubicBezTo>
                  <a:cubicBezTo>
                    <a:pt x="17576" y="12003"/>
                    <a:pt x="20585" y="16120"/>
                    <a:pt x="23055" y="20300"/>
                  </a:cubicBezTo>
                  <a:cubicBezTo>
                    <a:pt x="20648" y="12066"/>
                    <a:pt x="15613" y="4877"/>
                    <a:pt x="8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99"/>
            <p:cNvSpPr/>
            <p:nvPr/>
          </p:nvSpPr>
          <p:spPr>
            <a:xfrm>
              <a:off x="181440" y="4565520"/>
              <a:ext cx="370080" cy="219240"/>
            </a:xfrm>
            <a:custGeom>
              <a:avLst/>
              <a:gdLst/>
              <a:ahLst/>
              <a:rect l="l" t="t" r="r" b="b"/>
              <a:pathLst>
                <a:path w="11515" h="6823">
                  <a:moveTo>
                    <a:pt x="208" y="1"/>
                  </a:moveTo>
                  <a:cubicBezTo>
                    <a:pt x="95" y="1"/>
                    <a:pt x="0" y="137"/>
                    <a:pt x="115" y="195"/>
                  </a:cubicBezTo>
                  <a:cubicBezTo>
                    <a:pt x="3979" y="2158"/>
                    <a:pt x="7621" y="4312"/>
                    <a:pt x="11168" y="6782"/>
                  </a:cubicBezTo>
                  <a:cubicBezTo>
                    <a:pt x="11202" y="6810"/>
                    <a:pt x="11236" y="6822"/>
                    <a:pt x="11267" y="6822"/>
                  </a:cubicBezTo>
                  <a:cubicBezTo>
                    <a:pt x="11414" y="6822"/>
                    <a:pt x="11514" y="6564"/>
                    <a:pt x="11358" y="6434"/>
                  </a:cubicBezTo>
                  <a:cubicBezTo>
                    <a:pt x="7874" y="3932"/>
                    <a:pt x="4106" y="1778"/>
                    <a:pt x="242" y="5"/>
                  </a:cubicBezTo>
                  <a:cubicBezTo>
                    <a:pt x="231" y="2"/>
                    <a:pt x="219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00"/>
            <p:cNvSpPr/>
            <p:nvPr/>
          </p:nvSpPr>
          <p:spPr>
            <a:xfrm>
              <a:off x="5626800" y="2893680"/>
              <a:ext cx="1467000" cy="2428560"/>
            </a:xfrm>
            <a:custGeom>
              <a:avLst/>
              <a:gdLst/>
              <a:ahLst/>
              <a:rect l="l" t="t" r="r" b="b"/>
              <a:pathLst>
                <a:path w="45605" h="75499">
                  <a:moveTo>
                    <a:pt x="26508" y="440"/>
                  </a:moveTo>
                  <a:cubicBezTo>
                    <a:pt x="27775" y="535"/>
                    <a:pt x="28915" y="1073"/>
                    <a:pt x="29675" y="2118"/>
                  </a:cubicBezTo>
                  <a:cubicBezTo>
                    <a:pt x="29544" y="2134"/>
                    <a:pt x="29415" y="2141"/>
                    <a:pt x="29288" y="2141"/>
                  </a:cubicBezTo>
                  <a:cubicBezTo>
                    <a:pt x="28114" y="2141"/>
                    <a:pt x="27079" y="1497"/>
                    <a:pt x="26508" y="440"/>
                  </a:cubicBezTo>
                  <a:close/>
                  <a:moveTo>
                    <a:pt x="22708" y="6995"/>
                  </a:moveTo>
                  <a:cubicBezTo>
                    <a:pt x="22708" y="7027"/>
                    <a:pt x="22708" y="7090"/>
                    <a:pt x="22739" y="7122"/>
                  </a:cubicBezTo>
                  <a:cubicBezTo>
                    <a:pt x="23493" y="8182"/>
                    <a:pt x="24739" y="8752"/>
                    <a:pt x="26018" y="8752"/>
                  </a:cubicBezTo>
                  <a:cubicBezTo>
                    <a:pt x="26458" y="8752"/>
                    <a:pt x="26902" y="8685"/>
                    <a:pt x="27331" y="8547"/>
                  </a:cubicBezTo>
                  <a:cubicBezTo>
                    <a:pt x="27490" y="9149"/>
                    <a:pt x="27648" y="9687"/>
                    <a:pt x="27870" y="10257"/>
                  </a:cubicBezTo>
                  <a:lnTo>
                    <a:pt x="27711" y="10257"/>
                  </a:lnTo>
                  <a:cubicBezTo>
                    <a:pt x="27354" y="10303"/>
                    <a:pt x="26998" y="10326"/>
                    <a:pt x="26644" y="10326"/>
                  </a:cubicBezTo>
                  <a:cubicBezTo>
                    <a:pt x="25528" y="10326"/>
                    <a:pt x="24439" y="10089"/>
                    <a:pt x="23404" y="9560"/>
                  </a:cubicBezTo>
                  <a:cubicBezTo>
                    <a:pt x="22391" y="9054"/>
                    <a:pt x="21631" y="8262"/>
                    <a:pt x="20744" y="7597"/>
                  </a:cubicBezTo>
                  <a:cubicBezTo>
                    <a:pt x="20807" y="7502"/>
                    <a:pt x="20839" y="7438"/>
                    <a:pt x="20839" y="7407"/>
                  </a:cubicBezTo>
                  <a:cubicBezTo>
                    <a:pt x="20902" y="7410"/>
                    <a:pt x="20965" y="7411"/>
                    <a:pt x="21028" y="7411"/>
                  </a:cubicBezTo>
                  <a:cubicBezTo>
                    <a:pt x="21603" y="7411"/>
                    <a:pt x="22194" y="7280"/>
                    <a:pt x="22708" y="6995"/>
                  </a:cubicBezTo>
                  <a:close/>
                  <a:moveTo>
                    <a:pt x="20522" y="7818"/>
                  </a:moveTo>
                  <a:cubicBezTo>
                    <a:pt x="21499" y="10043"/>
                    <a:pt x="24312" y="10966"/>
                    <a:pt x="26691" y="10966"/>
                  </a:cubicBezTo>
                  <a:cubicBezTo>
                    <a:pt x="27089" y="10966"/>
                    <a:pt x="27475" y="10940"/>
                    <a:pt x="27838" y="10890"/>
                  </a:cubicBezTo>
                  <a:lnTo>
                    <a:pt x="27838" y="10890"/>
                  </a:lnTo>
                  <a:cubicBezTo>
                    <a:pt x="27838" y="10922"/>
                    <a:pt x="27806" y="10954"/>
                    <a:pt x="27806" y="10985"/>
                  </a:cubicBezTo>
                  <a:cubicBezTo>
                    <a:pt x="26666" y="14912"/>
                    <a:pt x="25463" y="18808"/>
                    <a:pt x="24323" y="22671"/>
                  </a:cubicBezTo>
                  <a:cubicBezTo>
                    <a:pt x="24069" y="22703"/>
                    <a:pt x="23974" y="23020"/>
                    <a:pt x="24164" y="23178"/>
                  </a:cubicBezTo>
                  <a:cubicBezTo>
                    <a:pt x="23974" y="23875"/>
                    <a:pt x="23816" y="24508"/>
                    <a:pt x="23594" y="25173"/>
                  </a:cubicBezTo>
                  <a:lnTo>
                    <a:pt x="23594" y="25300"/>
                  </a:lnTo>
                  <a:cubicBezTo>
                    <a:pt x="23497" y="25301"/>
                    <a:pt x="23401" y="25301"/>
                    <a:pt x="23304" y="25301"/>
                  </a:cubicBezTo>
                  <a:cubicBezTo>
                    <a:pt x="20489" y="25301"/>
                    <a:pt x="17707" y="24855"/>
                    <a:pt x="15044" y="23906"/>
                  </a:cubicBezTo>
                  <a:cubicBezTo>
                    <a:pt x="12257" y="22924"/>
                    <a:pt x="10072" y="21214"/>
                    <a:pt x="7538" y="19726"/>
                  </a:cubicBezTo>
                  <a:cubicBezTo>
                    <a:pt x="9818" y="17857"/>
                    <a:pt x="11972" y="15799"/>
                    <a:pt x="14157" y="13772"/>
                  </a:cubicBezTo>
                  <a:cubicBezTo>
                    <a:pt x="16279" y="11840"/>
                    <a:pt x="18527" y="9940"/>
                    <a:pt x="20522" y="7818"/>
                  </a:cubicBezTo>
                  <a:close/>
                  <a:moveTo>
                    <a:pt x="10737" y="25616"/>
                  </a:moveTo>
                  <a:cubicBezTo>
                    <a:pt x="11718" y="26060"/>
                    <a:pt x="12764" y="26440"/>
                    <a:pt x="13777" y="26788"/>
                  </a:cubicBezTo>
                  <a:cubicBezTo>
                    <a:pt x="14189" y="26946"/>
                    <a:pt x="14632" y="27073"/>
                    <a:pt x="15012" y="27263"/>
                  </a:cubicBezTo>
                  <a:cubicBezTo>
                    <a:pt x="14094" y="28625"/>
                    <a:pt x="13429" y="30145"/>
                    <a:pt x="12764" y="31570"/>
                  </a:cubicBezTo>
                  <a:lnTo>
                    <a:pt x="12637" y="31570"/>
                  </a:lnTo>
                  <a:cubicBezTo>
                    <a:pt x="12499" y="31577"/>
                    <a:pt x="12365" y="31581"/>
                    <a:pt x="12233" y="31581"/>
                  </a:cubicBezTo>
                  <a:cubicBezTo>
                    <a:pt x="10672" y="31581"/>
                    <a:pt x="9545" y="31053"/>
                    <a:pt x="8552" y="29797"/>
                  </a:cubicBezTo>
                  <a:lnTo>
                    <a:pt x="8678" y="29670"/>
                  </a:lnTo>
                  <a:cubicBezTo>
                    <a:pt x="9122" y="29100"/>
                    <a:pt x="9407" y="28340"/>
                    <a:pt x="9723" y="27675"/>
                  </a:cubicBezTo>
                  <a:cubicBezTo>
                    <a:pt x="10072" y="27010"/>
                    <a:pt x="10420" y="26313"/>
                    <a:pt x="10737" y="25648"/>
                  </a:cubicBezTo>
                  <a:lnTo>
                    <a:pt x="10737" y="25616"/>
                  </a:lnTo>
                  <a:close/>
                  <a:moveTo>
                    <a:pt x="17514" y="28023"/>
                  </a:moveTo>
                  <a:cubicBezTo>
                    <a:pt x="18337" y="28245"/>
                    <a:pt x="19161" y="28498"/>
                    <a:pt x="20016" y="28625"/>
                  </a:cubicBezTo>
                  <a:cubicBezTo>
                    <a:pt x="19477" y="29638"/>
                    <a:pt x="19097" y="30715"/>
                    <a:pt x="18686" y="31728"/>
                  </a:cubicBezTo>
                  <a:cubicBezTo>
                    <a:pt x="18548" y="31747"/>
                    <a:pt x="18413" y="31756"/>
                    <a:pt x="18282" y="31756"/>
                  </a:cubicBezTo>
                  <a:cubicBezTo>
                    <a:pt x="17509" y="31756"/>
                    <a:pt x="16852" y="31442"/>
                    <a:pt x="16310" y="30873"/>
                  </a:cubicBezTo>
                  <a:cubicBezTo>
                    <a:pt x="16754" y="29923"/>
                    <a:pt x="17166" y="28973"/>
                    <a:pt x="17514" y="28023"/>
                  </a:cubicBezTo>
                  <a:close/>
                  <a:moveTo>
                    <a:pt x="27806" y="13994"/>
                  </a:moveTo>
                  <a:cubicBezTo>
                    <a:pt x="39587" y="20138"/>
                    <a:pt x="44179" y="37334"/>
                    <a:pt x="41266" y="49558"/>
                  </a:cubicBezTo>
                  <a:cubicBezTo>
                    <a:pt x="37465" y="65361"/>
                    <a:pt x="19382" y="71093"/>
                    <a:pt x="4878" y="71220"/>
                  </a:cubicBezTo>
                  <a:cubicBezTo>
                    <a:pt x="4846" y="71188"/>
                    <a:pt x="4846" y="71125"/>
                    <a:pt x="4815" y="71125"/>
                  </a:cubicBezTo>
                  <a:cubicBezTo>
                    <a:pt x="3231" y="70396"/>
                    <a:pt x="2724" y="65963"/>
                    <a:pt x="2503" y="64442"/>
                  </a:cubicBezTo>
                  <a:cubicBezTo>
                    <a:pt x="2344" y="63492"/>
                    <a:pt x="1268" y="58615"/>
                    <a:pt x="2471" y="57824"/>
                  </a:cubicBezTo>
                  <a:lnTo>
                    <a:pt x="2503" y="57824"/>
                  </a:lnTo>
                  <a:cubicBezTo>
                    <a:pt x="3792" y="57981"/>
                    <a:pt x="5102" y="58059"/>
                    <a:pt x="6421" y="58059"/>
                  </a:cubicBezTo>
                  <a:cubicBezTo>
                    <a:pt x="15725" y="58059"/>
                    <a:pt x="25441" y="54165"/>
                    <a:pt x="31100" y="46676"/>
                  </a:cubicBezTo>
                  <a:cubicBezTo>
                    <a:pt x="36990" y="38917"/>
                    <a:pt x="34362" y="26630"/>
                    <a:pt x="25083" y="22956"/>
                  </a:cubicBezTo>
                  <a:cubicBezTo>
                    <a:pt x="26065" y="20011"/>
                    <a:pt x="26983" y="17002"/>
                    <a:pt x="27806" y="13994"/>
                  </a:cubicBezTo>
                  <a:close/>
                  <a:moveTo>
                    <a:pt x="28250" y="12410"/>
                  </a:moveTo>
                  <a:cubicBezTo>
                    <a:pt x="35090" y="15166"/>
                    <a:pt x="39176" y="22006"/>
                    <a:pt x="41551" y="28657"/>
                  </a:cubicBezTo>
                  <a:cubicBezTo>
                    <a:pt x="44053" y="35687"/>
                    <a:pt x="44781" y="43573"/>
                    <a:pt x="42532" y="50825"/>
                  </a:cubicBezTo>
                  <a:cubicBezTo>
                    <a:pt x="40474" y="57507"/>
                    <a:pt x="36072" y="63366"/>
                    <a:pt x="29865" y="66786"/>
                  </a:cubicBezTo>
                  <a:cubicBezTo>
                    <a:pt x="23593" y="70255"/>
                    <a:pt x="16324" y="73140"/>
                    <a:pt x="9059" y="73140"/>
                  </a:cubicBezTo>
                  <a:cubicBezTo>
                    <a:pt x="8034" y="73140"/>
                    <a:pt x="7009" y="73083"/>
                    <a:pt x="5986" y="72961"/>
                  </a:cubicBezTo>
                  <a:cubicBezTo>
                    <a:pt x="5955" y="72961"/>
                    <a:pt x="5955" y="72993"/>
                    <a:pt x="5923" y="72993"/>
                  </a:cubicBezTo>
                  <a:cubicBezTo>
                    <a:pt x="5480" y="72708"/>
                    <a:pt x="5131" y="72455"/>
                    <a:pt x="4815" y="72075"/>
                  </a:cubicBezTo>
                  <a:lnTo>
                    <a:pt x="4815" y="72075"/>
                  </a:lnTo>
                  <a:cubicBezTo>
                    <a:pt x="4958" y="72076"/>
                    <a:pt x="5102" y="72076"/>
                    <a:pt x="5247" y="72076"/>
                  </a:cubicBezTo>
                  <a:cubicBezTo>
                    <a:pt x="20151" y="72076"/>
                    <a:pt x="38514" y="65584"/>
                    <a:pt x="42184" y="49431"/>
                  </a:cubicBezTo>
                  <a:cubicBezTo>
                    <a:pt x="44939" y="37176"/>
                    <a:pt x="40442" y="18871"/>
                    <a:pt x="27965" y="13392"/>
                  </a:cubicBezTo>
                  <a:cubicBezTo>
                    <a:pt x="28028" y="13044"/>
                    <a:pt x="28155" y="12759"/>
                    <a:pt x="28250" y="12410"/>
                  </a:cubicBezTo>
                  <a:close/>
                  <a:moveTo>
                    <a:pt x="36199" y="62764"/>
                  </a:moveTo>
                  <a:lnTo>
                    <a:pt x="36199" y="62764"/>
                  </a:lnTo>
                  <a:cubicBezTo>
                    <a:pt x="34837" y="64759"/>
                    <a:pt x="33982" y="67103"/>
                    <a:pt x="33538" y="69414"/>
                  </a:cubicBezTo>
                  <a:cubicBezTo>
                    <a:pt x="33158" y="71473"/>
                    <a:pt x="33317" y="73183"/>
                    <a:pt x="30720" y="74101"/>
                  </a:cubicBezTo>
                  <a:cubicBezTo>
                    <a:pt x="30094" y="74324"/>
                    <a:pt x="29297" y="74382"/>
                    <a:pt x="28469" y="74382"/>
                  </a:cubicBezTo>
                  <a:cubicBezTo>
                    <a:pt x="27579" y="74382"/>
                    <a:pt x="26653" y="74315"/>
                    <a:pt x="25863" y="74315"/>
                  </a:cubicBezTo>
                  <a:cubicBezTo>
                    <a:pt x="25714" y="74315"/>
                    <a:pt x="25569" y="74317"/>
                    <a:pt x="25431" y="74323"/>
                  </a:cubicBezTo>
                  <a:cubicBezTo>
                    <a:pt x="22233" y="74450"/>
                    <a:pt x="18971" y="74545"/>
                    <a:pt x="15772" y="74608"/>
                  </a:cubicBezTo>
                  <a:cubicBezTo>
                    <a:pt x="14157" y="74640"/>
                    <a:pt x="12574" y="74703"/>
                    <a:pt x="10927" y="74703"/>
                  </a:cubicBezTo>
                  <a:cubicBezTo>
                    <a:pt x="10526" y="74703"/>
                    <a:pt x="9582" y="74809"/>
                    <a:pt x="8633" y="74809"/>
                  </a:cubicBezTo>
                  <a:cubicBezTo>
                    <a:pt x="7256" y="74809"/>
                    <a:pt x="5869" y="74587"/>
                    <a:pt x="6113" y="73500"/>
                  </a:cubicBezTo>
                  <a:cubicBezTo>
                    <a:pt x="6145" y="73468"/>
                    <a:pt x="6176" y="73373"/>
                    <a:pt x="6176" y="73310"/>
                  </a:cubicBezTo>
                  <a:cubicBezTo>
                    <a:pt x="7468" y="73653"/>
                    <a:pt x="8782" y="73800"/>
                    <a:pt x="10098" y="73800"/>
                  </a:cubicBezTo>
                  <a:cubicBezTo>
                    <a:pt x="12913" y="73800"/>
                    <a:pt x="15736" y="73128"/>
                    <a:pt x="18369" y="72265"/>
                  </a:cubicBezTo>
                  <a:cubicBezTo>
                    <a:pt x="22423" y="70966"/>
                    <a:pt x="26508" y="69351"/>
                    <a:pt x="30213" y="67324"/>
                  </a:cubicBezTo>
                  <a:cubicBezTo>
                    <a:pt x="32430" y="66089"/>
                    <a:pt x="34457" y="64569"/>
                    <a:pt x="36199" y="62764"/>
                  </a:cubicBezTo>
                  <a:close/>
                  <a:moveTo>
                    <a:pt x="26141" y="1"/>
                  </a:moveTo>
                  <a:cubicBezTo>
                    <a:pt x="26051" y="1"/>
                    <a:pt x="25961" y="45"/>
                    <a:pt x="25906" y="155"/>
                  </a:cubicBezTo>
                  <a:cubicBezTo>
                    <a:pt x="24798" y="2245"/>
                    <a:pt x="23816" y="4430"/>
                    <a:pt x="22898" y="6647"/>
                  </a:cubicBezTo>
                  <a:cubicBezTo>
                    <a:pt x="22866" y="6678"/>
                    <a:pt x="22898" y="6742"/>
                    <a:pt x="22898" y="6773"/>
                  </a:cubicBezTo>
                  <a:cubicBezTo>
                    <a:pt x="22916" y="6810"/>
                    <a:pt x="22987" y="6847"/>
                    <a:pt x="23062" y="6847"/>
                  </a:cubicBezTo>
                  <a:cubicBezTo>
                    <a:pt x="23117" y="6847"/>
                    <a:pt x="23174" y="6827"/>
                    <a:pt x="23214" y="6773"/>
                  </a:cubicBezTo>
                  <a:cubicBezTo>
                    <a:pt x="24291" y="4873"/>
                    <a:pt x="25304" y="2878"/>
                    <a:pt x="26191" y="915"/>
                  </a:cubicBezTo>
                  <a:cubicBezTo>
                    <a:pt x="26709" y="2066"/>
                    <a:pt x="27908" y="2773"/>
                    <a:pt x="29169" y="2773"/>
                  </a:cubicBezTo>
                  <a:cubicBezTo>
                    <a:pt x="29295" y="2773"/>
                    <a:pt x="29421" y="2766"/>
                    <a:pt x="29548" y="2751"/>
                  </a:cubicBezTo>
                  <a:lnTo>
                    <a:pt x="29548" y="2751"/>
                  </a:lnTo>
                  <a:cubicBezTo>
                    <a:pt x="28503" y="4303"/>
                    <a:pt x="27300" y="6235"/>
                    <a:pt x="27015" y="8072"/>
                  </a:cubicBezTo>
                  <a:cubicBezTo>
                    <a:pt x="26636" y="8187"/>
                    <a:pt x="26262" y="8242"/>
                    <a:pt x="25897" y="8242"/>
                  </a:cubicBezTo>
                  <a:cubicBezTo>
                    <a:pt x="24853" y="8242"/>
                    <a:pt x="23877" y="7792"/>
                    <a:pt x="23056" y="6995"/>
                  </a:cubicBezTo>
                  <a:cubicBezTo>
                    <a:pt x="23024" y="6963"/>
                    <a:pt x="22929" y="6963"/>
                    <a:pt x="22898" y="6963"/>
                  </a:cubicBezTo>
                  <a:lnTo>
                    <a:pt x="22898" y="6805"/>
                  </a:lnTo>
                  <a:cubicBezTo>
                    <a:pt x="22898" y="6727"/>
                    <a:pt x="22812" y="6670"/>
                    <a:pt x="22711" y="6670"/>
                  </a:cubicBezTo>
                  <a:cubicBezTo>
                    <a:pt x="22689" y="6670"/>
                    <a:pt x="22667" y="6673"/>
                    <a:pt x="22644" y="6678"/>
                  </a:cubicBezTo>
                  <a:cubicBezTo>
                    <a:pt x="21853" y="6963"/>
                    <a:pt x="21188" y="7248"/>
                    <a:pt x="20332" y="7248"/>
                  </a:cubicBezTo>
                  <a:cubicBezTo>
                    <a:pt x="20206" y="7248"/>
                    <a:pt x="20174" y="7312"/>
                    <a:pt x="20174" y="7407"/>
                  </a:cubicBezTo>
                  <a:cubicBezTo>
                    <a:pt x="17862" y="9212"/>
                    <a:pt x="15772" y="11397"/>
                    <a:pt x="13587" y="13424"/>
                  </a:cubicBezTo>
                  <a:cubicBezTo>
                    <a:pt x="11623" y="15229"/>
                    <a:pt x="9565" y="17002"/>
                    <a:pt x="7696" y="18966"/>
                  </a:cubicBezTo>
                  <a:cubicBezTo>
                    <a:pt x="7725" y="18853"/>
                    <a:pt x="7626" y="18739"/>
                    <a:pt x="7537" y="18739"/>
                  </a:cubicBezTo>
                  <a:cubicBezTo>
                    <a:pt x="7527" y="18739"/>
                    <a:pt x="7516" y="18741"/>
                    <a:pt x="7506" y="18744"/>
                  </a:cubicBezTo>
                  <a:cubicBezTo>
                    <a:pt x="6398" y="19124"/>
                    <a:pt x="5353" y="19948"/>
                    <a:pt x="4910" y="21056"/>
                  </a:cubicBezTo>
                  <a:cubicBezTo>
                    <a:pt x="4878" y="21119"/>
                    <a:pt x="4878" y="21214"/>
                    <a:pt x="4910" y="21246"/>
                  </a:cubicBezTo>
                  <a:cubicBezTo>
                    <a:pt x="4846" y="21341"/>
                    <a:pt x="4846" y="21468"/>
                    <a:pt x="4910" y="21531"/>
                  </a:cubicBezTo>
                  <a:cubicBezTo>
                    <a:pt x="6335" y="23305"/>
                    <a:pt x="8203" y="24571"/>
                    <a:pt x="10230" y="25553"/>
                  </a:cubicBezTo>
                  <a:cubicBezTo>
                    <a:pt x="9755" y="26186"/>
                    <a:pt x="9343" y="26915"/>
                    <a:pt x="8963" y="27611"/>
                  </a:cubicBezTo>
                  <a:cubicBezTo>
                    <a:pt x="8615" y="28245"/>
                    <a:pt x="8203" y="28878"/>
                    <a:pt x="8013" y="29607"/>
                  </a:cubicBezTo>
                  <a:lnTo>
                    <a:pt x="8013" y="29638"/>
                  </a:lnTo>
                  <a:cubicBezTo>
                    <a:pt x="7918" y="29670"/>
                    <a:pt x="7855" y="29765"/>
                    <a:pt x="7886" y="29892"/>
                  </a:cubicBezTo>
                  <a:cubicBezTo>
                    <a:pt x="8359" y="31389"/>
                    <a:pt x="10075" y="32473"/>
                    <a:pt x="11659" y="32473"/>
                  </a:cubicBezTo>
                  <a:cubicBezTo>
                    <a:pt x="11984" y="32473"/>
                    <a:pt x="12303" y="32427"/>
                    <a:pt x="12605" y="32330"/>
                  </a:cubicBezTo>
                  <a:cubicBezTo>
                    <a:pt x="12732" y="32298"/>
                    <a:pt x="12764" y="32267"/>
                    <a:pt x="12795" y="32172"/>
                  </a:cubicBezTo>
                  <a:cubicBezTo>
                    <a:pt x="12890" y="32172"/>
                    <a:pt x="12954" y="32140"/>
                    <a:pt x="12985" y="32045"/>
                  </a:cubicBezTo>
                  <a:cubicBezTo>
                    <a:pt x="13840" y="30620"/>
                    <a:pt x="14790" y="29195"/>
                    <a:pt x="15424" y="27707"/>
                  </a:cubicBezTo>
                  <a:cubicBezTo>
                    <a:pt x="15455" y="27611"/>
                    <a:pt x="15455" y="27580"/>
                    <a:pt x="15455" y="27548"/>
                  </a:cubicBezTo>
                  <a:cubicBezTo>
                    <a:pt x="15962" y="27707"/>
                    <a:pt x="16532" y="27897"/>
                    <a:pt x="17071" y="28055"/>
                  </a:cubicBezTo>
                  <a:cubicBezTo>
                    <a:pt x="16564" y="28942"/>
                    <a:pt x="16089" y="29892"/>
                    <a:pt x="15677" y="30778"/>
                  </a:cubicBezTo>
                  <a:cubicBezTo>
                    <a:pt x="15614" y="31000"/>
                    <a:pt x="15677" y="31158"/>
                    <a:pt x="15835" y="31222"/>
                  </a:cubicBezTo>
                  <a:cubicBezTo>
                    <a:pt x="16329" y="31975"/>
                    <a:pt x="17184" y="32430"/>
                    <a:pt x="18069" y="32430"/>
                  </a:cubicBezTo>
                  <a:cubicBezTo>
                    <a:pt x="18264" y="32430"/>
                    <a:pt x="18460" y="32408"/>
                    <a:pt x="18654" y="32362"/>
                  </a:cubicBezTo>
                  <a:cubicBezTo>
                    <a:pt x="18686" y="32362"/>
                    <a:pt x="18686" y="32362"/>
                    <a:pt x="18749" y="32330"/>
                  </a:cubicBezTo>
                  <a:cubicBezTo>
                    <a:pt x="18766" y="32339"/>
                    <a:pt x="18785" y="32343"/>
                    <a:pt x="18805" y="32343"/>
                  </a:cubicBezTo>
                  <a:cubicBezTo>
                    <a:pt x="18859" y="32343"/>
                    <a:pt x="18916" y="32313"/>
                    <a:pt x="18939" y="32267"/>
                  </a:cubicBezTo>
                  <a:cubicBezTo>
                    <a:pt x="19477" y="31190"/>
                    <a:pt x="20079" y="30050"/>
                    <a:pt x="20522" y="28878"/>
                  </a:cubicBezTo>
                  <a:cubicBezTo>
                    <a:pt x="20939" y="28929"/>
                    <a:pt x="21355" y="28957"/>
                    <a:pt x="21765" y="28957"/>
                  </a:cubicBezTo>
                  <a:cubicBezTo>
                    <a:pt x="22634" y="28957"/>
                    <a:pt x="23475" y="28831"/>
                    <a:pt x="24228" y="28530"/>
                  </a:cubicBezTo>
                  <a:cubicBezTo>
                    <a:pt x="24291" y="28530"/>
                    <a:pt x="24323" y="28498"/>
                    <a:pt x="24323" y="28498"/>
                  </a:cubicBezTo>
                  <a:cubicBezTo>
                    <a:pt x="24386" y="28498"/>
                    <a:pt x="24449" y="28467"/>
                    <a:pt x="24481" y="28372"/>
                  </a:cubicBezTo>
                  <a:cubicBezTo>
                    <a:pt x="24829" y="27516"/>
                    <a:pt x="24956" y="26598"/>
                    <a:pt x="24861" y="25680"/>
                  </a:cubicBezTo>
                  <a:cubicBezTo>
                    <a:pt x="24845" y="25506"/>
                    <a:pt x="24711" y="25418"/>
                    <a:pt x="24580" y="25418"/>
                  </a:cubicBezTo>
                  <a:cubicBezTo>
                    <a:pt x="24449" y="25418"/>
                    <a:pt x="24323" y="25506"/>
                    <a:pt x="24323" y="25680"/>
                  </a:cubicBezTo>
                  <a:lnTo>
                    <a:pt x="24323" y="25870"/>
                  </a:lnTo>
                  <a:cubicBezTo>
                    <a:pt x="24323" y="26566"/>
                    <a:pt x="24291" y="27231"/>
                    <a:pt x="24196" y="27897"/>
                  </a:cubicBezTo>
                  <a:cubicBezTo>
                    <a:pt x="24186" y="27886"/>
                    <a:pt x="24175" y="27882"/>
                    <a:pt x="24163" y="27882"/>
                  </a:cubicBezTo>
                  <a:cubicBezTo>
                    <a:pt x="24140" y="27882"/>
                    <a:pt x="24112" y="27897"/>
                    <a:pt x="24069" y="27897"/>
                  </a:cubicBezTo>
                  <a:cubicBezTo>
                    <a:pt x="23405" y="28139"/>
                    <a:pt x="22670" y="28240"/>
                    <a:pt x="21896" y="28240"/>
                  </a:cubicBezTo>
                  <a:cubicBezTo>
                    <a:pt x="19239" y="28240"/>
                    <a:pt x="16128" y="27049"/>
                    <a:pt x="13872" y="26313"/>
                  </a:cubicBezTo>
                  <a:cubicBezTo>
                    <a:pt x="10610" y="25236"/>
                    <a:pt x="7760" y="23716"/>
                    <a:pt x="5321" y="21278"/>
                  </a:cubicBezTo>
                  <a:cubicBezTo>
                    <a:pt x="5353" y="21278"/>
                    <a:pt x="5353" y="21246"/>
                    <a:pt x="5353" y="21246"/>
                  </a:cubicBezTo>
                  <a:cubicBezTo>
                    <a:pt x="5955" y="20328"/>
                    <a:pt x="6588" y="19631"/>
                    <a:pt x="7538" y="19061"/>
                  </a:cubicBezTo>
                  <a:lnTo>
                    <a:pt x="7538" y="19061"/>
                  </a:lnTo>
                  <a:cubicBezTo>
                    <a:pt x="7380" y="19219"/>
                    <a:pt x="7190" y="19378"/>
                    <a:pt x="7031" y="19599"/>
                  </a:cubicBezTo>
                  <a:cubicBezTo>
                    <a:pt x="6968" y="19631"/>
                    <a:pt x="6936" y="19663"/>
                    <a:pt x="6936" y="19726"/>
                  </a:cubicBezTo>
                  <a:cubicBezTo>
                    <a:pt x="6905" y="19789"/>
                    <a:pt x="6905" y="19884"/>
                    <a:pt x="6936" y="19948"/>
                  </a:cubicBezTo>
                  <a:cubicBezTo>
                    <a:pt x="10548" y="24477"/>
                    <a:pt x="17709" y="26256"/>
                    <a:pt x="23302" y="26256"/>
                  </a:cubicBezTo>
                  <a:cubicBezTo>
                    <a:pt x="23497" y="26256"/>
                    <a:pt x="23689" y="26254"/>
                    <a:pt x="23879" y="26250"/>
                  </a:cubicBezTo>
                  <a:cubicBezTo>
                    <a:pt x="24164" y="26250"/>
                    <a:pt x="24291" y="26060"/>
                    <a:pt x="24291" y="25838"/>
                  </a:cubicBezTo>
                  <a:cubicBezTo>
                    <a:pt x="24291" y="25711"/>
                    <a:pt x="24228" y="25616"/>
                    <a:pt x="24133" y="25521"/>
                  </a:cubicBezTo>
                  <a:cubicBezTo>
                    <a:pt x="24164" y="25521"/>
                    <a:pt x="24164" y="25490"/>
                    <a:pt x="24164" y="25490"/>
                  </a:cubicBezTo>
                  <a:cubicBezTo>
                    <a:pt x="24386" y="24888"/>
                    <a:pt x="24608" y="24286"/>
                    <a:pt x="24798" y="23716"/>
                  </a:cubicBezTo>
                  <a:cubicBezTo>
                    <a:pt x="28788" y="25933"/>
                    <a:pt x="31987" y="29258"/>
                    <a:pt x="33032" y="33882"/>
                  </a:cubicBezTo>
                  <a:cubicBezTo>
                    <a:pt x="34267" y="39266"/>
                    <a:pt x="32303" y="44491"/>
                    <a:pt x="28503" y="48323"/>
                  </a:cubicBezTo>
                  <a:cubicBezTo>
                    <a:pt x="22711" y="54197"/>
                    <a:pt x="14538" y="57266"/>
                    <a:pt x="6364" y="57266"/>
                  </a:cubicBezTo>
                  <a:cubicBezTo>
                    <a:pt x="5063" y="57266"/>
                    <a:pt x="3762" y="57188"/>
                    <a:pt x="2471" y="57032"/>
                  </a:cubicBezTo>
                  <a:cubicBezTo>
                    <a:pt x="2449" y="57029"/>
                    <a:pt x="2428" y="57028"/>
                    <a:pt x="2408" y="57028"/>
                  </a:cubicBezTo>
                  <a:cubicBezTo>
                    <a:pt x="2201" y="57028"/>
                    <a:pt x="2117" y="57172"/>
                    <a:pt x="2059" y="57317"/>
                  </a:cubicBezTo>
                  <a:cubicBezTo>
                    <a:pt x="1" y="58014"/>
                    <a:pt x="1426" y="63144"/>
                    <a:pt x="1711" y="64727"/>
                  </a:cubicBezTo>
                  <a:cubicBezTo>
                    <a:pt x="1901" y="65868"/>
                    <a:pt x="2186" y="69794"/>
                    <a:pt x="3484" y="71093"/>
                  </a:cubicBezTo>
                  <a:cubicBezTo>
                    <a:pt x="3928" y="72075"/>
                    <a:pt x="4720" y="72930"/>
                    <a:pt x="5638" y="73500"/>
                  </a:cubicBezTo>
                  <a:cubicBezTo>
                    <a:pt x="5321" y="74418"/>
                    <a:pt x="5385" y="74101"/>
                    <a:pt x="5321" y="75147"/>
                  </a:cubicBezTo>
                  <a:cubicBezTo>
                    <a:pt x="5321" y="75337"/>
                    <a:pt x="5511" y="75495"/>
                    <a:pt x="5670" y="75495"/>
                  </a:cubicBezTo>
                  <a:cubicBezTo>
                    <a:pt x="6327" y="75497"/>
                    <a:pt x="6984" y="75499"/>
                    <a:pt x="7642" y="75499"/>
                  </a:cubicBezTo>
                  <a:cubicBezTo>
                    <a:pt x="14875" y="75499"/>
                    <a:pt x="22130" y="75339"/>
                    <a:pt x="29358" y="75020"/>
                  </a:cubicBezTo>
                  <a:cubicBezTo>
                    <a:pt x="31290" y="74925"/>
                    <a:pt x="33190" y="75051"/>
                    <a:pt x="33855" y="72930"/>
                  </a:cubicBezTo>
                  <a:cubicBezTo>
                    <a:pt x="34267" y="71505"/>
                    <a:pt x="34203" y="69953"/>
                    <a:pt x="34584" y="68528"/>
                  </a:cubicBezTo>
                  <a:cubicBezTo>
                    <a:pt x="35059" y="66533"/>
                    <a:pt x="35945" y="64854"/>
                    <a:pt x="36864" y="63049"/>
                  </a:cubicBezTo>
                  <a:cubicBezTo>
                    <a:pt x="37004" y="62769"/>
                    <a:pt x="36772" y="62563"/>
                    <a:pt x="36563" y="62563"/>
                  </a:cubicBezTo>
                  <a:cubicBezTo>
                    <a:pt x="36536" y="62563"/>
                    <a:pt x="36509" y="62567"/>
                    <a:pt x="36484" y="62574"/>
                  </a:cubicBezTo>
                  <a:cubicBezTo>
                    <a:pt x="39651" y="59249"/>
                    <a:pt x="41962" y="55132"/>
                    <a:pt x="43293" y="50666"/>
                  </a:cubicBezTo>
                  <a:cubicBezTo>
                    <a:pt x="45604" y="42813"/>
                    <a:pt x="44623" y="34357"/>
                    <a:pt x="41582" y="26883"/>
                  </a:cubicBezTo>
                  <a:cubicBezTo>
                    <a:pt x="39049" y="20581"/>
                    <a:pt x="34995" y="14247"/>
                    <a:pt x="28408" y="11777"/>
                  </a:cubicBezTo>
                  <a:lnTo>
                    <a:pt x="28503" y="11302"/>
                  </a:lnTo>
                  <a:cubicBezTo>
                    <a:pt x="28598" y="11080"/>
                    <a:pt x="28440" y="10890"/>
                    <a:pt x="28250" y="10827"/>
                  </a:cubicBezTo>
                  <a:cubicBezTo>
                    <a:pt x="28281" y="10827"/>
                    <a:pt x="28313" y="10795"/>
                    <a:pt x="28313" y="10732"/>
                  </a:cubicBezTo>
                  <a:cubicBezTo>
                    <a:pt x="28250" y="9972"/>
                    <a:pt x="28028" y="9212"/>
                    <a:pt x="27806" y="8452"/>
                  </a:cubicBezTo>
                  <a:cubicBezTo>
                    <a:pt x="27775" y="8357"/>
                    <a:pt x="27680" y="8262"/>
                    <a:pt x="27616" y="8262"/>
                  </a:cubicBezTo>
                  <a:cubicBezTo>
                    <a:pt x="27553" y="8198"/>
                    <a:pt x="27490" y="8072"/>
                    <a:pt x="27395" y="8040"/>
                  </a:cubicBezTo>
                  <a:cubicBezTo>
                    <a:pt x="27965" y="7248"/>
                    <a:pt x="28313" y="6298"/>
                    <a:pt x="28756" y="5443"/>
                  </a:cubicBezTo>
                  <a:cubicBezTo>
                    <a:pt x="29263" y="4493"/>
                    <a:pt x="29865" y="3606"/>
                    <a:pt x="30467" y="2688"/>
                  </a:cubicBezTo>
                  <a:cubicBezTo>
                    <a:pt x="30562" y="2498"/>
                    <a:pt x="30467" y="2245"/>
                    <a:pt x="30245" y="2213"/>
                  </a:cubicBezTo>
                  <a:cubicBezTo>
                    <a:pt x="30245" y="2181"/>
                    <a:pt x="30245" y="2181"/>
                    <a:pt x="30213" y="2118"/>
                  </a:cubicBezTo>
                  <a:cubicBezTo>
                    <a:pt x="29393" y="902"/>
                    <a:pt x="28047" y="182"/>
                    <a:pt x="26596" y="182"/>
                  </a:cubicBezTo>
                  <a:cubicBezTo>
                    <a:pt x="26535" y="182"/>
                    <a:pt x="26474" y="184"/>
                    <a:pt x="26413" y="186"/>
                  </a:cubicBezTo>
                  <a:cubicBezTo>
                    <a:pt x="26377" y="78"/>
                    <a:pt x="26259" y="1"/>
                    <a:pt x="2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01"/>
            <p:cNvSpPr/>
            <p:nvPr/>
          </p:nvSpPr>
          <p:spPr>
            <a:xfrm>
              <a:off x="5781600" y="3292920"/>
              <a:ext cx="1290600" cy="1953360"/>
            </a:xfrm>
            <a:custGeom>
              <a:avLst/>
              <a:gdLst/>
              <a:ahLst/>
              <a:rect l="l" t="t" r="r" b="b"/>
              <a:pathLst>
                <a:path w="40126" h="60731">
                  <a:moveTo>
                    <a:pt x="23436" y="0"/>
                  </a:moveTo>
                  <a:cubicBezTo>
                    <a:pt x="23341" y="349"/>
                    <a:pt x="23214" y="634"/>
                    <a:pt x="23151" y="982"/>
                  </a:cubicBezTo>
                  <a:cubicBezTo>
                    <a:pt x="35628" y="6461"/>
                    <a:pt x="40125" y="24765"/>
                    <a:pt x="37370" y="37021"/>
                  </a:cubicBezTo>
                  <a:cubicBezTo>
                    <a:pt x="33732" y="53174"/>
                    <a:pt x="15400" y="59666"/>
                    <a:pt x="434" y="59666"/>
                  </a:cubicBezTo>
                  <a:cubicBezTo>
                    <a:pt x="290" y="59666"/>
                    <a:pt x="145" y="59666"/>
                    <a:pt x="1" y="59665"/>
                  </a:cubicBezTo>
                  <a:lnTo>
                    <a:pt x="1" y="59665"/>
                  </a:lnTo>
                  <a:cubicBezTo>
                    <a:pt x="349" y="59981"/>
                    <a:pt x="697" y="60298"/>
                    <a:pt x="1109" y="60583"/>
                  </a:cubicBezTo>
                  <a:cubicBezTo>
                    <a:pt x="1109" y="60551"/>
                    <a:pt x="1141" y="60551"/>
                    <a:pt x="1172" y="60551"/>
                  </a:cubicBezTo>
                  <a:cubicBezTo>
                    <a:pt x="2195" y="60673"/>
                    <a:pt x="3219" y="60730"/>
                    <a:pt x="4243" y="60730"/>
                  </a:cubicBezTo>
                  <a:cubicBezTo>
                    <a:pt x="11496" y="60730"/>
                    <a:pt x="18723" y="57845"/>
                    <a:pt x="25051" y="54376"/>
                  </a:cubicBezTo>
                  <a:cubicBezTo>
                    <a:pt x="31258" y="50956"/>
                    <a:pt x="35660" y="45097"/>
                    <a:pt x="37718" y="38415"/>
                  </a:cubicBezTo>
                  <a:cubicBezTo>
                    <a:pt x="39967" y="31163"/>
                    <a:pt x="39239" y="23277"/>
                    <a:pt x="36737" y="16247"/>
                  </a:cubicBezTo>
                  <a:cubicBezTo>
                    <a:pt x="34298" y="9596"/>
                    <a:pt x="30276" y="2756"/>
                    <a:pt x="2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02"/>
            <p:cNvSpPr/>
            <p:nvPr/>
          </p:nvSpPr>
          <p:spPr>
            <a:xfrm>
              <a:off x="5666760" y="3344040"/>
              <a:ext cx="1381320" cy="1840680"/>
            </a:xfrm>
            <a:custGeom>
              <a:avLst/>
              <a:gdLst/>
              <a:ahLst/>
              <a:rect l="l" t="t" r="r" b="b"/>
              <a:pathLst>
                <a:path w="42945" h="57227">
                  <a:moveTo>
                    <a:pt x="26571" y="1"/>
                  </a:moveTo>
                  <a:cubicBezTo>
                    <a:pt x="25685" y="3009"/>
                    <a:pt x="24830" y="6018"/>
                    <a:pt x="23784" y="8963"/>
                  </a:cubicBezTo>
                  <a:cubicBezTo>
                    <a:pt x="33063" y="12637"/>
                    <a:pt x="35660" y="24924"/>
                    <a:pt x="29802" y="32683"/>
                  </a:cubicBezTo>
                  <a:cubicBezTo>
                    <a:pt x="24171" y="40172"/>
                    <a:pt x="14434" y="44066"/>
                    <a:pt x="5145" y="44066"/>
                  </a:cubicBezTo>
                  <a:cubicBezTo>
                    <a:pt x="3829" y="44066"/>
                    <a:pt x="2521" y="43988"/>
                    <a:pt x="1236" y="43831"/>
                  </a:cubicBezTo>
                  <a:lnTo>
                    <a:pt x="1204" y="43831"/>
                  </a:lnTo>
                  <a:cubicBezTo>
                    <a:pt x="1" y="44622"/>
                    <a:pt x="1078" y="49499"/>
                    <a:pt x="1236" y="50449"/>
                  </a:cubicBezTo>
                  <a:cubicBezTo>
                    <a:pt x="1521" y="51906"/>
                    <a:pt x="1933" y="56403"/>
                    <a:pt x="3516" y="57132"/>
                  </a:cubicBezTo>
                  <a:cubicBezTo>
                    <a:pt x="3580" y="57195"/>
                    <a:pt x="3611" y="57195"/>
                    <a:pt x="3611" y="57227"/>
                  </a:cubicBezTo>
                  <a:cubicBezTo>
                    <a:pt x="18084" y="57100"/>
                    <a:pt x="36230" y="51399"/>
                    <a:pt x="40031" y="35565"/>
                  </a:cubicBezTo>
                  <a:cubicBezTo>
                    <a:pt x="42944" y="23341"/>
                    <a:pt x="38352" y="6145"/>
                    <a:pt x="26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03"/>
            <p:cNvSpPr/>
            <p:nvPr/>
          </p:nvSpPr>
          <p:spPr>
            <a:xfrm>
              <a:off x="5819040" y="4915080"/>
              <a:ext cx="973080" cy="385200"/>
            </a:xfrm>
            <a:custGeom>
              <a:avLst/>
              <a:gdLst/>
              <a:ahLst/>
              <a:rect l="l" t="t" r="r" b="b"/>
              <a:pathLst>
                <a:path w="30254" h="11982">
                  <a:moveTo>
                    <a:pt x="30253" y="0"/>
                  </a:moveTo>
                  <a:lnTo>
                    <a:pt x="30253" y="0"/>
                  </a:lnTo>
                  <a:cubicBezTo>
                    <a:pt x="28480" y="1774"/>
                    <a:pt x="26485" y="3326"/>
                    <a:pt x="24363" y="4497"/>
                  </a:cubicBezTo>
                  <a:cubicBezTo>
                    <a:pt x="20626" y="6556"/>
                    <a:pt x="16509" y="8203"/>
                    <a:pt x="12519" y="9469"/>
                  </a:cubicBezTo>
                  <a:cubicBezTo>
                    <a:pt x="9862" y="10326"/>
                    <a:pt x="7074" y="10980"/>
                    <a:pt x="4294" y="10980"/>
                  </a:cubicBezTo>
                  <a:cubicBezTo>
                    <a:pt x="2965" y="10980"/>
                    <a:pt x="1637" y="10831"/>
                    <a:pt x="326" y="10483"/>
                  </a:cubicBezTo>
                  <a:cubicBezTo>
                    <a:pt x="326" y="10578"/>
                    <a:pt x="294" y="10641"/>
                    <a:pt x="263" y="10673"/>
                  </a:cubicBezTo>
                  <a:cubicBezTo>
                    <a:pt x="0" y="11760"/>
                    <a:pt x="1391" y="11982"/>
                    <a:pt x="2773" y="11982"/>
                  </a:cubicBezTo>
                  <a:cubicBezTo>
                    <a:pt x="3726" y="11982"/>
                    <a:pt x="4676" y="11876"/>
                    <a:pt x="5076" y="11876"/>
                  </a:cubicBezTo>
                  <a:cubicBezTo>
                    <a:pt x="6692" y="11844"/>
                    <a:pt x="8275" y="11844"/>
                    <a:pt x="9922" y="11781"/>
                  </a:cubicBezTo>
                  <a:cubicBezTo>
                    <a:pt x="13120" y="11749"/>
                    <a:pt x="16351" y="11623"/>
                    <a:pt x="19581" y="11528"/>
                  </a:cubicBezTo>
                  <a:cubicBezTo>
                    <a:pt x="19779" y="11515"/>
                    <a:pt x="19993" y="11510"/>
                    <a:pt x="20218" y="11510"/>
                  </a:cubicBezTo>
                  <a:cubicBezTo>
                    <a:pt x="20923" y="11510"/>
                    <a:pt x="21740" y="11557"/>
                    <a:pt x="22535" y="11557"/>
                  </a:cubicBezTo>
                  <a:cubicBezTo>
                    <a:pt x="23394" y="11557"/>
                    <a:pt x="24228" y="11503"/>
                    <a:pt x="24870" y="11274"/>
                  </a:cubicBezTo>
                  <a:cubicBezTo>
                    <a:pt x="27371" y="10419"/>
                    <a:pt x="27213" y="8709"/>
                    <a:pt x="27593" y="6651"/>
                  </a:cubicBezTo>
                  <a:cubicBezTo>
                    <a:pt x="28005" y="4307"/>
                    <a:pt x="28860" y="1932"/>
                    <a:pt x="30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04"/>
            <p:cNvSpPr/>
            <p:nvPr/>
          </p:nvSpPr>
          <p:spPr>
            <a:xfrm>
              <a:off x="6480720" y="2908080"/>
              <a:ext cx="101520" cy="55080"/>
            </a:xfrm>
            <a:custGeom>
              <a:avLst/>
              <a:gdLst/>
              <a:ahLst/>
              <a:rect l="l" t="t" r="r" b="b"/>
              <a:pathLst>
                <a:path w="3168" h="1719">
                  <a:moveTo>
                    <a:pt x="1" y="1"/>
                  </a:moveTo>
                  <a:cubicBezTo>
                    <a:pt x="530" y="1031"/>
                    <a:pt x="1573" y="1719"/>
                    <a:pt x="2700" y="1719"/>
                  </a:cubicBezTo>
                  <a:cubicBezTo>
                    <a:pt x="2855" y="1719"/>
                    <a:pt x="3011" y="1706"/>
                    <a:pt x="3167" y="1679"/>
                  </a:cubicBezTo>
                  <a:cubicBezTo>
                    <a:pt x="2376" y="634"/>
                    <a:pt x="1236" y="9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05"/>
            <p:cNvSpPr/>
            <p:nvPr/>
          </p:nvSpPr>
          <p:spPr>
            <a:xfrm>
              <a:off x="6365520" y="2919240"/>
              <a:ext cx="213480" cy="234720"/>
            </a:xfrm>
            <a:custGeom>
              <a:avLst/>
              <a:gdLst/>
              <a:ahLst/>
              <a:rect l="l" t="t" r="r" b="b"/>
              <a:pathLst>
                <a:path w="6652" h="7311">
                  <a:moveTo>
                    <a:pt x="3295" y="1"/>
                  </a:moveTo>
                  <a:cubicBezTo>
                    <a:pt x="2439" y="1964"/>
                    <a:pt x="1394" y="3960"/>
                    <a:pt x="318" y="5891"/>
                  </a:cubicBezTo>
                  <a:cubicBezTo>
                    <a:pt x="288" y="5966"/>
                    <a:pt x="230" y="5999"/>
                    <a:pt x="170" y="5999"/>
                  </a:cubicBezTo>
                  <a:cubicBezTo>
                    <a:pt x="103" y="5999"/>
                    <a:pt x="34" y="5958"/>
                    <a:pt x="1" y="5891"/>
                  </a:cubicBezTo>
                  <a:lnTo>
                    <a:pt x="1" y="6050"/>
                  </a:lnTo>
                  <a:cubicBezTo>
                    <a:pt x="64" y="6050"/>
                    <a:pt x="128" y="6050"/>
                    <a:pt x="159" y="6081"/>
                  </a:cubicBezTo>
                  <a:cubicBezTo>
                    <a:pt x="991" y="6865"/>
                    <a:pt x="1982" y="7311"/>
                    <a:pt x="3041" y="7311"/>
                  </a:cubicBezTo>
                  <a:cubicBezTo>
                    <a:pt x="3394" y="7311"/>
                    <a:pt x="3754" y="7261"/>
                    <a:pt x="4118" y="7158"/>
                  </a:cubicBezTo>
                  <a:cubicBezTo>
                    <a:pt x="4371" y="5353"/>
                    <a:pt x="5638" y="3390"/>
                    <a:pt x="6651" y="1869"/>
                  </a:cubicBezTo>
                  <a:lnTo>
                    <a:pt x="6651" y="1869"/>
                  </a:lnTo>
                  <a:cubicBezTo>
                    <a:pt x="6516" y="1888"/>
                    <a:pt x="6380" y="1897"/>
                    <a:pt x="6245" y="1897"/>
                  </a:cubicBezTo>
                  <a:cubicBezTo>
                    <a:pt x="5015" y="1897"/>
                    <a:pt x="3808" y="1142"/>
                    <a:pt x="3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06"/>
            <p:cNvSpPr/>
            <p:nvPr/>
          </p:nvSpPr>
          <p:spPr>
            <a:xfrm>
              <a:off x="6294240" y="3119760"/>
              <a:ext cx="228960" cy="106200"/>
            </a:xfrm>
            <a:custGeom>
              <a:avLst/>
              <a:gdLst/>
              <a:ahLst/>
              <a:rect l="l" t="t" r="r" b="b"/>
              <a:pathLst>
                <a:path w="7126" h="3315">
                  <a:moveTo>
                    <a:pt x="1932" y="1"/>
                  </a:moveTo>
                  <a:cubicBezTo>
                    <a:pt x="1457" y="308"/>
                    <a:pt x="884" y="418"/>
                    <a:pt x="320" y="418"/>
                  </a:cubicBezTo>
                  <a:cubicBezTo>
                    <a:pt x="245" y="418"/>
                    <a:pt x="170" y="416"/>
                    <a:pt x="95" y="412"/>
                  </a:cubicBezTo>
                  <a:cubicBezTo>
                    <a:pt x="95" y="476"/>
                    <a:pt x="63" y="539"/>
                    <a:pt x="0" y="602"/>
                  </a:cubicBezTo>
                  <a:cubicBezTo>
                    <a:pt x="919" y="1267"/>
                    <a:pt x="1647" y="2059"/>
                    <a:pt x="2660" y="2598"/>
                  </a:cubicBezTo>
                  <a:cubicBezTo>
                    <a:pt x="3679" y="3071"/>
                    <a:pt x="4750" y="3315"/>
                    <a:pt x="5848" y="3315"/>
                  </a:cubicBezTo>
                  <a:cubicBezTo>
                    <a:pt x="6218" y="3315"/>
                    <a:pt x="6592" y="3287"/>
                    <a:pt x="6967" y="3231"/>
                  </a:cubicBezTo>
                  <a:cubicBezTo>
                    <a:pt x="6988" y="3210"/>
                    <a:pt x="7010" y="3203"/>
                    <a:pt x="7029" y="3203"/>
                  </a:cubicBezTo>
                  <a:cubicBezTo>
                    <a:pt x="7069" y="3203"/>
                    <a:pt x="7105" y="3231"/>
                    <a:pt x="7126" y="3231"/>
                  </a:cubicBezTo>
                  <a:cubicBezTo>
                    <a:pt x="6904" y="2661"/>
                    <a:pt x="6746" y="2123"/>
                    <a:pt x="6587" y="1552"/>
                  </a:cubicBezTo>
                  <a:cubicBezTo>
                    <a:pt x="6158" y="1690"/>
                    <a:pt x="5714" y="1757"/>
                    <a:pt x="5274" y="1757"/>
                  </a:cubicBezTo>
                  <a:cubicBezTo>
                    <a:pt x="3995" y="1757"/>
                    <a:pt x="2749" y="1188"/>
                    <a:pt x="1995" y="127"/>
                  </a:cubicBezTo>
                  <a:cubicBezTo>
                    <a:pt x="1932" y="96"/>
                    <a:pt x="1932" y="64"/>
                    <a:pt x="1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07"/>
            <p:cNvSpPr/>
            <p:nvPr/>
          </p:nvSpPr>
          <p:spPr>
            <a:xfrm>
              <a:off x="5871240" y="3148200"/>
              <a:ext cx="651600" cy="561240"/>
            </a:xfrm>
            <a:custGeom>
              <a:avLst/>
              <a:gdLst/>
              <a:ahLst/>
              <a:rect l="l" t="t" r="r" b="b"/>
              <a:pathLst>
                <a:path w="20269" h="17456">
                  <a:moveTo>
                    <a:pt x="12985" y="0"/>
                  </a:moveTo>
                  <a:cubicBezTo>
                    <a:pt x="11021" y="2091"/>
                    <a:pt x="8773" y="3991"/>
                    <a:pt x="6619" y="5954"/>
                  </a:cubicBezTo>
                  <a:cubicBezTo>
                    <a:pt x="4434" y="7949"/>
                    <a:pt x="2312" y="10008"/>
                    <a:pt x="0" y="11876"/>
                  </a:cubicBezTo>
                  <a:cubicBezTo>
                    <a:pt x="2534" y="13333"/>
                    <a:pt x="4719" y="15043"/>
                    <a:pt x="7538" y="16088"/>
                  </a:cubicBezTo>
                  <a:cubicBezTo>
                    <a:pt x="10121" y="17009"/>
                    <a:pt x="12788" y="17456"/>
                    <a:pt x="15538" y="17456"/>
                  </a:cubicBezTo>
                  <a:cubicBezTo>
                    <a:pt x="15721" y="17456"/>
                    <a:pt x="15905" y="17454"/>
                    <a:pt x="16088" y="17450"/>
                  </a:cubicBezTo>
                  <a:lnTo>
                    <a:pt x="16088" y="17355"/>
                  </a:lnTo>
                  <a:cubicBezTo>
                    <a:pt x="16278" y="16658"/>
                    <a:pt x="16437" y="16025"/>
                    <a:pt x="16627" y="15360"/>
                  </a:cubicBezTo>
                  <a:cubicBezTo>
                    <a:pt x="16437" y="15202"/>
                    <a:pt x="16563" y="14853"/>
                    <a:pt x="16785" y="14853"/>
                  </a:cubicBezTo>
                  <a:cubicBezTo>
                    <a:pt x="17893" y="10926"/>
                    <a:pt x="19097" y="7063"/>
                    <a:pt x="20237" y="3136"/>
                  </a:cubicBezTo>
                  <a:cubicBezTo>
                    <a:pt x="20237" y="3072"/>
                    <a:pt x="20269" y="3041"/>
                    <a:pt x="20269" y="3009"/>
                  </a:cubicBezTo>
                  <a:lnTo>
                    <a:pt x="20269" y="3009"/>
                  </a:lnTo>
                  <a:cubicBezTo>
                    <a:pt x="19928" y="3052"/>
                    <a:pt x="19566" y="3074"/>
                    <a:pt x="19193" y="3074"/>
                  </a:cubicBezTo>
                  <a:cubicBezTo>
                    <a:pt x="16793" y="3074"/>
                    <a:pt x="13917" y="2166"/>
                    <a:pt x="1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08"/>
            <p:cNvSpPr/>
            <p:nvPr/>
          </p:nvSpPr>
          <p:spPr>
            <a:xfrm>
              <a:off x="5802120" y="3502800"/>
              <a:ext cx="610920" cy="294120"/>
            </a:xfrm>
            <a:custGeom>
              <a:avLst/>
              <a:gdLst/>
              <a:ahLst/>
              <a:rect l="l" t="t" r="r" b="b"/>
              <a:pathLst>
                <a:path w="19003" h="9149">
                  <a:moveTo>
                    <a:pt x="2186" y="0"/>
                  </a:moveTo>
                  <a:lnTo>
                    <a:pt x="2186" y="0"/>
                  </a:lnTo>
                  <a:cubicBezTo>
                    <a:pt x="1236" y="539"/>
                    <a:pt x="603" y="1235"/>
                    <a:pt x="33" y="2154"/>
                  </a:cubicBezTo>
                  <a:cubicBezTo>
                    <a:pt x="33" y="2185"/>
                    <a:pt x="1" y="2185"/>
                    <a:pt x="1" y="2185"/>
                  </a:cubicBezTo>
                  <a:cubicBezTo>
                    <a:pt x="2439" y="4624"/>
                    <a:pt x="5290" y="6144"/>
                    <a:pt x="8520" y="7221"/>
                  </a:cubicBezTo>
                  <a:cubicBezTo>
                    <a:pt x="10801" y="7956"/>
                    <a:pt x="13880" y="9148"/>
                    <a:pt x="16550" y="9148"/>
                  </a:cubicBezTo>
                  <a:cubicBezTo>
                    <a:pt x="17327" y="9148"/>
                    <a:pt x="18070" y="9047"/>
                    <a:pt x="18749" y="8804"/>
                  </a:cubicBezTo>
                  <a:lnTo>
                    <a:pt x="18876" y="8804"/>
                  </a:lnTo>
                  <a:cubicBezTo>
                    <a:pt x="18939" y="8139"/>
                    <a:pt x="19002" y="7474"/>
                    <a:pt x="19002" y="6777"/>
                  </a:cubicBezTo>
                  <a:lnTo>
                    <a:pt x="19002" y="6746"/>
                  </a:lnTo>
                  <a:lnTo>
                    <a:pt x="18939" y="6746"/>
                  </a:lnTo>
                  <a:cubicBezTo>
                    <a:pt x="18939" y="6967"/>
                    <a:pt x="18812" y="7157"/>
                    <a:pt x="18559" y="7157"/>
                  </a:cubicBezTo>
                  <a:cubicBezTo>
                    <a:pt x="18329" y="7164"/>
                    <a:pt x="18096" y="7167"/>
                    <a:pt x="17860" y="7167"/>
                  </a:cubicBezTo>
                  <a:cubicBezTo>
                    <a:pt x="12283" y="7167"/>
                    <a:pt x="5171" y="5352"/>
                    <a:pt x="1616" y="855"/>
                  </a:cubicBezTo>
                  <a:cubicBezTo>
                    <a:pt x="1584" y="792"/>
                    <a:pt x="1584" y="697"/>
                    <a:pt x="1616" y="634"/>
                  </a:cubicBezTo>
                  <a:cubicBezTo>
                    <a:pt x="1648" y="570"/>
                    <a:pt x="1648" y="539"/>
                    <a:pt x="1679" y="507"/>
                  </a:cubicBezTo>
                  <a:cubicBezTo>
                    <a:pt x="1838" y="349"/>
                    <a:pt x="2028" y="19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09"/>
            <p:cNvSpPr/>
            <p:nvPr/>
          </p:nvSpPr>
          <p:spPr>
            <a:xfrm>
              <a:off x="6151680" y="3798360"/>
              <a:ext cx="118800" cy="118080"/>
            </a:xfrm>
            <a:custGeom>
              <a:avLst/>
              <a:gdLst/>
              <a:ahLst/>
              <a:rect l="l" t="t" r="r" b="b"/>
              <a:pathLst>
                <a:path w="3706" h="3684">
                  <a:moveTo>
                    <a:pt x="1204" y="0"/>
                  </a:moveTo>
                  <a:cubicBezTo>
                    <a:pt x="824" y="982"/>
                    <a:pt x="444" y="1932"/>
                    <a:pt x="0" y="2850"/>
                  </a:cubicBezTo>
                  <a:cubicBezTo>
                    <a:pt x="571" y="3421"/>
                    <a:pt x="1270" y="3683"/>
                    <a:pt x="2075" y="3683"/>
                  </a:cubicBezTo>
                  <a:cubicBezTo>
                    <a:pt x="2163" y="3683"/>
                    <a:pt x="2253" y="3680"/>
                    <a:pt x="2344" y="3674"/>
                  </a:cubicBezTo>
                  <a:lnTo>
                    <a:pt x="2376" y="3674"/>
                  </a:lnTo>
                  <a:cubicBezTo>
                    <a:pt x="2787" y="2597"/>
                    <a:pt x="3167" y="1520"/>
                    <a:pt x="3706" y="539"/>
                  </a:cubicBezTo>
                  <a:cubicBezTo>
                    <a:pt x="2851" y="380"/>
                    <a:pt x="2027" y="190"/>
                    <a:pt x="1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10"/>
            <p:cNvSpPr/>
            <p:nvPr/>
          </p:nvSpPr>
          <p:spPr>
            <a:xfrm>
              <a:off x="5900760" y="3718800"/>
              <a:ext cx="208440" cy="192600"/>
            </a:xfrm>
            <a:custGeom>
              <a:avLst/>
              <a:gdLst/>
              <a:ahLst/>
              <a:rect l="l" t="t" r="r" b="b"/>
              <a:pathLst>
                <a:path w="6494" h="5997">
                  <a:moveTo>
                    <a:pt x="2186" y="0"/>
                  </a:moveTo>
                  <a:lnTo>
                    <a:pt x="2186" y="32"/>
                  </a:lnTo>
                  <a:cubicBezTo>
                    <a:pt x="1869" y="728"/>
                    <a:pt x="1489" y="1393"/>
                    <a:pt x="1141" y="2059"/>
                  </a:cubicBezTo>
                  <a:cubicBezTo>
                    <a:pt x="793" y="2724"/>
                    <a:pt x="539" y="3452"/>
                    <a:pt x="128" y="4085"/>
                  </a:cubicBezTo>
                  <a:cubicBezTo>
                    <a:pt x="64" y="4149"/>
                    <a:pt x="33" y="4149"/>
                    <a:pt x="1" y="4180"/>
                  </a:cubicBezTo>
                  <a:cubicBezTo>
                    <a:pt x="998" y="5441"/>
                    <a:pt x="2103" y="5996"/>
                    <a:pt x="3694" y="5996"/>
                  </a:cubicBezTo>
                  <a:cubicBezTo>
                    <a:pt x="3822" y="5996"/>
                    <a:pt x="3952" y="5992"/>
                    <a:pt x="4086" y="5985"/>
                  </a:cubicBezTo>
                  <a:lnTo>
                    <a:pt x="4213" y="5985"/>
                  </a:lnTo>
                  <a:cubicBezTo>
                    <a:pt x="4878" y="4497"/>
                    <a:pt x="5575" y="2977"/>
                    <a:pt x="6493" y="1615"/>
                  </a:cubicBezTo>
                  <a:cubicBezTo>
                    <a:pt x="6050" y="1457"/>
                    <a:pt x="5638" y="1298"/>
                    <a:pt x="5226" y="1203"/>
                  </a:cubicBezTo>
                  <a:cubicBezTo>
                    <a:pt x="4150" y="855"/>
                    <a:pt x="3168" y="475"/>
                    <a:pt x="2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11"/>
            <p:cNvSpPr/>
            <p:nvPr/>
          </p:nvSpPr>
          <p:spPr>
            <a:xfrm>
              <a:off x="6593760" y="3269880"/>
              <a:ext cx="1781640" cy="2096640"/>
            </a:xfrm>
            <a:custGeom>
              <a:avLst/>
              <a:gdLst/>
              <a:ahLst/>
              <a:rect l="l" t="t" r="r" b="b"/>
              <a:pathLst>
                <a:path w="55391" h="65176">
                  <a:moveTo>
                    <a:pt x="34410" y="958"/>
                  </a:moveTo>
                  <a:cubicBezTo>
                    <a:pt x="34637" y="958"/>
                    <a:pt x="34873" y="966"/>
                    <a:pt x="35122" y="979"/>
                  </a:cubicBezTo>
                  <a:cubicBezTo>
                    <a:pt x="36515" y="1074"/>
                    <a:pt x="37877" y="1327"/>
                    <a:pt x="39239" y="1612"/>
                  </a:cubicBezTo>
                  <a:cubicBezTo>
                    <a:pt x="40696" y="1929"/>
                    <a:pt x="42152" y="2309"/>
                    <a:pt x="43546" y="2879"/>
                  </a:cubicBezTo>
                  <a:cubicBezTo>
                    <a:pt x="44591" y="3291"/>
                    <a:pt x="45794" y="4114"/>
                    <a:pt x="46333" y="5096"/>
                  </a:cubicBezTo>
                  <a:cubicBezTo>
                    <a:pt x="47283" y="6996"/>
                    <a:pt x="45573" y="9054"/>
                    <a:pt x="43704" y="9434"/>
                  </a:cubicBezTo>
                  <a:cubicBezTo>
                    <a:pt x="38795" y="9371"/>
                    <a:pt x="34647" y="8263"/>
                    <a:pt x="30371" y="6141"/>
                  </a:cubicBezTo>
                  <a:cubicBezTo>
                    <a:pt x="28851" y="4462"/>
                    <a:pt x="30086" y="2087"/>
                    <a:pt x="31923" y="1422"/>
                  </a:cubicBezTo>
                  <a:cubicBezTo>
                    <a:pt x="32802" y="1071"/>
                    <a:pt x="33542" y="958"/>
                    <a:pt x="34410" y="958"/>
                  </a:cubicBezTo>
                  <a:close/>
                  <a:moveTo>
                    <a:pt x="34327" y="1"/>
                  </a:moveTo>
                  <a:cubicBezTo>
                    <a:pt x="32655" y="1"/>
                    <a:pt x="31057" y="370"/>
                    <a:pt x="29865" y="1517"/>
                  </a:cubicBezTo>
                  <a:cubicBezTo>
                    <a:pt x="28281" y="3069"/>
                    <a:pt x="28218" y="5666"/>
                    <a:pt x="30340" y="6679"/>
                  </a:cubicBezTo>
                  <a:lnTo>
                    <a:pt x="30435" y="6679"/>
                  </a:lnTo>
                  <a:cubicBezTo>
                    <a:pt x="30752" y="6869"/>
                    <a:pt x="31037" y="7059"/>
                    <a:pt x="31353" y="7249"/>
                  </a:cubicBezTo>
                  <a:cubicBezTo>
                    <a:pt x="31068" y="10416"/>
                    <a:pt x="30815" y="13615"/>
                    <a:pt x="30530" y="16782"/>
                  </a:cubicBezTo>
                  <a:cubicBezTo>
                    <a:pt x="30276" y="19853"/>
                    <a:pt x="30086" y="23052"/>
                    <a:pt x="28756" y="25902"/>
                  </a:cubicBezTo>
                  <a:cubicBezTo>
                    <a:pt x="27426" y="28721"/>
                    <a:pt x="25083" y="30811"/>
                    <a:pt x="22961" y="32996"/>
                  </a:cubicBezTo>
                  <a:cubicBezTo>
                    <a:pt x="20807" y="35181"/>
                    <a:pt x="18717" y="37430"/>
                    <a:pt x="16722" y="39742"/>
                  </a:cubicBezTo>
                  <a:cubicBezTo>
                    <a:pt x="13429" y="43510"/>
                    <a:pt x="1" y="57191"/>
                    <a:pt x="10167" y="60833"/>
                  </a:cubicBezTo>
                  <a:cubicBezTo>
                    <a:pt x="12383" y="61625"/>
                    <a:pt x="14885" y="61878"/>
                    <a:pt x="17229" y="62258"/>
                  </a:cubicBezTo>
                  <a:cubicBezTo>
                    <a:pt x="20237" y="62765"/>
                    <a:pt x="23278" y="63271"/>
                    <a:pt x="26318" y="63715"/>
                  </a:cubicBezTo>
                  <a:cubicBezTo>
                    <a:pt x="31860" y="64507"/>
                    <a:pt x="37465" y="65077"/>
                    <a:pt x="43039" y="65108"/>
                  </a:cubicBezTo>
                  <a:cubicBezTo>
                    <a:pt x="44015" y="65108"/>
                    <a:pt x="45263" y="65175"/>
                    <a:pt x="46586" y="65175"/>
                  </a:cubicBezTo>
                  <a:cubicBezTo>
                    <a:pt x="49729" y="65175"/>
                    <a:pt x="53293" y="64799"/>
                    <a:pt x="54630" y="62258"/>
                  </a:cubicBezTo>
                  <a:cubicBezTo>
                    <a:pt x="55390" y="60801"/>
                    <a:pt x="54978" y="59155"/>
                    <a:pt x="54598" y="57666"/>
                  </a:cubicBezTo>
                  <a:cubicBezTo>
                    <a:pt x="53775" y="54531"/>
                    <a:pt x="52730" y="51459"/>
                    <a:pt x="51558" y="48450"/>
                  </a:cubicBezTo>
                  <a:cubicBezTo>
                    <a:pt x="49341" y="42433"/>
                    <a:pt x="46554" y="36733"/>
                    <a:pt x="43704" y="30969"/>
                  </a:cubicBezTo>
                  <a:cubicBezTo>
                    <a:pt x="42121" y="27802"/>
                    <a:pt x="41297" y="24857"/>
                    <a:pt x="41677" y="21247"/>
                  </a:cubicBezTo>
                  <a:cubicBezTo>
                    <a:pt x="42089" y="17668"/>
                    <a:pt x="42754" y="14153"/>
                    <a:pt x="43261" y="10638"/>
                  </a:cubicBezTo>
                  <a:cubicBezTo>
                    <a:pt x="43356" y="10289"/>
                    <a:pt x="43039" y="10131"/>
                    <a:pt x="42786" y="10131"/>
                  </a:cubicBezTo>
                  <a:cubicBezTo>
                    <a:pt x="42627" y="10131"/>
                    <a:pt x="42469" y="10226"/>
                    <a:pt x="42437" y="10479"/>
                  </a:cubicBezTo>
                  <a:cubicBezTo>
                    <a:pt x="41741" y="15198"/>
                    <a:pt x="40094" y="20582"/>
                    <a:pt x="40822" y="25364"/>
                  </a:cubicBezTo>
                  <a:cubicBezTo>
                    <a:pt x="41456" y="29766"/>
                    <a:pt x="44306" y="33756"/>
                    <a:pt x="46174" y="37715"/>
                  </a:cubicBezTo>
                  <a:lnTo>
                    <a:pt x="46871" y="39266"/>
                  </a:lnTo>
                  <a:cubicBezTo>
                    <a:pt x="48771" y="43447"/>
                    <a:pt x="50481" y="47722"/>
                    <a:pt x="51938" y="52092"/>
                  </a:cubicBezTo>
                  <a:cubicBezTo>
                    <a:pt x="52730" y="54531"/>
                    <a:pt x="53965" y="57318"/>
                    <a:pt x="54155" y="59915"/>
                  </a:cubicBezTo>
                  <a:cubicBezTo>
                    <a:pt x="54472" y="64000"/>
                    <a:pt x="49721" y="64127"/>
                    <a:pt x="46871" y="64222"/>
                  </a:cubicBezTo>
                  <a:cubicBezTo>
                    <a:pt x="45732" y="64269"/>
                    <a:pt x="44594" y="64292"/>
                    <a:pt x="43457" y="64292"/>
                  </a:cubicBezTo>
                  <a:cubicBezTo>
                    <a:pt x="34785" y="64292"/>
                    <a:pt x="26148" y="62978"/>
                    <a:pt x="17609" y="61466"/>
                  </a:cubicBezTo>
                  <a:cubicBezTo>
                    <a:pt x="16817" y="61308"/>
                    <a:pt x="15994" y="61181"/>
                    <a:pt x="15202" y="61023"/>
                  </a:cubicBezTo>
                  <a:cubicBezTo>
                    <a:pt x="12605" y="60548"/>
                    <a:pt x="8520" y="60358"/>
                    <a:pt x="7475" y="57381"/>
                  </a:cubicBezTo>
                  <a:cubicBezTo>
                    <a:pt x="6651" y="55006"/>
                    <a:pt x="8203" y="52314"/>
                    <a:pt x="9470" y="50414"/>
                  </a:cubicBezTo>
                  <a:cubicBezTo>
                    <a:pt x="12478" y="45822"/>
                    <a:pt x="16025" y="41578"/>
                    <a:pt x="19762" y="37556"/>
                  </a:cubicBezTo>
                  <a:lnTo>
                    <a:pt x="19794" y="37525"/>
                  </a:lnTo>
                  <a:cubicBezTo>
                    <a:pt x="23404" y="33598"/>
                    <a:pt x="28440" y="29861"/>
                    <a:pt x="30118" y="24635"/>
                  </a:cubicBezTo>
                  <a:cubicBezTo>
                    <a:pt x="31828" y="19347"/>
                    <a:pt x="31638" y="13076"/>
                    <a:pt x="31987" y="7534"/>
                  </a:cubicBezTo>
                  <a:cubicBezTo>
                    <a:pt x="35120" y="9161"/>
                    <a:pt x="38712" y="10043"/>
                    <a:pt x="42245" y="10043"/>
                  </a:cubicBezTo>
                  <a:cubicBezTo>
                    <a:pt x="42426" y="10043"/>
                    <a:pt x="42606" y="10041"/>
                    <a:pt x="42786" y="10036"/>
                  </a:cubicBezTo>
                  <a:lnTo>
                    <a:pt x="43356" y="10036"/>
                  </a:lnTo>
                  <a:cubicBezTo>
                    <a:pt x="43408" y="10140"/>
                    <a:pt x="43501" y="10243"/>
                    <a:pt x="43638" y="10243"/>
                  </a:cubicBezTo>
                  <a:cubicBezTo>
                    <a:pt x="43668" y="10243"/>
                    <a:pt x="43701" y="10238"/>
                    <a:pt x="43736" y="10226"/>
                  </a:cubicBezTo>
                  <a:cubicBezTo>
                    <a:pt x="46048" y="9751"/>
                    <a:pt x="47821" y="7851"/>
                    <a:pt x="47283" y="5412"/>
                  </a:cubicBezTo>
                  <a:cubicBezTo>
                    <a:pt x="46586" y="2214"/>
                    <a:pt x="42469" y="1454"/>
                    <a:pt x="39777" y="820"/>
                  </a:cubicBezTo>
                  <a:cubicBezTo>
                    <a:pt x="38184" y="468"/>
                    <a:pt x="36209" y="1"/>
                    <a:pt x="34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12"/>
            <p:cNvSpPr/>
            <p:nvPr/>
          </p:nvSpPr>
          <p:spPr>
            <a:xfrm>
              <a:off x="7162200" y="4529880"/>
              <a:ext cx="1184760" cy="805680"/>
            </a:xfrm>
            <a:custGeom>
              <a:avLst/>
              <a:gdLst/>
              <a:ahLst/>
              <a:rect l="l" t="t" r="r" b="b"/>
              <a:pathLst>
                <a:path w="36832" h="25049">
                  <a:moveTo>
                    <a:pt x="29231" y="0"/>
                  </a:moveTo>
                  <a:lnTo>
                    <a:pt x="28249" y="475"/>
                  </a:lnTo>
                  <a:cubicBezTo>
                    <a:pt x="29991" y="4371"/>
                    <a:pt x="31448" y="8361"/>
                    <a:pt x="32619" y="12478"/>
                  </a:cubicBezTo>
                  <a:cubicBezTo>
                    <a:pt x="33316" y="15012"/>
                    <a:pt x="35026" y="19065"/>
                    <a:pt x="33411" y="21599"/>
                  </a:cubicBezTo>
                  <a:cubicBezTo>
                    <a:pt x="32176" y="23451"/>
                    <a:pt x="29819" y="23736"/>
                    <a:pt x="27648" y="23736"/>
                  </a:cubicBezTo>
                  <a:cubicBezTo>
                    <a:pt x="26925" y="23736"/>
                    <a:pt x="26222" y="23705"/>
                    <a:pt x="25589" y="23689"/>
                  </a:cubicBezTo>
                  <a:cubicBezTo>
                    <a:pt x="21440" y="23562"/>
                    <a:pt x="17260" y="23214"/>
                    <a:pt x="13080" y="22802"/>
                  </a:cubicBezTo>
                  <a:cubicBezTo>
                    <a:pt x="8773" y="22422"/>
                    <a:pt x="4434" y="22042"/>
                    <a:pt x="159" y="21314"/>
                  </a:cubicBezTo>
                  <a:lnTo>
                    <a:pt x="0" y="22200"/>
                  </a:lnTo>
                  <a:cubicBezTo>
                    <a:pt x="8611" y="23725"/>
                    <a:pt x="17297" y="25048"/>
                    <a:pt x="26037" y="25048"/>
                  </a:cubicBezTo>
                  <a:cubicBezTo>
                    <a:pt x="27101" y="25048"/>
                    <a:pt x="28165" y="25028"/>
                    <a:pt x="29231" y="24987"/>
                  </a:cubicBezTo>
                  <a:cubicBezTo>
                    <a:pt x="32081" y="24861"/>
                    <a:pt x="36831" y="24734"/>
                    <a:pt x="36515" y="20680"/>
                  </a:cubicBezTo>
                  <a:cubicBezTo>
                    <a:pt x="36325" y="18083"/>
                    <a:pt x="35090" y="15328"/>
                    <a:pt x="34298" y="12826"/>
                  </a:cubicBezTo>
                  <a:cubicBezTo>
                    <a:pt x="32841" y="8488"/>
                    <a:pt x="31131" y="4212"/>
                    <a:pt x="29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13"/>
            <p:cNvSpPr/>
            <p:nvPr/>
          </p:nvSpPr>
          <p:spPr>
            <a:xfrm>
              <a:off x="6852600" y="4483080"/>
              <a:ext cx="1435320" cy="811800"/>
            </a:xfrm>
            <a:custGeom>
              <a:avLst/>
              <a:gdLst/>
              <a:ahLst/>
              <a:rect l="l" t="t" r="r" b="b"/>
              <a:pathLst>
                <a:path w="44623" h="25244">
                  <a:moveTo>
                    <a:pt x="17812" y="1050"/>
                  </a:moveTo>
                  <a:cubicBezTo>
                    <a:pt x="18110" y="1050"/>
                    <a:pt x="18412" y="1058"/>
                    <a:pt x="18717" y="1077"/>
                  </a:cubicBezTo>
                  <a:lnTo>
                    <a:pt x="18812" y="1077"/>
                  </a:lnTo>
                  <a:cubicBezTo>
                    <a:pt x="19351" y="1109"/>
                    <a:pt x="19952" y="1141"/>
                    <a:pt x="20586" y="1299"/>
                  </a:cubicBezTo>
                  <a:cubicBezTo>
                    <a:pt x="22866" y="1774"/>
                    <a:pt x="25051" y="2661"/>
                    <a:pt x="27300" y="3294"/>
                  </a:cubicBezTo>
                  <a:cubicBezTo>
                    <a:pt x="28931" y="3745"/>
                    <a:pt x="30601" y="4051"/>
                    <a:pt x="32253" y="4051"/>
                  </a:cubicBezTo>
                  <a:cubicBezTo>
                    <a:pt x="33967" y="4051"/>
                    <a:pt x="35662" y="3721"/>
                    <a:pt x="37275" y="2883"/>
                  </a:cubicBezTo>
                  <a:cubicBezTo>
                    <a:pt x="38479" y="5543"/>
                    <a:pt x="39492" y="8235"/>
                    <a:pt x="40411" y="11021"/>
                  </a:cubicBezTo>
                  <a:cubicBezTo>
                    <a:pt x="40886" y="12478"/>
                    <a:pt x="41329" y="13967"/>
                    <a:pt x="41709" y="15487"/>
                  </a:cubicBezTo>
                  <a:cubicBezTo>
                    <a:pt x="42184" y="17260"/>
                    <a:pt x="43102" y="19445"/>
                    <a:pt x="42754" y="21314"/>
                  </a:cubicBezTo>
                  <a:cubicBezTo>
                    <a:pt x="42264" y="23946"/>
                    <a:pt x="39540" y="24461"/>
                    <a:pt x="36885" y="24461"/>
                  </a:cubicBezTo>
                  <a:cubicBezTo>
                    <a:pt x="35419" y="24461"/>
                    <a:pt x="33973" y="24304"/>
                    <a:pt x="32937" y="24259"/>
                  </a:cubicBezTo>
                  <a:cubicBezTo>
                    <a:pt x="29580" y="24101"/>
                    <a:pt x="26191" y="23816"/>
                    <a:pt x="22803" y="23594"/>
                  </a:cubicBezTo>
                  <a:cubicBezTo>
                    <a:pt x="19604" y="23277"/>
                    <a:pt x="16374" y="22929"/>
                    <a:pt x="13207" y="22581"/>
                  </a:cubicBezTo>
                  <a:cubicBezTo>
                    <a:pt x="10135" y="22201"/>
                    <a:pt x="6208" y="21979"/>
                    <a:pt x="3674" y="19920"/>
                  </a:cubicBezTo>
                  <a:cubicBezTo>
                    <a:pt x="1" y="16944"/>
                    <a:pt x="4941" y="11877"/>
                    <a:pt x="6936" y="9153"/>
                  </a:cubicBezTo>
                  <a:cubicBezTo>
                    <a:pt x="8836" y="6524"/>
                    <a:pt x="10895" y="4054"/>
                    <a:pt x="12732" y="1394"/>
                  </a:cubicBezTo>
                  <a:cubicBezTo>
                    <a:pt x="14534" y="1313"/>
                    <a:pt x="16130" y="1050"/>
                    <a:pt x="17812" y="1050"/>
                  </a:cubicBezTo>
                  <a:close/>
                  <a:moveTo>
                    <a:pt x="17194" y="1"/>
                  </a:moveTo>
                  <a:cubicBezTo>
                    <a:pt x="15822" y="1"/>
                    <a:pt x="14451" y="246"/>
                    <a:pt x="13080" y="824"/>
                  </a:cubicBezTo>
                  <a:cubicBezTo>
                    <a:pt x="13059" y="717"/>
                    <a:pt x="12965" y="625"/>
                    <a:pt x="12858" y="625"/>
                  </a:cubicBezTo>
                  <a:cubicBezTo>
                    <a:pt x="12806" y="625"/>
                    <a:pt x="12751" y="646"/>
                    <a:pt x="12700" y="697"/>
                  </a:cubicBezTo>
                  <a:cubicBezTo>
                    <a:pt x="9565" y="4023"/>
                    <a:pt x="6936" y="7886"/>
                    <a:pt x="4308" y="11623"/>
                  </a:cubicBezTo>
                  <a:cubicBezTo>
                    <a:pt x="2851" y="13713"/>
                    <a:pt x="381" y="16342"/>
                    <a:pt x="1933" y="19002"/>
                  </a:cubicBezTo>
                  <a:cubicBezTo>
                    <a:pt x="3389" y="21567"/>
                    <a:pt x="7095" y="22327"/>
                    <a:pt x="9723" y="22802"/>
                  </a:cubicBezTo>
                  <a:cubicBezTo>
                    <a:pt x="13999" y="23562"/>
                    <a:pt x="18369" y="23879"/>
                    <a:pt x="22676" y="24322"/>
                  </a:cubicBezTo>
                  <a:cubicBezTo>
                    <a:pt x="26824" y="24734"/>
                    <a:pt x="31005" y="25051"/>
                    <a:pt x="35185" y="25177"/>
                  </a:cubicBezTo>
                  <a:cubicBezTo>
                    <a:pt x="35854" y="25203"/>
                    <a:pt x="36603" y="25243"/>
                    <a:pt x="37372" y="25243"/>
                  </a:cubicBezTo>
                  <a:cubicBezTo>
                    <a:pt x="39514" y="25243"/>
                    <a:pt x="41811" y="24928"/>
                    <a:pt x="42976" y="23087"/>
                  </a:cubicBezTo>
                  <a:cubicBezTo>
                    <a:pt x="44623" y="20554"/>
                    <a:pt x="42912" y="16500"/>
                    <a:pt x="42184" y="13967"/>
                  </a:cubicBezTo>
                  <a:cubicBezTo>
                    <a:pt x="41044" y="9850"/>
                    <a:pt x="39587" y="5859"/>
                    <a:pt x="37877" y="1964"/>
                  </a:cubicBezTo>
                  <a:cubicBezTo>
                    <a:pt x="37787" y="1797"/>
                    <a:pt x="37618" y="1723"/>
                    <a:pt x="37453" y="1723"/>
                  </a:cubicBezTo>
                  <a:cubicBezTo>
                    <a:pt x="37214" y="1723"/>
                    <a:pt x="36984" y="1878"/>
                    <a:pt x="37022" y="2123"/>
                  </a:cubicBezTo>
                  <a:cubicBezTo>
                    <a:pt x="35485" y="2937"/>
                    <a:pt x="33937" y="3247"/>
                    <a:pt x="32382" y="3247"/>
                  </a:cubicBezTo>
                  <a:cubicBezTo>
                    <a:pt x="28009" y="3247"/>
                    <a:pt x="23576" y="790"/>
                    <a:pt x="19161" y="159"/>
                  </a:cubicBezTo>
                  <a:cubicBezTo>
                    <a:pt x="18505" y="57"/>
                    <a:pt x="17849" y="1"/>
                    <a:pt x="17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14"/>
            <p:cNvSpPr/>
            <p:nvPr/>
          </p:nvSpPr>
          <p:spPr>
            <a:xfrm>
              <a:off x="6854760" y="4513680"/>
              <a:ext cx="1384200" cy="756000"/>
            </a:xfrm>
            <a:custGeom>
              <a:avLst/>
              <a:gdLst/>
              <a:ahLst/>
              <a:rect l="l" t="t" r="r" b="b"/>
              <a:pathLst>
                <a:path w="43039" h="23514">
                  <a:moveTo>
                    <a:pt x="17836" y="1"/>
                  </a:moveTo>
                  <a:cubicBezTo>
                    <a:pt x="16134" y="1"/>
                    <a:pt x="14522" y="289"/>
                    <a:pt x="12699" y="343"/>
                  </a:cubicBezTo>
                  <a:cubicBezTo>
                    <a:pt x="10863" y="2972"/>
                    <a:pt x="8804" y="5505"/>
                    <a:pt x="6904" y="8102"/>
                  </a:cubicBezTo>
                  <a:cubicBezTo>
                    <a:pt x="4972" y="10889"/>
                    <a:pt x="0" y="15893"/>
                    <a:pt x="3642" y="18869"/>
                  </a:cubicBezTo>
                  <a:cubicBezTo>
                    <a:pt x="6144" y="20928"/>
                    <a:pt x="10103" y="21181"/>
                    <a:pt x="13206" y="21530"/>
                  </a:cubicBezTo>
                  <a:cubicBezTo>
                    <a:pt x="16405" y="21941"/>
                    <a:pt x="19572" y="22226"/>
                    <a:pt x="22770" y="22543"/>
                  </a:cubicBezTo>
                  <a:cubicBezTo>
                    <a:pt x="26127" y="22891"/>
                    <a:pt x="29516" y="23145"/>
                    <a:pt x="32873" y="23303"/>
                  </a:cubicBezTo>
                  <a:cubicBezTo>
                    <a:pt x="33921" y="23349"/>
                    <a:pt x="35389" y="23513"/>
                    <a:pt x="36873" y="23513"/>
                  </a:cubicBezTo>
                  <a:cubicBezTo>
                    <a:pt x="39512" y="23513"/>
                    <a:pt x="42204" y="22993"/>
                    <a:pt x="42690" y="20358"/>
                  </a:cubicBezTo>
                  <a:cubicBezTo>
                    <a:pt x="43038" y="18489"/>
                    <a:pt x="42183" y="16304"/>
                    <a:pt x="41677" y="14436"/>
                  </a:cubicBezTo>
                  <a:cubicBezTo>
                    <a:pt x="41297" y="12947"/>
                    <a:pt x="40853" y="11459"/>
                    <a:pt x="40378" y="9970"/>
                  </a:cubicBezTo>
                  <a:cubicBezTo>
                    <a:pt x="39491" y="7247"/>
                    <a:pt x="38415" y="4492"/>
                    <a:pt x="37275" y="1863"/>
                  </a:cubicBezTo>
                  <a:cubicBezTo>
                    <a:pt x="35687" y="2681"/>
                    <a:pt x="34011" y="3003"/>
                    <a:pt x="32307" y="3003"/>
                  </a:cubicBezTo>
                  <a:cubicBezTo>
                    <a:pt x="30645" y="3003"/>
                    <a:pt x="28956" y="2697"/>
                    <a:pt x="27299" y="2243"/>
                  </a:cubicBezTo>
                  <a:cubicBezTo>
                    <a:pt x="25019" y="1642"/>
                    <a:pt x="22865" y="786"/>
                    <a:pt x="20553" y="280"/>
                  </a:cubicBezTo>
                  <a:cubicBezTo>
                    <a:pt x="19952" y="153"/>
                    <a:pt x="19350" y="58"/>
                    <a:pt x="18780" y="26"/>
                  </a:cubicBezTo>
                  <a:lnTo>
                    <a:pt x="18685" y="26"/>
                  </a:lnTo>
                  <a:cubicBezTo>
                    <a:pt x="18399" y="9"/>
                    <a:pt x="18116" y="1"/>
                    <a:pt x="17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15"/>
            <p:cNvSpPr/>
            <p:nvPr/>
          </p:nvSpPr>
          <p:spPr>
            <a:xfrm>
              <a:off x="7231680" y="3513960"/>
              <a:ext cx="870840" cy="1073520"/>
            </a:xfrm>
            <a:custGeom>
              <a:avLst/>
              <a:gdLst/>
              <a:ahLst/>
              <a:rect l="l" t="t" r="r" b="b"/>
              <a:pathLst>
                <a:path w="27078" h="33375">
                  <a:moveTo>
                    <a:pt x="18353" y="4657"/>
                  </a:moveTo>
                  <a:cubicBezTo>
                    <a:pt x="19329" y="4657"/>
                    <a:pt x="20316" y="5341"/>
                    <a:pt x="20586" y="6271"/>
                  </a:cubicBezTo>
                  <a:cubicBezTo>
                    <a:pt x="20966" y="7474"/>
                    <a:pt x="20174" y="8900"/>
                    <a:pt x="18939" y="9121"/>
                  </a:cubicBezTo>
                  <a:cubicBezTo>
                    <a:pt x="18798" y="9152"/>
                    <a:pt x="18656" y="9167"/>
                    <a:pt x="18514" y="9167"/>
                  </a:cubicBezTo>
                  <a:cubicBezTo>
                    <a:pt x="17502" y="9167"/>
                    <a:pt x="16501" y="8415"/>
                    <a:pt x="16279" y="7443"/>
                  </a:cubicBezTo>
                  <a:cubicBezTo>
                    <a:pt x="16120" y="6524"/>
                    <a:pt x="16627" y="5606"/>
                    <a:pt x="17419" y="5226"/>
                  </a:cubicBezTo>
                  <a:cubicBezTo>
                    <a:pt x="17355" y="5099"/>
                    <a:pt x="17355" y="4941"/>
                    <a:pt x="17514" y="4846"/>
                  </a:cubicBezTo>
                  <a:cubicBezTo>
                    <a:pt x="17780" y="4716"/>
                    <a:pt x="18066" y="4657"/>
                    <a:pt x="18353" y="4657"/>
                  </a:cubicBezTo>
                  <a:close/>
                  <a:moveTo>
                    <a:pt x="15345" y="13837"/>
                  </a:moveTo>
                  <a:cubicBezTo>
                    <a:pt x="15382" y="13837"/>
                    <a:pt x="15418" y="13838"/>
                    <a:pt x="15455" y="13840"/>
                  </a:cubicBezTo>
                  <a:cubicBezTo>
                    <a:pt x="15582" y="13840"/>
                    <a:pt x="15614" y="13935"/>
                    <a:pt x="15645" y="13998"/>
                  </a:cubicBezTo>
                  <a:cubicBezTo>
                    <a:pt x="15645" y="13967"/>
                    <a:pt x="15677" y="13967"/>
                    <a:pt x="15740" y="13967"/>
                  </a:cubicBezTo>
                  <a:cubicBezTo>
                    <a:pt x="17514" y="14030"/>
                    <a:pt x="18527" y="16215"/>
                    <a:pt x="18052" y="17767"/>
                  </a:cubicBezTo>
                  <a:cubicBezTo>
                    <a:pt x="17710" y="18978"/>
                    <a:pt x="16557" y="19620"/>
                    <a:pt x="15360" y="19620"/>
                  </a:cubicBezTo>
                  <a:cubicBezTo>
                    <a:pt x="15117" y="19620"/>
                    <a:pt x="14872" y="19594"/>
                    <a:pt x="14632" y="19540"/>
                  </a:cubicBezTo>
                  <a:cubicBezTo>
                    <a:pt x="13143" y="19192"/>
                    <a:pt x="12162" y="17893"/>
                    <a:pt x="12447" y="16405"/>
                  </a:cubicBezTo>
                  <a:cubicBezTo>
                    <a:pt x="12724" y="15016"/>
                    <a:pt x="13935" y="13837"/>
                    <a:pt x="15345" y="13837"/>
                  </a:cubicBezTo>
                  <a:close/>
                  <a:moveTo>
                    <a:pt x="12257" y="1"/>
                  </a:moveTo>
                  <a:cubicBezTo>
                    <a:pt x="11877" y="5543"/>
                    <a:pt x="12130" y="11781"/>
                    <a:pt x="10388" y="17102"/>
                  </a:cubicBezTo>
                  <a:cubicBezTo>
                    <a:pt x="8646" y="22359"/>
                    <a:pt x="3643" y="26032"/>
                    <a:pt x="64" y="29959"/>
                  </a:cubicBezTo>
                  <a:lnTo>
                    <a:pt x="1" y="29991"/>
                  </a:lnTo>
                  <a:lnTo>
                    <a:pt x="919" y="30846"/>
                  </a:lnTo>
                  <a:cubicBezTo>
                    <a:pt x="976" y="30778"/>
                    <a:pt x="1036" y="30751"/>
                    <a:pt x="1092" y="30751"/>
                  </a:cubicBezTo>
                  <a:cubicBezTo>
                    <a:pt x="1193" y="30751"/>
                    <a:pt x="1279" y="30839"/>
                    <a:pt x="1299" y="30941"/>
                  </a:cubicBezTo>
                  <a:cubicBezTo>
                    <a:pt x="2649" y="30363"/>
                    <a:pt x="4028" y="30118"/>
                    <a:pt x="5406" y="30118"/>
                  </a:cubicBezTo>
                  <a:cubicBezTo>
                    <a:pt x="6065" y="30118"/>
                    <a:pt x="6724" y="30174"/>
                    <a:pt x="7380" y="30276"/>
                  </a:cubicBezTo>
                  <a:cubicBezTo>
                    <a:pt x="11782" y="30951"/>
                    <a:pt x="16218" y="33374"/>
                    <a:pt x="20575" y="33374"/>
                  </a:cubicBezTo>
                  <a:cubicBezTo>
                    <a:pt x="22142" y="33374"/>
                    <a:pt x="23699" y="33061"/>
                    <a:pt x="25241" y="32240"/>
                  </a:cubicBezTo>
                  <a:cubicBezTo>
                    <a:pt x="25241" y="31992"/>
                    <a:pt x="25481" y="31813"/>
                    <a:pt x="25714" y="31813"/>
                  </a:cubicBezTo>
                  <a:cubicBezTo>
                    <a:pt x="25869" y="31813"/>
                    <a:pt x="26020" y="31892"/>
                    <a:pt x="26096" y="32081"/>
                  </a:cubicBezTo>
                  <a:lnTo>
                    <a:pt x="27078" y="31606"/>
                  </a:lnTo>
                  <a:cubicBezTo>
                    <a:pt x="26856" y="31099"/>
                    <a:pt x="26603" y="30593"/>
                    <a:pt x="26413" y="30118"/>
                  </a:cubicBezTo>
                  <a:cubicBezTo>
                    <a:pt x="24544" y="26159"/>
                    <a:pt x="21694" y="22169"/>
                    <a:pt x="21061" y="17767"/>
                  </a:cubicBezTo>
                  <a:cubicBezTo>
                    <a:pt x="20364" y="12985"/>
                    <a:pt x="21979" y="7601"/>
                    <a:pt x="22707" y="2882"/>
                  </a:cubicBezTo>
                  <a:cubicBezTo>
                    <a:pt x="22707" y="2661"/>
                    <a:pt x="22866" y="2534"/>
                    <a:pt x="23056" y="2534"/>
                  </a:cubicBezTo>
                  <a:lnTo>
                    <a:pt x="23056" y="2502"/>
                  </a:lnTo>
                  <a:cubicBezTo>
                    <a:pt x="22929" y="2505"/>
                    <a:pt x="22802" y="2506"/>
                    <a:pt x="22675" y="2506"/>
                  </a:cubicBezTo>
                  <a:cubicBezTo>
                    <a:pt x="19120" y="2506"/>
                    <a:pt x="15467" y="1652"/>
                    <a:pt x="12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16"/>
            <p:cNvSpPr/>
            <p:nvPr/>
          </p:nvSpPr>
          <p:spPr>
            <a:xfrm>
              <a:off x="7613640" y="3970440"/>
              <a:ext cx="193320" cy="155520"/>
            </a:xfrm>
            <a:custGeom>
              <a:avLst/>
              <a:gdLst/>
              <a:ahLst/>
              <a:rect l="l" t="t" r="r" b="b"/>
              <a:pathLst>
                <a:path w="6018" h="4840">
                  <a:moveTo>
                    <a:pt x="3613" y="859"/>
                  </a:moveTo>
                  <a:cubicBezTo>
                    <a:pt x="3786" y="859"/>
                    <a:pt x="3957" y="889"/>
                    <a:pt x="4118" y="950"/>
                  </a:cubicBezTo>
                  <a:cubicBezTo>
                    <a:pt x="4350" y="1037"/>
                    <a:pt x="4236" y="1338"/>
                    <a:pt x="4020" y="1338"/>
                  </a:cubicBezTo>
                  <a:cubicBezTo>
                    <a:pt x="4000" y="1338"/>
                    <a:pt x="3980" y="1336"/>
                    <a:pt x="3959" y="1330"/>
                  </a:cubicBezTo>
                  <a:cubicBezTo>
                    <a:pt x="3830" y="1272"/>
                    <a:pt x="3698" y="1246"/>
                    <a:pt x="3569" y="1246"/>
                  </a:cubicBezTo>
                  <a:cubicBezTo>
                    <a:pt x="3063" y="1246"/>
                    <a:pt x="2590" y="1650"/>
                    <a:pt x="2439" y="2154"/>
                  </a:cubicBezTo>
                  <a:cubicBezTo>
                    <a:pt x="2396" y="2241"/>
                    <a:pt x="2325" y="2281"/>
                    <a:pt x="2262" y="2281"/>
                  </a:cubicBezTo>
                  <a:cubicBezTo>
                    <a:pt x="2187" y="2281"/>
                    <a:pt x="2122" y="2225"/>
                    <a:pt x="2122" y="2122"/>
                  </a:cubicBezTo>
                  <a:cubicBezTo>
                    <a:pt x="2173" y="1357"/>
                    <a:pt x="2902" y="859"/>
                    <a:pt x="3613" y="859"/>
                  </a:cubicBezTo>
                  <a:close/>
                  <a:moveTo>
                    <a:pt x="3769" y="0"/>
                  </a:moveTo>
                  <a:cubicBezTo>
                    <a:pt x="3738" y="64"/>
                    <a:pt x="3643" y="127"/>
                    <a:pt x="3579" y="127"/>
                  </a:cubicBezTo>
                  <a:cubicBezTo>
                    <a:pt x="1046" y="380"/>
                    <a:pt x="1" y="4086"/>
                    <a:pt x="2851" y="4751"/>
                  </a:cubicBezTo>
                  <a:cubicBezTo>
                    <a:pt x="3076" y="4810"/>
                    <a:pt x="3308" y="4839"/>
                    <a:pt x="3538" y="4839"/>
                  </a:cubicBezTo>
                  <a:cubicBezTo>
                    <a:pt x="4536" y="4839"/>
                    <a:pt x="5495" y="4286"/>
                    <a:pt x="5701" y="3230"/>
                  </a:cubicBezTo>
                  <a:cubicBezTo>
                    <a:pt x="6018" y="1805"/>
                    <a:pt x="5036" y="570"/>
                    <a:pt x="3801" y="64"/>
                  </a:cubicBezTo>
                  <a:cubicBezTo>
                    <a:pt x="3769" y="64"/>
                    <a:pt x="3769" y="0"/>
                    <a:pt x="3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17"/>
            <p:cNvSpPr/>
            <p:nvPr/>
          </p:nvSpPr>
          <p:spPr>
            <a:xfrm>
              <a:off x="7521840" y="3297600"/>
              <a:ext cx="593640" cy="274320"/>
            </a:xfrm>
            <a:custGeom>
              <a:avLst/>
              <a:gdLst/>
              <a:ahLst/>
              <a:rect l="l" t="t" r="r" b="b"/>
              <a:pathLst>
                <a:path w="18464" h="8541">
                  <a:moveTo>
                    <a:pt x="3257" y="2861"/>
                  </a:moveTo>
                  <a:cubicBezTo>
                    <a:pt x="3280" y="2861"/>
                    <a:pt x="3303" y="2864"/>
                    <a:pt x="3326" y="2872"/>
                  </a:cubicBezTo>
                  <a:cubicBezTo>
                    <a:pt x="5321" y="3632"/>
                    <a:pt x="6904" y="4772"/>
                    <a:pt x="9026" y="5184"/>
                  </a:cubicBezTo>
                  <a:cubicBezTo>
                    <a:pt x="9822" y="5324"/>
                    <a:pt x="10588" y="5383"/>
                    <a:pt x="11342" y="5383"/>
                  </a:cubicBezTo>
                  <a:cubicBezTo>
                    <a:pt x="12625" y="5383"/>
                    <a:pt x="13873" y="5213"/>
                    <a:pt x="15170" y="4994"/>
                  </a:cubicBezTo>
                  <a:cubicBezTo>
                    <a:pt x="15189" y="4991"/>
                    <a:pt x="15208" y="4990"/>
                    <a:pt x="15226" y="4990"/>
                  </a:cubicBezTo>
                  <a:cubicBezTo>
                    <a:pt x="15623" y="4990"/>
                    <a:pt x="15722" y="5631"/>
                    <a:pt x="15328" y="5722"/>
                  </a:cubicBezTo>
                  <a:cubicBezTo>
                    <a:pt x="14157" y="6119"/>
                    <a:pt x="12741" y="6333"/>
                    <a:pt x="11272" y="6333"/>
                  </a:cubicBezTo>
                  <a:cubicBezTo>
                    <a:pt x="8171" y="6333"/>
                    <a:pt x="4834" y="5381"/>
                    <a:pt x="3072" y="3189"/>
                  </a:cubicBezTo>
                  <a:cubicBezTo>
                    <a:pt x="2933" y="3049"/>
                    <a:pt x="3088" y="2861"/>
                    <a:pt x="3257" y="2861"/>
                  </a:cubicBezTo>
                  <a:close/>
                  <a:moveTo>
                    <a:pt x="5559" y="1"/>
                  </a:moveTo>
                  <a:cubicBezTo>
                    <a:pt x="4691" y="1"/>
                    <a:pt x="3951" y="114"/>
                    <a:pt x="3072" y="465"/>
                  </a:cubicBezTo>
                  <a:cubicBezTo>
                    <a:pt x="1235" y="1194"/>
                    <a:pt x="0" y="3537"/>
                    <a:pt x="1520" y="5184"/>
                  </a:cubicBezTo>
                  <a:cubicBezTo>
                    <a:pt x="5827" y="7369"/>
                    <a:pt x="9976" y="8477"/>
                    <a:pt x="14853" y="8541"/>
                  </a:cubicBezTo>
                  <a:cubicBezTo>
                    <a:pt x="16722" y="8192"/>
                    <a:pt x="18463" y="6102"/>
                    <a:pt x="17482" y="4202"/>
                  </a:cubicBezTo>
                  <a:cubicBezTo>
                    <a:pt x="16943" y="3220"/>
                    <a:pt x="15740" y="2365"/>
                    <a:pt x="14695" y="1922"/>
                  </a:cubicBezTo>
                  <a:cubicBezTo>
                    <a:pt x="13301" y="1384"/>
                    <a:pt x="11845" y="1004"/>
                    <a:pt x="10388" y="655"/>
                  </a:cubicBezTo>
                  <a:cubicBezTo>
                    <a:pt x="9026" y="370"/>
                    <a:pt x="7664" y="117"/>
                    <a:pt x="6271" y="22"/>
                  </a:cubicBezTo>
                  <a:cubicBezTo>
                    <a:pt x="6022" y="9"/>
                    <a:pt x="5786" y="1"/>
                    <a:pt x="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18"/>
            <p:cNvSpPr/>
            <p:nvPr/>
          </p:nvSpPr>
          <p:spPr>
            <a:xfrm>
              <a:off x="7617240" y="3389400"/>
              <a:ext cx="409680" cy="111600"/>
            </a:xfrm>
            <a:custGeom>
              <a:avLst/>
              <a:gdLst/>
              <a:ahLst/>
              <a:rect l="l" t="t" r="r" b="b"/>
              <a:pathLst>
                <a:path w="12750" h="3484">
                  <a:moveTo>
                    <a:pt x="346" y="1"/>
                  </a:moveTo>
                  <a:cubicBezTo>
                    <a:pt x="156" y="1"/>
                    <a:pt x="0" y="193"/>
                    <a:pt x="140" y="360"/>
                  </a:cubicBezTo>
                  <a:cubicBezTo>
                    <a:pt x="1888" y="2540"/>
                    <a:pt x="5238" y="3484"/>
                    <a:pt x="8347" y="3484"/>
                  </a:cubicBezTo>
                  <a:cubicBezTo>
                    <a:pt x="9802" y="3484"/>
                    <a:pt x="11204" y="3277"/>
                    <a:pt x="12364" y="2894"/>
                  </a:cubicBezTo>
                  <a:cubicBezTo>
                    <a:pt x="12750" y="2746"/>
                    <a:pt x="12663" y="2125"/>
                    <a:pt x="12286" y="2125"/>
                  </a:cubicBezTo>
                  <a:cubicBezTo>
                    <a:pt x="12261" y="2125"/>
                    <a:pt x="12234" y="2128"/>
                    <a:pt x="12206" y="2134"/>
                  </a:cubicBezTo>
                  <a:cubicBezTo>
                    <a:pt x="10902" y="2371"/>
                    <a:pt x="9659" y="2559"/>
                    <a:pt x="8401" y="2559"/>
                  </a:cubicBezTo>
                  <a:cubicBezTo>
                    <a:pt x="7643" y="2559"/>
                    <a:pt x="6880" y="2491"/>
                    <a:pt x="6094" y="2324"/>
                  </a:cubicBezTo>
                  <a:cubicBezTo>
                    <a:pt x="3972" y="1944"/>
                    <a:pt x="2388" y="772"/>
                    <a:pt x="425" y="12"/>
                  </a:cubicBezTo>
                  <a:cubicBezTo>
                    <a:pt x="399" y="4"/>
                    <a:pt x="372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19"/>
            <p:cNvSpPr/>
            <p:nvPr/>
          </p:nvSpPr>
          <p:spPr>
            <a:xfrm>
              <a:off x="7621920" y="3957480"/>
              <a:ext cx="200520" cy="189000"/>
            </a:xfrm>
            <a:custGeom>
              <a:avLst/>
              <a:gdLst/>
              <a:ahLst/>
              <a:rect l="l" t="t" r="r" b="b"/>
              <a:pathLst>
                <a:path w="6240" h="5891">
                  <a:moveTo>
                    <a:pt x="3516" y="539"/>
                  </a:moveTo>
                  <a:cubicBezTo>
                    <a:pt x="4625" y="982"/>
                    <a:pt x="5733" y="2122"/>
                    <a:pt x="5416" y="3642"/>
                  </a:cubicBezTo>
                  <a:cubicBezTo>
                    <a:pt x="5290" y="4149"/>
                    <a:pt x="5036" y="4593"/>
                    <a:pt x="4593" y="4846"/>
                  </a:cubicBezTo>
                  <a:cubicBezTo>
                    <a:pt x="4198" y="5109"/>
                    <a:pt x="3742" y="5236"/>
                    <a:pt x="3256" y="5236"/>
                  </a:cubicBezTo>
                  <a:cubicBezTo>
                    <a:pt x="3042" y="5236"/>
                    <a:pt x="2821" y="5211"/>
                    <a:pt x="2598" y="5163"/>
                  </a:cubicBezTo>
                  <a:cubicBezTo>
                    <a:pt x="1489" y="4909"/>
                    <a:pt x="856" y="4117"/>
                    <a:pt x="951" y="3072"/>
                  </a:cubicBezTo>
                  <a:cubicBezTo>
                    <a:pt x="1014" y="1996"/>
                    <a:pt x="1901" y="792"/>
                    <a:pt x="3326" y="666"/>
                  </a:cubicBezTo>
                  <a:cubicBezTo>
                    <a:pt x="3390" y="666"/>
                    <a:pt x="3485" y="634"/>
                    <a:pt x="3516" y="539"/>
                  </a:cubicBezTo>
                  <a:close/>
                  <a:moveTo>
                    <a:pt x="3168" y="1"/>
                  </a:moveTo>
                  <a:cubicBezTo>
                    <a:pt x="1648" y="1"/>
                    <a:pt x="508" y="1299"/>
                    <a:pt x="286" y="2597"/>
                  </a:cubicBezTo>
                  <a:cubicBezTo>
                    <a:pt x="1" y="4054"/>
                    <a:pt x="951" y="5448"/>
                    <a:pt x="2503" y="5796"/>
                  </a:cubicBezTo>
                  <a:cubicBezTo>
                    <a:pt x="2724" y="5859"/>
                    <a:pt x="2978" y="5891"/>
                    <a:pt x="3200" y="5891"/>
                  </a:cubicBezTo>
                  <a:cubicBezTo>
                    <a:pt x="4403" y="5891"/>
                    <a:pt x="5606" y="5258"/>
                    <a:pt x="6018" y="3991"/>
                  </a:cubicBezTo>
                  <a:cubicBezTo>
                    <a:pt x="6240" y="3104"/>
                    <a:pt x="6050" y="2059"/>
                    <a:pt x="5511" y="1204"/>
                  </a:cubicBezTo>
                  <a:cubicBezTo>
                    <a:pt x="5036" y="539"/>
                    <a:pt x="4340" y="159"/>
                    <a:pt x="3643" y="159"/>
                  </a:cubicBezTo>
                  <a:lnTo>
                    <a:pt x="3548" y="159"/>
                  </a:lnTo>
                  <a:cubicBezTo>
                    <a:pt x="3516" y="64"/>
                    <a:pt x="3453" y="1"/>
                    <a:pt x="3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20"/>
            <p:cNvSpPr/>
            <p:nvPr/>
          </p:nvSpPr>
          <p:spPr>
            <a:xfrm>
              <a:off x="7682040" y="3995640"/>
              <a:ext cx="70920" cy="50040"/>
            </a:xfrm>
            <a:custGeom>
              <a:avLst/>
              <a:gdLst/>
              <a:ahLst/>
              <a:rect l="l" t="t" r="r" b="b"/>
              <a:pathLst>
                <a:path w="2218" h="1566">
                  <a:moveTo>
                    <a:pt x="1508" y="0"/>
                  </a:moveTo>
                  <a:cubicBezTo>
                    <a:pt x="1201" y="0"/>
                    <a:pt x="887" y="92"/>
                    <a:pt x="634" y="267"/>
                  </a:cubicBezTo>
                  <a:cubicBezTo>
                    <a:pt x="222" y="489"/>
                    <a:pt x="0" y="901"/>
                    <a:pt x="0" y="1344"/>
                  </a:cubicBezTo>
                  <a:cubicBezTo>
                    <a:pt x="0" y="1439"/>
                    <a:pt x="64" y="1534"/>
                    <a:pt x="127" y="1566"/>
                  </a:cubicBezTo>
                  <a:lnTo>
                    <a:pt x="190" y="1566"/>
                  </a:lnTo>
                  <a:cubicBezTo>
                    <a:pt x="254" y="1566"/>
                    <a:pt x="349" y="1534"/>
                    <a:pt x="380" y="1407"/>
                  </a:cubicBezTo>
                  <a:cubicBezTo>
                    <a:pt x="475" y="1091"/>
                    <a:pt x="697" y="806"/>
                    <a:pt x="1014" y="647"/>
                  </a:cubicBezTo>
                  <a:cubicBezTo>
                    <a:pt x="1164" y="564"/>
                    <a:pt x="1324" y="524"/>
                    <a:pt x="1473" y="524"/>
                  </a:cubicBezTo>
                  <a:cubicBezTo>
                    <a:pt x="1607" y="524"/>
                    <a:pt x="1733" y="556"/>
                    <a:pt x="1837" y="616"/>
                  </a:cubicBezTo>
                  <a:cubicBezTo>
                    <a:pt x="1876" y="639"/>
                    <a:pt x="1913" y="649"/>
                    <a:pt x="1947" y="649"/>
                  </a:cubicBezTo>
                  <a:cubicBezTo>
                    <a:pt x="2052" y="649"/>
                    <a:pt x="2130" y="553"/>
                    <a:pt x="2154" y="457"/>
                  </a:cubicBezTo>
                  <a:lnTo>
                    <a:pt x="2154" y="394"/>
                  </a:lnTo>
                  <a:cubicBezTo>
                    <a:pt x="2217" y="267"/>
                    <a:pt x="2154" y="141"/>
                    <a:pt x="2059" y="109"/>
                  </a:cubicBezTo>
                  <a:cubicBezTo>
                    <a:pt x="1889" y="36"/>
                    <a:pt x="169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21"/>
            <p:cNvSpPr/>
            <p:nvPr/>
          </p:nvSpPr>
          <p:spPr>
            <a:xfrm>
              <a:off x="7694280" y="4290840"/>
              <a:ext cx="180720" cy="147240"/>
            </a:xfrm>
            <a:custGeom>
              <a:avLst/>
              <a:gdLst/>
              <a:ahLst/>
              <a:rect l="l" t="t" r="r" b="b"/>
              <a:pathLst>
                <a:path w="5631" h="4593">
                  <a:moveTo>
                    <a:pt x="3337" y="651"/>
                  </a:moveTo>
                  <a:cubicBezTo>
                    <a:pt x="3934" y="651"/>
                    <a:pt x="4529" y="1049"/>
                    <a:pt x="4744" y="1608"/>
                  </a:cubicBezTo>
                  <a:cubicBezTo>
                    <a:pt x="4803" y="1765"/>
                    <a:pt x="4668" y="1873"/>
                    <a:pt x="4541" y="1873"/>
                  </a:cubicBezTo>
                  <a:cubicBezTo>
                    <a:pt x="4463" y="1873"/>
                    <a:pt x="4388" y="1832"/>
                    <a:pt x="4364" y="1735"/>
                  </a:cubicBezTo>
                  <a:cubicBezTo>
                    <a:pt x="4173" y="1289"/>
                    <a:pt x="3754" y="1057"/>
                    <a:pt x="3318" y="1057"/>
                  </a:cubicBezTo>
                  <a:cubicBezTo>
                    <a:pt x="3103" y="1057"/>
                    <a:pt x="2884" y="1113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8" y="1055"/>
                    <a:pt x="2527" y="943"/>
                  </a:cubicBezTo>
                  <a:cubicBezTo>
                    <a:pt x="2771" y="740"/>
                    <a:pt x="3054" y="651"/>
                    <a:pt x="3337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9" y="3287"/>
                  </a:cubicBezTo>
                  <a:cubicBezTo>
                    <a:pt x="1443" y="4051"/>
                    <a:pt x="2247" y="4592"/>
                    <a:pt x="3088" y="4592"/>
                  </a:cubicBezTo>
                  <a:cubicBezTo>
                    <a:pt x="3431" y="4592"/>
                    <a:pt x="3780" y="4502"/>
                    <a:pt x="4110" y="4300"/>
                  </a:cubicBezTo>
                  <a:cubicBezTo>
                    <a:pt x="5377" y="3509"/>
                    <a:pt x="5631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5" y="734"/>
                  </a:cubicBezTo>
                  <a:cubicBezTo>
                    <a:pt x="5024" y="734"/>
                    <a:pt x="4972" y="705"/>
                    <a:pt x="4902" y="658"/>
                  </a:cubicBezTo>
                  <a:cubicBezTo>
                    <a:pt x="4385" y="202"/>
                    <a:pt x="3759" y="1"/>
                    <a:pt x="3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22"/>
            <p:cNvSpPr/>
            <p:nvPr/>
          </p:nvSpPr>
          <p:spPr>
            <a:xfrm>
              <a:off x="7686000" y="4267800"/>
              <a:ext cx="202320" cy="190080"/>
            </a:xfrm>
            <a:custGeom>
              <a:avLst/>
              <a:gdLst/>
              <a:ahLst/>
              <a:rect l="l" t="t" r="r" b="b"/>
              <a:pathLst>
                <a:path w="6303" h="5921">
                  <a:moveTo>
                    <a:pt x="3410" y="737"/>
                  </a:moveTo>
                  <a:cubicBezTo>
                    <a:pt x="3988" y="737"/>
                    <a:pt x="4587" y="923"/>
                    <a:pt x="5099" y="1375"/>
                  </a:cubicBezTo>
                  <a:cubicBezTo>
                    <a:pt x="5130" y="1439"/>
                    <a:pt x="5194" y="1470"/>
                    <a:pt x="5289" y="1470"/>
                  </a:cubicBezTo>
                  <a:cubicBezTo>
                    <a:pt x="5764" y="2610"/>
                    <a:pt x="5637" y="4194"/>
                    <a:pt x="4339" y="4986"/>
                  </a:cubicBezTo>
                  <a:cubicBezTo>
                    <a:pt x="4052" y="5170"/>
                    <a:pt x="3740" y="5274"/>
                    <a:pt x="3418" y="5274"/>
                  </a:cubicBezTo>
                  <a:cubicBezTo>
                    <a:pt x="3241" y="5274"/>
                    <a:pt x="3061" y="5243"/>
                    <a:pt x="2882" y="5176"/>
                  </a:cubicBezTo>
                  <a:cubicBezTo>
                    <a:pt x="2249" y="5017"/>
                    <a:pt x="1647" y="4574"/>
                    <a:pt x="1330" y="3972"/>
                  </a:cubicBezTo>
                  <a:cubicBezTo>
                    <a:pt x="760" y="2990"/>
                    <a:pt x="918" y="1977"/>
                    <a:pt x="1710" y="1312"/>
                  </a:cubicBezTo>
                  <a:cubicBezTo>
                    <a:pt x="2158" y="963"/>
                    <a:pt x="2772" y="737"/>
                    <a:pt x="3410" y="737"/>
                  </a:cubicBezTo>
                  <a:close/>
                  <a:moveTo>
                    <a:pt x="3444" y="0"/>
                  </a:moveTo>
                  <a:cubicBezTo>
                    <a:pt x="2806" y="0"/>
                    <a:pt x="2167" y="188"/>
                    <a:pt x="1647" y="520"/>
                  </a:cubicBezTo>
                  <a:cubicBezTo>
                    <a:pt x="380" y="1312"/>
                    <a:pt x="0" y="2927"/>
                    <a:pt x="792" y="4321"/>
                  </a:cubicBezTo>
                  <a:cubicBezTo>
                    <a:pt x="918" y="4511"/>
                    <a:pt x="1077" y="4701"/>
                    <a:pt x="1235" y="4922"/>
                  </a:cubicBezTo>
                  <a:cubicBezTo>
                    <a:pt x="1781" y="5512"/>
                    <a:pt x="2583" y="5921"/>
                    <a:pt x="3412" y="5921"/>
                  </a:cubicBezTo>
                  <a:cubicBezTo>
                    <a:pt x="3786" y="5921"/>
                    <a:pt x="4165" y="5838"/>
                    <a:pt x="4529" y="5651"/>
                  </a:cubicBezTo>
                  <a:cubicBezTo>
                    <a:pt x="5289" y="5239"/>
                    <a:pt x="5954" y="4352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606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60" y="266"/>
                    <a:pt x="4203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23"/>
            <p:cNvSpPr/>
            <p:nvPr/>
          </p:nvSpPr>
          <p:spPr>
            <a:xfrm>
              <a:off x="7770600" y="4309200"/>
              <a:ext cx="79200" cy="42480"/>
            </a:xfrm>
            <a:custGeom>
              <a:avLst/>
              <a:gdLst/>
              <a:ahLst/>
              <a:rect l="l" t="t" r="r" b="b"/>
              <a:pathLst>
                <a:path w="2471" h="1334">
                  <a:moveTo>
                    <a:pt x="977" y="1"/>
                  </a:moveTo>
                  <a:cubicBezTo>
                    <a:pt x="668" y="1"/>
                    <a:pt x="374" y="107"/>
                    <a:pt x="127" y="309"/>
                  </a:cubicBezTo>
                  <a:cubicBezTo>
                    <a:pt x="1" y="372"/>
                    <a:pt x="32" y="499"/>
                    <a:pt x="96" y="562"/>
                  </a:cubicBezTo>
                  <a:lnTo>
                    <a:pt x="127" y="626"/>
                  </a:lnTo>
                  <a:cubicBezTo>
                    <a:pt x="150" y="648"/>
                    <a:pt x="220" y="670"/>
                    <a:pt x="281" y="670"/>
                  </a:cubicBezTo>
                  <a:cubicBezTo>
                    <a:pt x="306" y="670"/>
                    <a:pt x="330" y="667"/>
                    <a:pt x="349" y="657"/>
                  </a:cubicBezTo>
                  <a:cubicBezTo>
                    <a:pt x="527" y="558"/>
                    <a:pt x="755" y="509"/>
                    <a:pt x="978" y="509"/>
                  </a:cubicBezTo>
                  <a:cubicBezTo>
                    <a:pt x="1112" y="509"/>
                    <a:pt x="1244" y="527"/>
                    <a:pt x="1362" y="562"/>
                  </a:cubicBezTo>
                  <a:cubicBezTo>
                    <a:pt x="1616" y="689"/>
                    <a:pt x="1869" y="879"/>
                    <a:pt x="1932" y="1164"/>
                  </a:cubicBezTo>
                  <a:cubicBezTo>
                    <a:pt x="2006" y="1287"/>
                    <a:pt x="2118" y="1333"/>
                    <a:pt x="2223" y="1333"/>
                  </a:cubicBezTo>
                  <a:cubicBezTo>
                    <a:pt x="2254" y="1333"/>
                    <a:pt x="2284" y="1330"/>
                    <a:pt x="2312" y="1322"/>
                  </a:cubicBezTo>
                  <a:cubicBezTo>
                    <a:pt x="2344" y="1322"/>
                    <a:pt x="2344" y="1291"/>
                    <a:pt x="2376" y="1291"/>
                  </a:cubicBezTo>
                  <a:cubicBezTo>
                    <a:pt x="2407" y="1196"/>
                    <a:pt x="2471" y="1132"/>
                    <a:pt x="2407" y="1006"/>
                  </a:cubicBezTo>
                  <a:cubicBezTo>
                    <a:pt x="2249" y="562"/>
                    <a:pt x="1837" y="182"/>
                    <a:pt x="1362" y="56"/>
                  </a:cubicBezTo>
                  <a:cubicBezTo>
                    <a:pt x="1233" y="19"/>
                    <a:pt x="1104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24"/>
            <p:cNvSpPr/>
            <p:nvPr/>
          </p:nvSpPr>
          <p:spPr>
            <a:xfrm>
              <a:off x="6807600" y="4476960"/>
              <a:ext cx="451080" cy="768960"/>
            </a:xfrm>
            <a:custGeom>
              <a:avLst/>
              <a:gdLst/>
              <a:ahLst/>
              <a:rect l="l" t="t" r="r" b="b"/>
              <a:pathLst>
                <a:path w="14030" h="23911">
                  <a:moveTo>
                    <a:pt x="13111" y="1"/>
                  </a:moveTo>
                  <a:cubicBezTo>
                    <a:pt x="9406" y="4023"/>
                    <a:pt x="5859" y="8298"/>
                    <a:pt x="2819" y="12858"/>
                  </a:cubicBezTo>
                  <a:cubicBezTo>
                    <a:pt x="1552" y="14790"/>
                    <a:pt x="0" y="17450"/>
                    <a:pt x="824" y="19825"/>
                  </a:cubicBezTo>
                  <a:cubicBezTo>
                    <a:pt x="1869" y="22802"/>
                    <a:pt x="5986" y="22992"/>
                    <a:pt x="8551" y="23467"/>
                  </a:cubicBezTo>
                  <a:cubicBezTo>
                    <a:pt x="9343" y="23626"/>
                    <a:pt x="10166" y="23752"/>
                    <a:pt x="10958" y="23911"/>
                  </a:cubicBezTo>
                  <a:lnTo>
                    <a:pt x="11116" y="22992"/>
                  </a:lnTo>
                  <a:cubicBezTo>
                    <a:pt x="8519" y="22517"/>
                    <a:pt x="4782" y="21757"/>
                    <a:pt x="3262" y="19097"/>
                  </a:cubicBezTo>
                  <a:cubicBezTo>
                    <a:pt x="1710" y="16468"/>
                    <a:pt x="4181" y="13808"/>
                    <a:pt x="5637" y="11750"/>
                  </a:cubicBezTo>
                  <a:cubicBezTo>
                    <a:pt x="8234" y="8013"/>
                    <a:pt x="10895" y="4149"/>
                    <a:pt x="14030" y="824"/>
                  </a:cubicBezTo>
                  <a:lnTo>
                    <a:pt x="131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25"/>
            <p:cNvSpPr/>
            <p:nvPr/>
          </p:nvSpPr>
          <p:spPr>
            <a:xfrm>
              <a:off x="7765560" y="3680280"/>
              <a:ext cx="123120" cy="113040"/>
            </a:xfrm>
            <a:custGeom>
              <a:avLst/>
              <a:gdLst/>
              <a:ahLst/>
              <a:rect l="l" t="t" r="r" b="b"/>
              <a:pathLst>
                <a:path w="3833" h="3529">
                  <a:moveTo>
                    <a:pt x="1804" y="633"/>
                  </a:moveTo>
                  <a:cubicBezTo>
                    <a:pt x="2736" y="633"/>
                    <a:pt x="3285" y="2065"/>
                    <a:pt x="2470" y="2597"/>
                  </a:cubicBezTo>
                  <a:cubicBezTo>
                    <a:pt x="2444" y="2613"/>
                    <a:pt x="2414" y="2620"/>
                    <a:pt x="2383" y="2620"/>
                  </a:cubicBezTo>
                  <a:cubicBezTo>
                    <a:pt x="2229" y="2620"/>
                    <a:pt x="2053" y="2444"/>
                    <a:pt x="2185" y="2312"/>
                  </a:cubicBezTo>
                  <a:cubicBezTo>
                    <a:pt x="2407" y="2122"/>
                    <a:pt x="2502" y="1837"/>
                    <a:pt x="2407" y="1521"/>
                  </a:cubicBezTo>
                  <a:cubicBezTo>
                    <a:pt x="2344" y="1204"/>
                    <a:pt x="2090" y="951"/>
                    <a:pt x="1774" y="919"/>
                  </a:cubicBezTo>
                  <a:cubicBezTo>
                    <a:pt x="1615" y="919"/>
                    <a:pt x="1615" y="634"/>
                    <a:pt x="1774" y="634"/>
                  </a:cubicBezTo>
                  <a:cubicBezTo>
                    <a:pt x="1784" y="634"/>
                    <a:pt x="1794" y="633"/>
                    <a:pt x="1804" y="633"/>
                  </a:cubicBezTo>
                  <a:close/>
                  <a:moveTo>
                    <a:pt x="1837" y="1"/>
                  </a:moveTo>
                  <a:cubicBezTo>
                    <a:pt x="1837" y="64"/>
                    <a:pt x="1774" y="64"/>
                    <a:pt x="1774" y="64"/>
                  </a:cubicBezTo>
                  <a:cubicBezTo>
                    <a:pt x="792" y="222"/>
                    <a:pt x="0" y="1172"/>
                    <a:pt x="190" y="2154"/>
                  </a:cubicBezTo>
                  <a:cubicBezTo>
                    <a:pt x="327" y="2948"/>
                    <a:pt x="1103" y="3529"/>
                    <a:pt x="1883" y="3529"/>
                  </a:cubicBezTo>
                  <a:cubicBezTo>
                    <a:pt x="2006" y="3529"/>
                    <a:pt x="2128" y="3514"/>
                    <a:pt x="2249" y="3484"/>
                  </a:cubicBezTo>
                  <a:cubicBezTo>
                    <a:pt x="3262" y="3294"/>
                    <a:pt x="3832" y="2122"/>
                    <a:pt x="3484" y="1172"/>
                  </a:cubicBezTo>
                  <a:cubicBezTo>
                    <a:pt x="3199" y="412"/>
                    <a:pt x="2502" y="64"/>
                    <a:pt x="1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26"/>
            <p:cNvSpPr/>
            <p:nvPr/>
          </p:nvSpPr>
          <p:spPr>
            <a:xfrm>
              <a:off x="7750080" y="3663000"/>
              <a:ext cx="151560" cy="147240"/>
            </a:xfrm>
            <a:custGeom>
              <a:avLst/>
              <a:gdLst/>
              <a:ahLst/>
              <a:rect l="l" t="t" r="r" b="b"/>
              <a:pathLst>
                <a:path w="4719" h="4593">
                  <a:moveTo>
                    <a:pt x="2249" y="665"/>
                  </a:moveTo>
                  <a:cubicBezTo>
                    <a:pt x="2470" y="665"/>
                    <a:pt x="2660" y="697"/>
                    <a:pt x="2819" y="760"/>
                  </a:cubicBezTo>
                  <a:cubicBezTo>
                    <a:pt x="3325" y="919"/>
                    <a:pt x="3737" y="1267"/>
                    <a:pt x="3927" y="1742"/>
                  </a:cubicBezTo>
                  <a:cubicBezTo>
                    <a:pt x="3991" y="1964"/>
                    <a:pt x="4054" y="2217"/>
                    <a:pt x="3991" y="2439"/>
                  </a:cubicBezTo>
                  <a:cubicBezTo>
                    <a:pt x="3991" y="2565"/>
                    <a:pt x="3959" y="2692"/>
                    <a:pt x="3927" y="2819"/>
                  </a:cubicBezTo>
                  <a:cubicBezTo>
                    <a:pt x="3896" y="2945"/>
                    <a:pt x="3832" y="3040"/>
                    <a:pt x="3769" y="3167"/>
                  </a:cubicBezTo>
                  <a:cubicBezTo>
                    <a:pt x="3516" y="3610"/>
                    <a:pt x="3135" y="3927"/>
                    <a:pt x="2692" y="3991"/>
                  </a:cubicBezTo>
                  <a:cubicBezTo>
                    <a:pt x="2597" y="4014"/>
                    <a:pt x="2496" y="4026"/>
                    <a:pt x="2392" y="4026"/>
                  </a:cubicBezTo>
                  <a:cubicBezTo>
                    <a:pt x="2079" y="4026"/>
                    <a:pt x="1734" y="3919"/>
                    <a:pt x="1425" y="3705"/>
                  </a:cubicBezTo>
                  <a:cubicBezTo>
                    <a:pt x="1045" y="3484"/>
                    <a:pt x="792" y="3072"/>
                    <a:pt x="729" y="2692"/>
                  </a:cubicBezTo>
                  <a:cubicBezTo>
                    <a:pt x="634" y="2249"/>
                    <a:pt x="729" y="1805"/>
                    <a:pt x="982" y="1457"/>
                  </a:cubicBezTo>
                  <a:cubicBezTo>
                    <a:pt x="1267" y="1014"/>
                    <a:pt x="1742" y="760"/>
                    <a:pt x="2217" y="665"/>
                  </a:cubicBezTo>
                  <a:close/>
                  <a:moveTo>
                    <a:pt x="2245" y="0"/>
                  </a:moveTo>
                  <a:cubicBezTo>
                    <a:pt x="1940" y="0"/>
                    <a:pt x="1647" y="64"/>
                    <a:pt x="1394" y="190"/>
                  </a:cubicBezTo>
                  <a:cubicBezTo>
                    <a:pt x="1299" y="222"/>
                    <a:pt x="1235" y="317"/>
                    <a:pt x="1235" y="380"/>
                  </a:cubicBezTo>
                  <a:cubicBezTo>
                    <a:pt x="1235" y="475"/>
                    <a:pt x="1235" y="507"/>
                    <a:pt x="1267" y="602"/>
                  </a:cubicBezTo>
                  <a:cubicBezTo>
                    <a:pt x="475" y="1014"/>
                    <a:pt x="0" y="1932"/>
                    <a:pt x="159" y="2819"/>
                  </a:cubicBezTo>
                  <a:cubicBezTo>
                    <a:pt x="254" y="3357"/>
                    <a:pt x="602" y="3864"/>
                    <a:pt x="1109" y="4181"/>
                  </a:cubicBezTo>
                  <a:cubicBezTo>
                    <a:pt x="1520" y="4466"/>
                    <a:pt x="1995" y="4592"/>
                    <a:pt x="2407" y="4592"/>
                  </a:cubicBezTo>
                  <a:cubicBezTo>
                    <a:pt x="2565" y="4592"/>
                    <a:pt x="2692" y="4592"/>
                    <a:pt x="2850" y="4561"/>
                  </a:cubicBezTo>
                  <a:cubicBezTo>
                    <a:pt x="3452" y="4434"/>
                    <a:pt x="3959" y="4022"/>
                    <a:pt x="4276" y="3484"/>
                  </a:cubicBezTo>
                  <a:cubicBezTo>
                    <a:pt x="4592" y="2945"/>
                    <a:pt x="4719" y="2249"/>
                    <a:pt x="4529" y="1647"/>
                  </a:cubicBezTo>
                  <a:cubicBezTo>
                    <a:pt x="4307" y="1014"/>
                    <a:pt x="3832" y="507"/>
                    <a:pt x="3167" y="190"/>
                  </a:cubicBezTo>
                  <a:cubicBezTo>
                    <a:pt x="2866" y="64"/>
                    <a:pt x="2550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27"/>
            <p:cNvSpPr/>
            <p:nvPr/>
          </p:nvSpPr>
          <p:spPr>
            <a:xfrm>
              <a:off x="7817400" y="3699720"/>
              <a:ext cx="43560" cy="65880"/>
            </a:xfrm>
            <a:custGeom>
              <a:avLst/>
              <a:gdLst/>
              <a:ahLst/>
              <a:rect l="l" t="t" r="r" b="b"/>
              <a:pathLst>
                <a:path w="1363" h="2059">
                  <a:moveTo>
                    <a:pt x="95" y="0"/>
                  </a:moveTo>
                  <a:lnTo>
                    <a:pt x="32" y="32"/>
                  </a:lnTo>
                  <a:lnTo>
                    <a:pt x="0" y="95"/>
                  </a:lnTo>
                  <a:lnTo>
                    <a:pt x="0" y="159"/>
                  </a:lnTo>
                  <a:cubicBezTo>
                    <a:pt x="0" y="254"/>
                    <a:pt x="32" y="349"/>
                    <a:pt x="159" y="349"/>
                  </a:cubicBezTo>
                  <a:cubicBezTo>
                    <a:pt x="444" y="412"/>
                    <a:pt x="665" y="602"/>
                    <a:pt x="760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729" y="1520"/>
                    <a:pt x="570" y="1679"/>
                  </a:cubicBezTo>
                  <a:cubicBezTo>
                    <a:pt x="475" y="1742"/>
                    <a:pt x="475" y="1869"/>
                    <a:pt x="507" y="1932"/>
                  </a:cubicBezTo>
                  <a:cubicBezTo>
                    <a:pt x="570" y="2027"/>
                    <a:pt x="634" y="2059"/>
                    <a:pt x="729" y="2059"/>
                  </a:cubicBezTo>
                  <a:lnTo>
                    <a:pt x="887" y="2059"/>
                  </a:lnTo>
                  <a:cubicBezTo>
                    <a:pt x="1330" y="1805"/>
                    <a:pt x="1362" y="1267"/>
                    <a:pt x="1235" y="887"/>
                  </a:cubicBezTo>
                  <a:cubicBezTo>
                    <a:pt x="1109" y="444"/>
                    <a:pt x="7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28"/>
            <p:cNvSpPr/>
            <p:nvPr/>
          </p:nvSpPr>
          <p:spPr>
            <a:xfrm>
              <a:off x="4020120" y="3641040"/>
              <a:ext cx="591480" cy="1709640"/>
            </a:xfrm>
            <a:custGeom>
              <a:avLst/>
              <a:gdLst/>
              <a:ahLst/>
              <a:rect l="l" t="t" r="r" b="b"/>
              <a:pathLst>
                <a:path w="18401" h="53156">
                  <a:moveTo>
                    <a:pt x="4559" y="603"/>
                  </a:moveTo>
                  <a:cubicBezTo>
                    <a:pt x="5244" y="603"/>
                    <a:pt x="5949" y="714"/>
                    <a:pt x="6620" y="838"/>
                  </a:cubicBezTo>
                  <a:cubicBezTo>
                    <a:pt x="6525" y="964"/>
                    <a:pt x="6620" y="1123"/>
                    <a:pt x="6715" y="1123"/>
                  </a:cubicBezTo>
                  <a:cubicBezTo>
                    <a:pt x="8995" y="1123"/>
                    <a:pt x="11212" y="806"/>
                    <a:pt x="13460" y="679"/>
                  </a:cubicBezTo>
                  <a:cubicBezTo>
                    <a:pt x="13560" y="675"/>
                    <a:pt x="13659" y="673"/>
                    <a:pt x="13759" y="673"/>
                  </a:cubicBezTo>
                  <a:cubicBezTo>
                    <a:pt x="15246" y="673"/>
                    <a:pt x="16714" y="1141"/>
                    <a:pt x="17070" y="2833"/>
                  </a:cubicBezTo>
                  <a:cubicBezTo>
                    <a:pt x="17387" y="4321"/>
                    <a:pt x="16785" y="5778"/>
                    <a:pt x="15392" y="6538"/>
                  </a:cubicBezTo>
                  <a:cubicBezTo>
                    <a:pt x="15138" y="6679"/>
                    <a:pt x="15286" y="7096"/>
                    <a:pt x="15545" y="7096"/>
                  </a:cubicBezTo>
                  <a:cubicBezTo>
                    <a:pt x="15577" y="7096"/>
                    <a:pt x="15611" y="7090"/>
                    <a:pt x="15645" y="7076"/>
                  </a:cubicBezTo>
                  <a:cubicBezTo>
                    <a:pt x="15655" y="7066"/>
                    <a:pt x="15665" y="7060"/>
                    <a:pt x="15675" y="7054"/>
                  </a:cubicBezTo>
                  <a:lnTo>
                    <a:pt x="15675" y="7054"/>
                  </a:lnTo>
                  <a:cubicBezTo>
                    <a:pt x="15617" y="7110"/>
                    <a:pt x="15582" y="7211"/>
                    <a:pt x="15582" y="7330"/>
                  </a:cubicBezTo>
                  <a:cubicBezTo>
                    <a:pt x="15677" y="15405"/>
                    <a:pt x="15804" y="23513"/>
                    <a:pt x="15867" y="31620"/>
                  </a:cubicBezTo>
                  <a:cubicBezTo>
                    <a:pt x="15899" y="35863"/>
                    <a:pt x="15962" y="40075"/>
                    <a:pt x="15994" y="44256"/>
                  </a:cubicBezTo>
                  <a:cubicBezTo>
                    <a:pt x="15994" y="46567"/>
                    <a:pt x="16215" y="49323"/>
                    <a:pt x="14442" y="51064"/>
                  </a:cubicBezTo>
                  <a:cubicBezTo>
                    <a:pt x="13438" y="52046"/>
                    <a:pt x="12039" y="52501"/>
                    <a:pt x="10661" y="52501"/>
                  </a:cubicBezTo>
                  <a:cubicBezTo>
                    <a:pt x="10126" y="52501"/>
                    <a:pt x="9594" y="52432"/>
                    <a:pt x="9090" y="52300"/>
                  </a:cubicBezTo>
                  <a:cubicBezTo>
                    <a:pt x="381" y="50083"/>
                    <a:pt x="3073" y="36782"/>
                    <a:pt x="3231" y="30416"/>
                  </a:cubicBezTo>
                  <a:cubicBezTo>
                    <a:pt x="3453" y="22531"/>
                    <a:pt x="3516" y="14329"/>
                    <a:pt x="2756" y="6475"/>
                  </a:cubicBezTo>
                  <a:lnTo>
                    <a:pt x="2756" y="6475"/>
                  </a:lnTo>
                  <a:cubicBezTo>
                    <a:pt x="2978" y="6538"/>
                    <a:pt x="3231" y="6570"/>
                    <a:pt x="3484" y="6633"/>
                  </a:cubicBezTo>
                  <a:cubicBezTo>
                    <a:pt x="3493" y="6634"/>
                    <a:pt x="3501" y="6635"/>
                    <a:pt x="3508" y="6635"/>
                  </a:cubicBezTo>
                  <a:cubicBezTo>
                    <a:pt x="3677" y="6635"/>
                    <a:pt x="3698" y="6314"/>
                    <a:pt x="3516" y="6253"/>
                  </a:cubicBezTo>
                  <a:cubicBezTo>
                    <a:pt x="3199" y="6190"/>
                    <a:pt x="2914" y="6063"/>
                    <a:pt x="2693" y="5905"/>
                  </a:cubicBezTo>
                  <a:lnTo>
                    <a:pt x="2693" y="5746"/>
                  </a:lnTo>
                  <a:cubicBezTo>
                    <a:pt x="2693" y="5642"/>
                    <a:pt x="2616" y="5595"/>
                    <a:pt x="2536" y="5595"/>
                  </a:cubicBezTo>
                  <a:cubicBezTo>
                    <a:pt x="2471" y="5595"/>
                    <a:pt x="2404" y="5626"/>
                    <a:pt x="2376" y="5683"/>
                  </a:cubicBezTo>
                  <a:cubicBezTo>
                    <a:pt x="1014" y="4638"/>
                    <a:pt x="602" y="2706"/>
                    <a:pt x="2091" y="1408"/>
                  </a:cubicBezTo>
                  <a:cubicBezTo>
                    <a:pt x="2793" y="796"/>
                    <a:pt x="3658" y="603"/>
                    <a:pt x="4559" y="603"/>
                  </a:cubicBezTo>
                  <a:close/>
                  <a:moveTo>
                    <a:pt x="14442" y="0"/>
                  </a:moveTo>
                  <a:cubicBezTo>
                    <a:pt x="14295" y="0"/>
                    <a:pt x="14147" y="5"/>
                    <a:pt x="13999" y="14"/>
                  </a:cubicBezTo>
                  <a:cubicBezTo>
                    <a:pt x="11877" y="78"/>
                    <a:pt x="9692" y="268"/>
                    <a:pt x="7570" y="584"/>
                  </a:cubicBezTo>
                  <a:cubicBezTo>
                    <a:pt x="7506" y="553"/>
                    <a:pt x="7475" y="521"/>
                    <a:pt x="7411" y="489"/>
                  </a:cubicBezTo>
                  <a:cubicBezTo>
                    <a:pt x="6495" y="235"/>
                    <a:pt x="5425" y="16"/>
                    <a:pt x="4399" y="16"/>
                  </a:cubicBezTo>
                  <a:cubicBezTo>
                    <a:pt x="2872" y="16"/>
                    <a:pt x="1443" y="500"/>
                    <a:pt x="761" y="2073"/>
                  </a:cubicBezTo>
                  <a:cubicBezTo>
                    <a:pt x="1" y="3719"/>
                    <a:pt x="792" y="5556"/>
                    <a:pt x="2249" y="6253"/>
                  </a:cubicBezTo>
                  <a:cubicBezTo>
                    <a:pt x="2028" y="13822"/>
                    <a:pt x="2661" y="21454"/>
                    <a:pt x="2503" y="29023"/>
                  </a:cubicBezTo>
                  <a:cubicBezTo>
                    <a:pt x="2408" y="32886"/>
                    <a:pt x="2059" y="36750"/>
                    <a:pt x="2059" y="40614"/>
                  </a:cubicBezTo>
                  <a:cubicBezTo>
                    <a:pt x="2059" y="43496"/>
                    <a:pt x="2439" y="46441"/>
                    <a:pt x="3959" y="48974"/>
                  </a:cubicBezTo>
                  <a:cubicBezTo>
                    <a:pt x="5387" y="51375"/>
                    <a:pt x="8070" y="53155"/>
                    <a:pt x="10777" y="53155"/>
                  </a:cubicBezTo>
                  <a:cubicBezTo>
                    <a:pt x="12035" y="53155"/>
                    <a:pt x="13297" y="52771"/>
                    <a:pt x="14442" y="51888"/>
                  </a:cubicBezTo>
                  <a:cubicBezTo>
                    <a:pt x="16437" y="50368"/>
                    <a:pt x="16659" y="47834"/>
                    <a:pt x="16659" y="45491"/>
                  </a:cubicBezTo>
                  <a:cubicBezTo>
                    <a:pt x="16659" y="41595"/>
                    <a:pt x="16595" y="37732"/>
                    <a:pt x="16532" y="33837"/>
                  </a:cubicBezTo>
                  <a:cubicBezTo>
                    <a:pt x="16469" y="25033"/>
                    <a:pt x="16374" y="16165"/>
                    <a:pt x="16279" y="7298"/>
                  </a:cubicBezTo>
                  <a:cubicBezTo>
                    <a:pt x="16279" y="7076"/>
                    <a:pt x="16106" y="6950"/>
                    <a:pt x="15940" y="6950"/>
                  </a:cubicBezTo>
                  <a:cubicBezTo>
                    <a:pt x="15892" y="6950"/>
                    <a:pt x="15846" y="6960"/>
                    <a:pt x="15804" y="6981"/>
                  </a:cubicBezTo>
                  <a:cubicBezTo>
                    <a:pt x="17894" y="5936"/>
                    <a:pt x="18401" y="2769"/>
                    <a:pt x="16849" y="964"/>
                  </a:cubicBezTo>
                  <a:cubicBezTo>
                    <a:pt x="16221" y="200"/>
                    <a:pt x="15358" y="0"/>
                    <a:pt x="14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29"/>
            <p:cNvSpPr/>
            <p:nvPr/>
          </p:nvSpPr>
          <p:spPr>
            <a:xfrm>
              <a:off x="4031280" y="3659040"/>
              <a:ext cx="547920" cy="1669680"/>
            </a:xfrm>
            <a:custGeom>
              <a:avLst/>
              <a:gdLst/>
              <a:ahLst/>
              <a:rect l="l" t="t" r="r" b="b"/>
              <a:pathLst>
                <a:path w="17039" h="51912">
                  <a:moveTo>
                    <a:pt x="3338" y="2476"/>
                  </a:moveTo>
                  <a:cubicBezTo>
                    <a:pt x="3372" y="2476"/>
                    <a:pt x="3410" y="2483"/>
                    <a:pt x="3452" y="2496"/>
                  </a:cubicBezTo>
                  <a:cubicBezTo>
                    <a:pt x="5223" y="3055"/>
                    <a:pt x="6937" y="3324"/>
                    <a:pt x="8652" y="3324"/>
                  </a:cubicBezTo>
                  <a:cubicBezTo>
                    <a:pt x="10342" y="3324"/>
                    <a:pt x="12032" y="3063"/>
                    <a:pt x="13776" y="2560"/>
                  </a:cubicBezTo>
                  <a:cubicBezTo>
                    <a:pt x="13806" y="2553"/>
                    <a:pt x="13835" y="2550"/>
                    <a:pt x="13862" y="2550"/>
                  </a:cubicBezTo>
                  <a:cubicBezTo>
                    <a:pt x="14208" y="2550"/>
                    <a:pt x="14316" y="3076"/>
                    <a:pt x="13935" y="3193"/>
                  </a:cubicBezTo>
                  <a:cubicBezTo>
                    <a:pt x="12321" y="3796"/>
                    <a:pt x="10592" y="4098"/>
                    <a:pt x="8862" y="4098"/>
                  </a:cubicBezTo>
                  <a:cubicBezTo>
                    <a:pt x="6958" y="4098"/>
                    <a:pt x="5052" y="3733"/>
                    <a:pt x="3294" y="3003"/>
                  </a:cubicBezTo>
                  <a:cubicBezTo>
                    <a:pt x="3012" y="2890"/>
                    <a:pt x="3056" y="2476"/>
                    <a:pt x="3338" y="2476"/>
                  </a:cubicBezTo>
                  <a:close/>
                  <a:moveTo>
                    <a:pt x="15391" y="6455"/>
                  </a:moveTo>
                  <a:cubicBezTo>
                    <a:pt x="15377" y="6462"/>
                    <a:pt x="15362" y="6474"/>
                    <a:pt x="15346" y="6489"/>
                  </a:cubicBezTo>
                  <a:lnTo>
                    <a:pt x="15346" y="6489"/>
                  </a:lnTo>
                  <a:cubicBezTo>
                    <a:pt x="15361" y="6478"/>
                    <a:pt x="15376" y="6470"/>
                    <a:pt x="15391" y="6455"/>
                  </a:cubicBezTo>
                  <a:close/>
                  <a:moveTo>
                    <a:pt x="15346" y="6489"/>
                  </a:moveTo>
                  <a:cubicBezTo>
                    <a:pt x="15330" y="6501"/>
                    <a:pt x="15313" y="6516"/>
                    <a:pt x="15297" y="6548"/>
                  </a:cubicBezTo>
                  <a:lnTo>
                    <a:pt x="15297" y="6548"/>
                  </a:lnTo>
                  <a:cubicBezTo>
                    <a:pt x="15313" y="6525"/>
                    <a:pt x="15329" y="6505"/>
                    <a:pt x="15346" y="6489"/>
                  </a:cubicBezTo>
                  <a:close/>
                  <a:moveTo>
                    <a:pt x="15297" y="6548"/>
                  </a:moveTo>
                  <a:lnTo>
                    <a:pt x="15297" y="6548"/>
                  </a:lnTo>
                  <a:cubicBezTo>
                    <a:pt x="15297" y="6549"/>
                    <a:pt x="15296" y="6549"/>
                    <a:pt x="15296" y="6550"/>
                  </a:cubicBezTo>
                  <a:lnTo>
                    <a:pt x="15296" y="6550"/>
                  </a:lnTo>
                  <a:cubicBezTo>
                    <a:pt x="15296" y="6550"/>
                    <a:pt x="15296" y="6550"/>
                    <a:pt x="15296" y="6550"/>
                  </a:cubicBezTo>
                  <a:cubicBezTo>
                    <a:pt x="15297" y="6549"/>
                    <a:pt x="15297" y="6549"/>
                    <a:pt x="15297" y="6548"/>
                  </a:cubicBezTo>
                  <a:close/>
                  <a:moveTo>
                    <a:pt x="6897" y="10829"/>
                  </a:moveTo>
                  <a:cubicBezTo>
                    <a:pt x="7122" y="10829"/>
                    <a:pt x="7359" y="10886"/>
                    <a:pt x="7601" y="11015"/>
                  </a:cubicBezTo>
                  <a:cubicBezTo>
                    <a:pt x="8867" y="11237"/>
                    <a:pt x="10134" y="11965"/>
                    <a:pt x="10324" y="13295"/>
                  </a:cubicBezTo>
                  <a:cubicBezTo>
                    <a:pt x="10570" y="14798"/>
                    <a:pt x="9152" y="16182"/>
                    <a:pt x="7711" y="16182"/>
                  </a:cubicBezTo>
                  <a:cubicBezTo>
                    <a:pt x="7663" y="16182"/>
                    <a:pt x="7616" y="16180"/>
                    <a:pt x="7569" y="16177"/>
                  </a:cubicBezTo>
                  <a:cubicBezTo>
                    <a:pt x="6017" y="16082"/>
                    <a:pt x="5004" y="14531"/>
                    <a:pt x="5036" y="13105"/>
                  </a:cubicBezTo>
                  <a:cubicBezTo>
                    <a:pt x="5036" y="12063"/>
                    <a:pt x="5850" y="10829"/>
                    <a:pt x="6897" y="10829"/>
                  </a:cubicBezTo>
                  <a:close/>
                  <a:moveTo>
                    <a:pt x="10259" y="19792"/>
                  </a:moveTo>
                  <a:cubicBezTo>
                    <a:pt x="10649" y="19792"/>
                    <a:pt x="11044" y="19894"/>
                    <a:pt x="11401" y="20104"/>
                  </a:cubicBezTo>
                  <a:cubicBezTo>
                    <a:pt x="11520" y="20134"/>
                    <a:pt x="11443" y="20360"/>
                    <a:pt x="11301" y="20360"/>
                  </a:cubicBezTo>
                  <a:cubicBezTo>
                    <a:pt x="11293" y="20360"/>
                    <a:pt x="11284" y="20360"/>
                    <a:pt x="11274" y="20358"/>
                  </a:cubicBezTo>
                  <a:lnTo>
                    <a:pt x="11274" y="20358"/>
                  </a:lnTo>
                  <a:cubicBezTo>
                    <a:pt x="12034" y="20769"/>
                    <a:pt x="12478" y="21783"/>
                    <a:pt x="12193" y="22638"/>
                  </a:cubicBezTo>
                  <a:cubicBezTo>
                    <a:pt x="11915" y="23521"/>
                    <a:pt x="10975" y="24082"/>
                    <a:pt x="10060" y="24082"/>
                  </a:cubicBezTo>
                  <a:cubicBezTo>
                    <a:pt x="9826" y="24082"/>
                    <a:pt x="9593" y="24045"/>
                    <a:pt x="9374" y="23968"/>
                  </a:cubicBezTo>
                  <a:cubicBezTo>
                    <a:pt x="8266" y="23525"/>
                    <a:pt x="7791" y="22068"/>
                    <a:pt x="8329" y="20991"/>
                  </a:cubicBezTo>
                  <a:cubicBezTo>
                    <a:pt x="8710" y="20208"/>
                    <a:pt x="9474" y="19792"/>
                    <a:pt x="10259" y="19792"/>
                  </a:cubicBezTo>
                  <a:close/>
                  <a:moveTo>
                    <a:pt x="9019" y="28207"/>
                  </a:moveTo>
                  <a:cubicBezTo>
                    <a:pt x="10639" y="28207"/>
                    <a:pt x="12261" y="28548"/>
                    <a:pt x="13776" y="29225"/>
                  </a:cubicBezTo>
                  <a:cubicBezTo>
                    <a:pt x="13903" y="29257"/>
                    <a:pt x="13935" y="29383"/>
                    <a:pt x="13903" y="29478"/>
                  </a:cubicBezTo>
                  <a:cubicBezTo>
                    <a:pt x="14061" y="29478"/>
                    <a:pt x="14220" y="29573"/>
                    <a:pt x="14220" y="29763"/>
                  </a:cubicBezTo>
                  <a:cubicBezTo>
                    <a:pt x="14600" y="34799"/>
                    <a:pt x="15201" y="40119"/>
                    <a:pt x="14821" y="45123"/>
                  </a:cubicBezTo>
                  <a:cubicBezTo>
                    <a:pt x="14608" y="47708"/>
                    <a:pt x="13198" y="49884"/>
                    <a:pt x="10562" y="49884"/>
                  </a:cubicBezTo>
                  <a:cubicBezTo>
                    <a:pt x="10453" y="49884"/>
                    <a:pt x="10342" y="49881"/>
                    <a:pt x="10229" y="49873"/>
                  </a:cubicBezTo>
                  <a:cubicBezTo>
                    <a:pt x="7062" y="49683"/>
                    <a:pt x="4877" y="46579"/>
                    <a:pt x="4275" y="43729"/>
                  </a:cubicBezTo>
                  <a:cubicBezTo>
                    <a:pt x="3800" y="41512"/>
                    <a:pt x="3990" y="39106"/>
                    <a:pt x="4054" y="36857"/>
                  </a:cubicBezTo>
                  <a:cubicBezTo>
                    <a:pt x="4085" y="34355"/>
                    <a:pt x="4085" y="31822"/>
                    <a:pt x="4212" y="29320"/>
                  </a:cubicBezTo>
                  <a:cubicBezTo>
                    <a:pt x="4212" y="29251"/>
                    <a:pt x="4261" y="29199"/>
                    <a:pt x="4325" y="29199"/>
                  </a:cubicBezTo>
                  <a:cubicBezTo>
                    <a:pt x="4349" y="29199"/>
                    <a:pt x="4376" y="29207"/>
                    <a:pt x="4402" y="29225"/>
                  </a:cubicBezTo>
                  <a:cubicBezTo>
                    <a:pt x="4402" y="29225"/>
                    <a:pt x="4402" y="29162"/>
                    <a:pt x="4434" y="29162"/>
                  </a:cubicBezTo>
                  <a:cubicBezTo>
                    <a:pt x="5895" y="28524"/>
                    <a:pt x="7456" y="28207"/>
                    <a:pt x="9019" y="28207"/>
                  </a:cubicBezTo>
                  <a:close/>
                  <a:moveTo>
                    <a:pt x="4114" y="1"/>
                  </a:moveTo>
                  <a:cubicBezTo>
                    <a:pt x="3232" y="1"/>
                    <a:pt x="2378" y="188"/>
                    <a:pt x="1710" y="786"/>
                  </a:cubicBezTo>
                  <a:cubicBezTo>
                    <a:pt x="190" y="2148"/>
                    <a:pt x="665" y="4048"/>
                    <a:pt x="1964" y="5062"/>
                  </a:cubicBezTo>
                  <a:cubicBezTo>
                    <a:pt x="2003" y="4996"/>
                    <a:pt x="2065" y="4963"/>
                    <a:pt x="2123" y="4963"/>
                  </a:cubicBezTo>
                  <a:cubicBezTo>
                    <a:pt x="2205" y="4963"/>
                    <a:pt x="2280" y="5027"/>
                    <a:pt x="2280" y="5157"/>
                  </a:cubicBezTo>
                  <a:lnTo>
                    <a:pt x="2280" y="5315"/>
                  </a:lnTo>
                  <a:cubicBezTo>
                    <a:pt x="2534" y="5473"/>
                    <a:pt x="2819" y="5600"/>
                    <a:pt x="3135" y="5663"/>
                  </a:cubicBezTo>
                  <a:cubicBezTo>
                    <a:pt x="3325" y="5695"/>
                    <a:pt x="3294" y="6012"/>
                    <a:pt x="3072" y="6012"/>
                  </a:cubicBezTo>
                  <a:cubicBezTo>
                    <a:pt x="2850" y="5980"/>
                    <a:pt x="2597" y="5948"/>
                    <a:pt x="2375" y="5853"/>
                  </a:cubicBezTo>
                  <a:lnTo>
                    <a:pt x="2375" y="5853"/>
                  </a:lnTo>
                  <a:cubicBezTo>
                    <a:pt x="3135" y="13739"/>
                    <a:pt x="3040" y="21941"/>
                    <a:pt x="2850" y="29827"/>
                  </a:cubicBezTo>
                  <a:cubicBezTo>
                    <a:pt x="2692" y="36192"/>
                    <a:pt x="0" y="49493"/>
                    <a:pt x="8709" y="51710"/>
                  </a:cubicBezTo>
                  <a:cubicBezTo>
                    <a:pt x="9214" y="51843"/>
                    <a:pt x="9748" y="51911"/>
                    <a:pt x="10286" y="51911"/>
                  </a:cubicBezTo>
                  <a:cubicBezTo>
                    <a:pt x="11674" y="51911"/>
                    <a:pt x="13089" y="51456"/>
                    <a:pt x="14093" y="50475"/>
                  </a:cubicBezTo>
                  <a:cubicBezTo>
                    <a:pt x="15866" y="48733"/>
                    <a:pt x="15676" y="45978"/>
                    <a:pt x="15645" y="43666"/>
                  </a:cubicBezTo>
                  <a:cubicBezTo>
                    <a:pt x="15581" y="39422"/>
                    <a:pt x="15550" y="35242"/>
                    <a:pt x="15518" y="31030"/>
                  </a:cubicBezTo>
                  <a:cubicBezTo>
                    <a:pt x="15391" y="22955"/>
                    <a:pt x="15328" y="14847"/>
                    <a:pt x="15233" y="6740"/>
                  </a:cubicBezTo>
                  <a:cubicBezTo>
                    <a:pt x="15233" y="6672"/>
                    <a:pt x="15261" y="6604"/>
                    <a:pt x="15296" y="6550"/>
                  </a:cubicBezTo>
                  <a:lnTo>
                    <a:pt x="15296" y="6550"/>
                  </a:lnTo>
                  <a:cubicBezTo>
                    <a:pt x="15269" y="6558"/>
                    <a:pt x="15243" y="6562"/>
                    <a:pt x="15218" y="6562"/>
                  </a:cubicBezTo>
                  <a:cubicBezTo>
                    <a:pt x="14946" y="6562"/>
                    <a:pt x="14782" y="6125"/>
                    <a:pt x="15043" y="5980"/>
                  </a:cubicBezTo>
                  <a:cubicBezTo>
                    <a:pt x="16405" y="5220"/>
                    <a:pt x="17038" y="3763"/>
                    <a:pt x="16721" y="2275"/>
                  </a:cubicBezTo>
                  <a:cubicBezTo>
                    <a:pt x="16364" y="577"/>
                    <a:pt x="14886" y="84"/>
                    <a:pt x="13342" y="84"/>
                  </a:cubicBezTo>
                  <a:cubicBezTo>
                    <a:pt x="13244" y="84"/>
                    <a:pt x="13146" y="86"/>
                    <a:pt x="13048" y="90"/>
                  </a:cubicBezTo>
                  <a:cubicBezTo>
                    <a:pt x="10799" y="185"/>
                    <a:pt x="8582" y="501"/>
                    <a:pt x="6334" y="501"/>
                  </a:cubicBezTo>
                  <a:cubicBezTo>
                    <a:pt x="6207" y="501"/>
                    <a:pt x="6144" y="311"/>
                    <a:pt x="6207" y="248"/>
                  </a:cubicBezTo>
                  <a:cubicBezTo>
                    <a:pt x="5545" y="121"/>
                    <a:pt x="4821" y="1"/>
                    <a:pt x="4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30"/>
            <p:cNvSpPr/>
            <p:nvPr/>
          </p:nvSpPr>
          <p:spPr>
            <a:xfrm>
              <a:off x="4151520" y="4565160"/>
              <a:ext cx="368640" cy="697320"/>
            </a:xfrm>
            <a:custGeom>
              <a:avLst/>
              <a:gdLst/>
              <a:ahLst/>
              <a:rect l="l" t="t" r="r" b="b"/>
              <a:pathLst>
                <a:path w="11465" h="21682">
                  <a:moveTo>
                    <a:pt x="5106" y="691"/>
                  </a:moveTo>
                  <a:cubicBezTo>
                    <a:pt x="6659" y="691"/>
                    <a:pt x="8200" y="977"/>
                    <a:pt x="9786" y="1561"/>
                  </a:cubicBezTo>
                  <a:lnTo>
                    <a:pt x="9881" y="1561"/>
                  </a:lnTo>
                  <a:lnTo>
                    <a:pt x="9881" y="1592"/>
                  </a:lnTo>
                  <a:cubicBezTo>
                    <a:pt x="10166" y="4949"/>
                    <a:pt x="10356" y="8274"/>
                    <a:pt x="10451" y="11663"/>
                  </a:cubicBezTo>
                  <a:cubicBezTo>
                    <a:pt x="10510" y="14701"/>
                    <a:pt x="11228" y="21146"/>
                    <a:pt x="6925" y="21146"/>
                  </a:cubicBezTo>
                  <a:cubicBezTo>
                    <a:pt x="6608" y="21146"/>
                    <a:pt x="6264" y="21111"/>
                    <a:pt x="5891" y="21037"/>
                  </a:cubicBezTo>
                  <a:cubicBezTo>
                    <a:pt x="1615" y="20150"/>
                    <a:pt x="823" y="15305"/>
                    <a:pt x="823" y="11726"/>
                  </a:cubicBezTo>
                  <a:cubicBezTo>
                    <a:pt x="760" y="8274"/>
                    <a:pt x="855" y="4823"/>
                    <a:pt x="697" y="1371"/>
                  </a:cubicBezTo>
                  <a:lnTo>
                    <a:pt x="855" y="1371"/>
                  </a:lnTo>
                  <a:cubicBezTo>
                    <a:pt x="2308" y="921"/>
                    <a:pt x="3712" y="691"/>
                    <a:pt x="5106" y="691"/>
                  </a:cubicBezTo>
                  <a:close/>
                  <a:moveTo>
                    <a:pt x="5234" y="1"/>
                  </a:moveTo>
                  <a:cubicBezTo>
                    <a:pt x="3659" y="1"/>
                    <a:pt x="2088" y="318"/>
                    <a:pt x="633" y="959"/>
                  </a:cubicBezTo>
                  <a:lnTo>
                    <a:pt x="570" y="991"/>
                  </a:lnTo>
                  <a:cubicBezTo>
                    <a:pt x="555" y="983"/>
                    <a:pt x="537" y="979"/>
                    <a:pt x="517" y="979"/>
                  </a:cubicBezTo>
                  <a:cubicBezTo>
                    <a:pt x="454" y="979"/>
                    <a:pt x="380" y="1021"/>
                    <a:pt x="380" y="1117"/>
                  </a:cubicBezTo>
                  <a:cubicBezTo>
                    <a:pt x="222" y="3619"/>
                    <a:pt x="253" y="6153"/>
                    <a:pt x="222" y="8654"/>
                  </a:cubicBezTo>
                  <a:cubicBezTo>
                    <a:pt x="222" y="10903"/>
                    <a:pt x="0" y="13310"/>
                    <a:pt x="475" y="15527"/>
                  </a:cubicBezTo>
                  <a:cubicBezTo>
                    <a:pt x="1045" y="18377"/>
                    <a:pt x="3262" y="21480"/>
                    <a:pt x="6397" y="21670"/>
                  </a:cubicBezTo>
                  <a:cubicBezTo>
                    <a:pt x="6514" y="21678"/>
                    <a:pt x="6628" y="21682"/>
                    <a:pt x="6741" y="21682"/>
                  </a:cubicBezTo>
                  <a:cubicBezTo>
                    <a:pt x="9461" y="21682"/>
                    <a:pt x="10871" y="19507"/>
                    <a:pt x="11084" y="16952"/>
                  </a:cubicBezTo>
                  <a:cubicBezTo>
                    <a:pt x="11464" y="11916"/>
                    <a:pt x="10863" y="6628"/>
                    <a:pt x="10483" y="1592"/>
                  </a:cubicBezTo>
                  <a:cubicBezTo>
                    <a:pt x="10483" y="1402"/>
                    <a:pt x="10324" y="1307"/>
                    <a:pt x="10071" y="1276"/>
                  </a:cubicBezTo>
                  <a:cubicBezTo>
                    <a:pt x="10134" y="1149"/>
                    <a:pt x="10071" y="1054"/>
                    <a:pt x="9976" y="991"/>
                  </a:cubicBezTo>
                  <a:cubicBezTo>
                    <a:pt x="8469" y="333"/>
                    <a:pt x="6849" y="1"/>
                    <a:pt x="5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31"/>
            <p:cNvSpPr/>
            <p:nvPr/>
          </p:nvSpPr>
          <p:spPr>
            <a:xfrm>
              <a:off x="4173840" y="4588560"/>
              <a:ext cx="338400" cy="656640"/>
            </a:xfrm>
            <a:custGeom>
              <a:avLst/>
              <a:gdLst/>
              <a:ahLst/>
              <a:rect l="l" t="t" r="r" b="b"/>
              <a:pathLst>
                <a:path w="10532" h="20424">
                  <a:moveTo>
                    <a:pt x="3074" y="16112"/>
                  </a:moveTo>
                  <a:cubicBezTo>
                    <a:pt x="3112" y="16112"/>
                    <a:pt x="3149" y="16127"/>
                    <a:pt x="3168" y="16165"/>
                  </a:cubicBezTo>
                  <a:cubicBezTo>
                    <a:pt x="3833" y="17179"/>
                    <a:pt x="4751" y="17812"/>
                    <a:pt x="5955" y="18097"/>
                  </a:cubicBezTo>
                  <a:cubicBezTo>
                    <a:pt x="6184" y="18126"/>
                    <a:pt x="6128" y="18491"/>
                    <a:pt x="5905" y="18491"/>
                  </a:cubicBezTo>
                  <a:cubicBezTo>
                    <a:pt x="5881" y="18491"/>
                    <a:pt x="5855" y="18486"/>
                    <a:pt x="5828" y="18477"/>
                  </a:cubicBezTo>
                  <a:cubicBezTo>
                    <a:pt x="4624" y="18161"/>
                    <a:pt x="3516" y="17369"/>
                    <a:pt x="2946" y="16260"/>
                  </a:cubicBezTo>
                  <a:cubicBezTo>
                    <a:pt x="2880" y="16194"/>
                    <a:pt x="2983" y="16112"/>
                    <a:pt x="3074" y="16112"/>
                  </a:cubicBezTo>
                  <a:close/>
                  <a:moveTo>
                    <a:pt x="1685" y="15683"/>
                  </a:moveTo>
                  <a:cubicBezTo>
                    <a:pt x="1724" y="15683"/>
                    <a:pt x="1762" y="15703"/>
                    <a:pt x="1774" y="15754"/>
                  </a:cubicBezTo>
                  <a:cubicBezTo>
                    <a:pt x="2344" y="17179"/>
                    <a:pt x="3326" y="18097"/>
                    <a:pt x="4751" y="18699"/>
                  </a:cubicBezTo>
                  <a:cubicBezTo>
                    <a:pt x="4931" y="18759"/>
                    <a:pt x="4912" y="19018"/>
                    <a:pt x="4721" y="19018"/>
                  </a:cubicBezTo>
                  <a:cubicBezTo>
                    <a:pt x="4711" y="19018"/>
                    <a:pt x="4699" y="19017"/>
                    <a:pt x="4688" y="19016"/>
                  </a:cubicBezTo>
                  <a:cubicBezTo>
                    <a:pt x="3168" y="18604"/>
                    <a:pt x="1933" y="17242"/>
                    <a:pt x="1584" y="15785"/>
                  </a:cubicBezTo>
                  <a:cubicBezTo>
                    <a:pt x="1565" y="15728"/>
                    <a:pt x="1626" y="15683"/>
                    <a:pt x="1685" y="15683"/>
                  </a:cubicBezTo>
                  <a:close/>
                  <a:moveTo>
                    <a:pt x="4437" y="0"/>
                  </a:moveTo>
                  <a:cubicBezTo>
                    <a:pt x="3039" y="0"/>
                    <a:pt x="1627" y="230"/>
                    <a:pt x="159" y="679"/>
                  </a:cubicBezTo>
                  <a:cubicBezTo>
                    <a:pt x="127" y="695"/>
                    <a:pt x="96" y="703"/>
                    <a:pt x="68" y="703"/>
                  </a:cubicBezTo>
                  <a:cubicBezTo>
                    <a:pt x="40" y="703"/>
                    <a:pt x="17" y="695"/>
                    <a:pt x="1" y="679"/>
                  </a:cubicBezTo>
                  <a:lnTo>
                    <a:pt x="1" y="679"/>
                  </a:lnTo>
                  <a:cubicBezTo>
                    <a:pt x="159" y="4131"/>
                    <a:pt x="96" y="7615"/>
                    <a:pt x="127" y="11035"/>
                  </a:cubicBezTo>
                  <a:cubicBezTo>
                    <a:pt x="127" y="14582"/>
                    <a:pt x="919" y="19427"/>
                    <a:pt x="5195" y="20314"/>
                  </a:cubicBezTo>
                  <a:cubicBezTo>
                    <a:pt x="5571" y="20388"/>
                    <a:pt x="5918" y="20424"/>
                    <a:pt x="6237" y="20424"/>
                  </a:cubicBezTo>
                  <a:cubicBezTo>
                    <a:pt x="10531" y="20424"/>
                    <a:pt x="9814" y="14035"/>
                    <a:pt x="9755" y="10940"/>
                  </a:cubicBezTo>
                  <a:cubicBezTo>
                    <a:pt x="9628" y="7551"/>
                    <a:pt x="9438" y="4226"/>
                    <a:pt x="9185" y="901"/>
                  </a:cubicBezTo>
                  <a:lnTo>
                    <a:pt x="9185" y="869"/>
                  </a:lnTo>
                  <a:lnTo>
                    <a:pt x="9121" y="869"/>
                  </a:lnTo>
                  <a:cubicBezTo>
                    <a:pt x="7536" y="285"/>
                    <a:pt x="5995" y="0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32"/>
            <p:cNvSpPr/>
            <p:nvPr/>
          </p:nvSpPr>
          <p:spPr>
            <a:xfrm>
              <a:off x="4127040" y="3739680"/>
              <a:ext cx="362520" cy="51840"/>
            </a:xfrm>
            <a:custGeom>
              <a:avLst/>
              <a:gdLst/>
              <a:ahLst/>
              <a:rect l="l" t="t" r="r" b="b"/>
              <a:pathLst>
                <a:path w="11276" h="1619">
                  <a:moveTo>
                    <a:pt x="333" y="1"/>
                  </a:moveTo>
                  <a:cubicBezTo>
                    <a:pt x="47" y="1"/>
                    <a:pt x="0" y="442"/>
                    <a:pt x="284" y="527"/>
                  </a:cubicBezTo>
                  <a:cubicBezTo>
                    <a:pt x="2051" y="1244"/>
                    <a:pt x="3959" y="1618"/>
                    <a:pt x="5868" y="1618"/>
                  </a:cubicBezTo>
                  <a:cubicBezTo>
                    <a:pt x="7586" y="1618"/>
                    <a:pt x="9305" y="1315"/>
                    <a:pt x="10925" y="685"/>
                  </a:cubicBezTo>
                  <a:cubicBezTo>
                    <a:pt x="11276" y="539"/>
                    <a:pt x="11168" y="41"/>
                    <a:pt x="10849" y="41"/>
                  </a:cubicBezTo>
                  <a:cubicBezTo>
                    <a:pt x="10823" y="41"/>
                    <a:pt x="10795" y="45"/>
                    <a:pt x="10767" y="52"/>
                  </a:cubicBezTo>
                  <a:cubicBezTo>
                    <a:pt x="9006" y="570"/>
                    <a:pt x="7316" y="832"/>
                    <a:pt x="5631" y="832"/>
                  </a:cubicBezTo>
                  <a:cubicBezTo>
                    <a:pt x="3920" y="832"/>
                    <a:pt x="2213" y="562"/>
                    <a:pt x="442" y="20"/>
                  </a:cubicBezTo>
                  <a:cubicBezTo>
                    <a:pt x="403" y="7"/>
                    <a:pt x="366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33"/>
            <p:cNvSpPr/>
            <p:nvPr/>
          </p:nvSpPr>
          <p:spPr>
            <a:xfrm>
              <a:off x="4266720" y="5106240"/>
              <a:ext cx="105840" cy="76680"/>
            </a:xfrm>
            <a:custGeom>
              <a:avLst/>
              <a:gdLst/>
              <a:ahLst/>
              <a:rect l="l" t="t" r="r" b="b"/>
              <a:pathLst>
                <a:path w="3301" h="2400">
                  <a:moveTo>
                    <a:pt x="155" y="1"/>
                  </a:moveTo>
                  <a:cubicBezTo>
                    <a:pt x="67" y="1"/>
                    <a:pt x="1" y="93"/>
                    <a:pt x="65" y="200"/>
                  </a:cubicBezTo>
                  <a:cubicBezTo>
                    <a:pt x="635" y="1277"/>
                    <a:pt x="1712" y="2069"/>
                    <a:pt x="2947" y="2385"/>
                  </a:cubicBezTo>
                  <a:cubicBezTo>
                    <a:pt x="2976" y="2395"/>
                    <a:pt x="3003" y="2399"/>
                    <a:pt x="3028" y="2399"/>
                  </a:cubicBezTo>
                  <a:cubicBezTo>
                    <a:pt x="3248" y="2399"/>
                    <a:pt x="3301" y="2062"/>
                    <a:pt x="3074" y="2005"/>
                  </a:cubicBezTo>
                  <a:cubicBezTo>
                    <a:pt x="1870" y="1720"/>
                    <a:pt x="952" y="1055"/>
                    <a:pt x="287" y="73"/>
                  </a:cubicBezTo>
                  <a:cubicBezTo>
                    <a:pt x="246" y="22"/>
                    <a:pt x="19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34"/>
            <p:cNvSpPr/>
            <p:nvPr/>
          </p:nvSpPr>
          <p:spPr>
            <a:xfrm>
              <a:off x="4224240" y="5091480"/>
              <a:ext cx="107640" cy="107280"/>
            </a:xfrm>
            <a:custGeom>
              <a:avLst/>
              <a:gdLst/>
              <a:ahLst/>
              <a:rect l="l" t="t" r="r" b="b"/>
              <a:pathLst>
                <a:path w="3352" h="3342">
                  <a:moveTo>
                    <a:pt x="114" y="0"/>
                  </a:moveTo>
                  <a:cubicBezTo>
                    <a:pt x="57" y="0"/>
                    <a:pt x="1" y="52"/>
                    <a:pt x="19" y="126"/>
                  </a:cubicBezTo>
                  <a:cubicBezTo>
                    <a:pt x="368" y="1614"/>
                    <a:pt x="1634" y="2944"/>
                    <a:pt x="3123" y="3324"/>
                  </a:cubicBezTo>
                  <a:cubicBezTo>
                    <a:pt x="3147" y="3336"/>
                    <a:pt x="3169" y="3342"/>
                    <a:pt x="3189" y="3342"/>
                  </a:cubicBezTo>
                  <a:cubicBezTo>
                    <a:pt x="3325" y="3342"/>
                    <a:pt x="3352" y="3090"/>
                    <a:pt x="3186" y="3008"/>
                  </a:cubicBezTo>
                  <a:cubicBezTo>
                    <a:pt x="1761" y="2438"/>
                    <a:pt x="779" y="1551"/>
                    <a:pt x="209" y="94"/>
                  </a:cubicBezTo>
                  <a:cubicBezTo>
                    <a:pt x="196" y="27"/>
                    <a:pt x="155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35"/>
            <p:cNvSpPr/>
            <p:nvPr/>
          </p:nvSpPr>
          <p:spPr>
            <a:xfrm>
              <a:off x="4170240" y="4010400"/>
              <a:ext cx="180720" cy="147240"/>
            </a:xfrm>
            <a:custGeom>
              <a:avLst/>
              <a:gdLst/>
              <a:ahLst/>
              <a:rect l="l" t="t" r="r" b="b"/>
              <a:pathLst>
                <a:path w="5631" h="4593">
                  <a:moveTo>
                    <a:pt x="3336" y="651"/>
                  </a:moveTo>
                  <a:cubicBezTo>
                    <a:pt x="3934" y="651"/>
                    <a:pt x="4528" y="1049"/>
                    <a:pt x="4743" y="1608"/>
                  </a:cubicBezTo>
                  <a:cubicBezTo>
                    <a:pt x="4802" y="1765"/>
                    <a:pt x="4667" y="1873"/>
                    <a:pt x="4541" y="1873"/>
                  </a:cubicBezTo>
                  <a:cubicBezTo>
                    <a:pt x="4463" y="1873"/>
                    <a:pt x="4388" y="1832"/>
                    <a:pt x="4363" y="1735"/>
                  </a:cubicBezTo>
                  <a:cubicBezTo>
                    <a:pt x="4191" y="1304"/>
                    <a:pt x="3754" y="1078"/>
                    <a:pt x="3303" y="1078"/>
                  </a:cubicBezTo>
                  <a:cubicBezTo>
                    <a:pt x="3091" y="1078"/>
                    <a:pt x="2877" y="1127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7" y="1055"/>
                    <a:pt x="2527" y="943"/>
                  </a:cubicBezTo>
                  <a:cubicBezTo>
                    <a:pt x="2771" y="740"/>
                    <a:pt x="3054" y="651"/>
                    <a:pt x="3336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8" y="3287"/>
                  </a:cubicBezTo>
                  <a:cubicBezTo>
                    <a:pt x="1465" y="4051"/>
                    <a:pt x="2260" y="4592"/>
                    <a:pt x="3093" y="4592"/>
                  </a:cubicBezTo>
                  <a:cubicBezTo>
                    <a:pt x="3433" y="4592"/>
                    <a:pt x="3780" y="4502"/>
                    <a:pt x="4110" y="4300"/>
                  </a:cubicBezTo>
                  <a:cubicBezTo>
                    <a:pt x="5377" y="3572"/>
                    <a:pt x="5630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4" y="734"/>
                  </a:cubicBezTo>
                  <a:cubicBezTo>
                    <a:pt x="5024" y="734"/>
                    <a:pt x="4971" y="705"/>
                    <a:pt x="4902" y="658"/>
                  </a:cubicBezTo>
                  <a:cubicBezTo>
                    <a:pt x="4385" y="202"/>
                    <a:pt x="3758" y="1"/>
                    <a:pt x="3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36"/>
            <p:cNvSpPr/>
            <p:nvPr/>
          </p:nvSpPr>
          <p:spPr>
            <a:xfrm>
              <a:off x="4163760" y="3987360"/>
              <a:ext cx="202320" cy="190080"/>
            </a:xfrm>
            <a:custGeom>
              <a:avLst/>
              <a:gdLst/>
              <a:ahLst/>
              <a:rect l="l" t="t" r="r" b="b"/>
              <a:pathLst>
                <a:path w="6303" h="5921">
                  <a:moveTo>
                    <a:pt x="3381" y="737"/>
                  </a:moveTo>
                  <a:cubicBezTo>
                    <a:pt x="3957" y="737"/>
                    <a:pt x="4555" y="923"/>
                    <a:pt x="5067" y="1375"/>
                  </a:cubicBezTo>
                  <a:cubicBezTo>
                    <a:pt x="5099" y="1439"/>
                    <a:pt x="5194" y="1470"/>
                    <a:pt x="5257" y="1470"/>
                  </a:cubicBezTo>
                  <a:cubicBezTo>
                    <a:pt x="5732" y="2610"/>
                    <a:pt x="5637" y="4194"/>
                    <a:pt x="4307" y="4986"/>
                  </a:cubicBezTo>
                  <a:cubicBezTo>
                    <a:pt x="4042" y="5169"/>
                    <a:pt x="3725" y="5260"/>
                    <a:pt x="3398" y="5260"/>
                  </a:cubicBezTo>
                  <a:cubicBezTo>
                    <a:pt x="3216" y="5260"/>
                    <a:pt x="3031" y="5232"/>
                    <a:pt x="2850" y="5176"/>
                  </a:cubicBezTo>
                  <a:cubicBezTo>
                    <a:pt x="2217" y="5017"/>
                    <a:pt x="1615" y="4542"/>
                    <a:pt x="1299" y="3972"/>
                  </a:cubicBezTo>
                  <a:cubicBezTo>
                    <a:pt x="760" y="2959"/>
                    <a:pt x="919" y="1977"/>
                    <a:pt x="1710" y="1312"/>
                  </a:cubicBezTo>
                  <a:cubicBezTo>
                    <a:pt x="2142" y="963"/>
                    <a:pt x="2748" y="737"/>
                    <a:pt x="3381" y="737"/>
                  </a:cubicBezTo>
                  <a:close/>
                  <a:moveTo>
                    <a:pt x="3428" y="1"/>
                  </a:moveTo>
                  <a:cubicBezTo>
                    <a:pt x="2790" y="1"/>
                    <a:pt x="2150" y="188"/>
                    <a:pt x="1615" y="520"/>
                  </a:cubicBezTo>
                  <a:cubicBezTo>
                    <a:pt x="348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5" y="4922"/>
                  </a:cubicBezTo>
                  <a:cubicBezTo>
                    <a:pt x="1781" y="5512"/>
                    <a:pt x="2568" y="5921"/>
                    <a:pt x="3398" y="5921"/>
                  </a:cubicBezTo>
                  <a:cubicBezTo>
                    <a:pt x="3772" y="5921"/>
                    <a:pt x="4155" y="5838"/>
                    <a:pt x="4529" y="5651"/>
                  </a:cubicBezTo>
                  <a:cubicBezTo>
                    <a:pt x="5257" y="5271"/>
                    <a:pt x="5891" y="4384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574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42" y="266"/>
                    <a:pt x="4187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37"/>
            <p:cNvSpPr/>
            <p:nvPr/>
          </p:nvSpPr>
          <p:spPr>
            <a:xfrm>
              <a:off x="4246200" y="4030560"/>
              <a:ext cx="79200" cy="42480"/>
            </a:xfrm>
            <a:custGeom>
              <a:avLst/>
              <a:gdLst/>
              <a:ahLst/>
              <a:rect l="l" t="t" r="r" b="b"/>
              <a:pathLst>
                <a:path w="2471" h="1333">
                  <a:moveTo>
                    <a:pt x="987" y="0"/>
                  </a:moveTo>
                  <a:cubicBezTo>
                    <a:pt x="675" y="0"/>
                    <a:pt x="376" y="91"/>
                    <a:pt x="127" y="295"/>
                  </a:cubicBezTo>
                  <a:cubicBezTo>
                    <a:pt x="0" y="358"/>
                    <a:pt x="64" y="485"/>
                    <a:pt x="95" y="580"/>
                  </a:cubicBezTo>
                  <a:lnTo>
                    <a:pt x="127" y="611"/>
                  </a:lnTo>
                  <a:cubicBezTo>
                    <a:pt x="149" y="634"/>
                    <a:pt x="219" y="656"/>
                    <a:pt x="281" y="656"/>
                  </a:cubicBezTo>
                  <a:cubicBezTo>
                    <a:pt x="306" y="656"/>
                    <a:pt x="330" y="652"/>
                    <a:pt x="349" y="643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47" y="675"/>
                    <a:pt x="1869" y="896"/>
                    <a:pt x="1932" y="1150"/>
                  </a:cubicBezTo>
                  <a:cubicBezTo>
                    <a:pt x="2003" y="1267"/>
                    <a:pt x="2108" y="1332"/>
                    <a:pt x="2209" y="1332"/>
                  </a:cubicBezTo>
                  <a:cubicBezTo>
                    <a:pt x="2245" y="1332"/>
                    <a:pt x="2279" y="1324"/>
                    <a:pt x="2312" y="1308"/>
                  </a:cubicBezTo>
                  <a:cubicBezTo>
                    <a:pt x="2344" y="1308"/>
                    <a:pt x="2344" y="1276"/>
                    <a:pt x="2375" y="1276"/>
                  </a:cubicBezTo>
                  <a:cubicBezTo>
                    <a:pt x="2439" y="1213"/>
                    <a:pt x="2470" y="1118"/>
                    <a:pt x="2439" y="991"/>
                  </a:cubicBezTo>
                  <a:cubicBezTo>
                    <a:pt x="2249" y="580"/>
                    <a:pt x="1837" y="168"/>
                    <a:pt x="1362" y="41"/>
                  </a:cubicBezTo>
                  <a:cubicBezTo>
                    <a:pt x="1236" y="14"/>
                    <a:pt x="1110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38"/>
            <p:cNvSpPr/>
            <p:nvPr/>
          </p:nvSpPr>
          <p:spPr>
            <a:xfrm>
              <a:off x="4322880" y="3428280"/>
              <a:ext cx="180720" cy="147240"/>
            </a:xfrm>
            <a:custGeom>
              <a:avLst/>
              <a:gdLst/>
              <a:ahLst/>
              <a:rect l="l" t="t" r="r" b="b"/>
              <a:pathLst>
                <a:path w="5629" h="4587">
                  <a:moveTo>
                    <a:pt x="3335" y="664"/>
                  </a:moveTo>
                  <a:cubicBezTo>
                    <a:pt x="3932" y="664"/>
                    <a:pt x="4527" y="1062"/>
                    <a:pt x="4742" y="1622"/>
                  </a:cubicBezTo>
                  <a:cubicBezTo>
                    <a:pt x="4800" y="1777"/>
                    <a:pt x="4668" y="1872"/>
                    <a:pt x="4543" y="1872"/>
                  </a:cubicBezTo>
                  <a:cubicBezTo>
                    <a:pt x="4463" y="1872"/>
                    <a:pt x="4386" y="1834"/>
                    <a:pt x="4362" y="1748"/>
                  </a:cubicBezTo>
                  <a:cubicBezTo>
                    <a:pt x="4190" y="1318"/>
                    <a:pt x="3754" y="1063"/>
                    <a:pt x="3304" y="1063"/>
                  </a:cubicBezTo>
                  <a:cubicBezTo>
                    <a:pt x="3092" y="1063"/>
                    <a:pt x="2876" y="1120"/>
                    <a:pt x="2683" y="1241"/>
                  </a:cubicBezTo>
                  <a:cubicBezTo>
                    <a:pt x="2664" y="1249"/>
                    <a:pt x="2645" y="1253"/>
                    <a:pt x="2627" y="1253"/>
                  </a:cubicBezTo>
                  <a:cubicBezTo>
                    <a:pt x="2491" y="1253"/>
                    <a:pt x="2386" y="1068"/>
                    <a:pt x="2525" y="956"/>
                  </a:cubicBezTo>
                  <a:cubicBezTo>
                    <a:pt x="2769" y="753"/>
                    <a:pt x="3052" y="664"/>
                    <a:pt x="3335" y="664"/>
                  </a:cubicBezTo>
                  <a:close/>
                  <a:moveTo>
                    <a:pt x="3141" y="0"/>
                  </a:moveTo>
                  <a:cubicBezTo>
                    <a:pt x="1510" y="0"/>
                    <a:pt x="0" y="1457"/>
                    <a:pt x="1037" y="3300"/>
                  </a:cubicBezTo>
                  <a:cubicBezTo>
                    <a:pt x="1468" y="4049"/>
                    <a:pt x="2273" y="4586"/>
                    <a:pt x="3114" y="4586"/>
                  </a:cubicBezTo>
                  <a:cubicBezTo>
                    <a:pt x="3447" y="4586"/>
                    <a:pt x="3785" y="4502"/>
                    <a:pt x="4108" y="4313"/>
                  </a:cubicBezTo>
                  <a:cubicBezTo>
                    <a:pt x="5375" y="3553"/>
                    <a:pt x="5629" y="2033"/>
                    <a:pt x="5154" y="766"/>
                  </a:cubicBezTo>
                  <a:lnTo>
                    <a:pt x="5154" y="735"/>
                  </a:lnTo>
                  <a:cubicBezTo>
                    <a:pt x="5128" y="743"/>
                    <a:pt x="5105" y="747"/>
                    <a:pt x="5083" y="747"/>
                  </a:cubicBezTo>
                  <a:cubicBezTo>
                    <a:pt x="5022" y="747"/>
                    <a:pt x="4970" y="718"/>
                    <a:pt x="4900" y="671"/>
                  </a:cubicBezTo>
                  <a:cubicBezTo>
                    <a:pt x="4382" y="205"/>
                    <a:pt x="3753" y="0"/>
                    <a:pt x="3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39"/>
            <p:cNvSpPr/>
            <p:nvPr/>
          </p:nvSpPr>
          <p:spPr>
            <a:xfrm>
              <a:off x="4316760" y="3405600"/>
              <a:ext cx="202320" cy="190080"/>
            </a:xfrm>
            <a:custGeom>
              <a:avLst/>
              <a:gdLst/>
              <a:ahLst/>
              <a:rect l="l" t="t" r="r" b="b"/>
              <a:pathLst>
                <a:path w="6303" h="5920">
                  <a:moveTo>
                    <a:pt x="3382" y="737"/>
                  </a:moveTo>
                  <a:cubicBezTo>
                    <a:pt x="3957" y="737"/>
                    <a:pt x="4555" y="923"/>
                    <a:pt x="5068" y="1375"/>
                  </a:cubicBezTo>
                  <a:cubicBezTo>
                    <a:pt x="5099" y="1439"/>
                    <a:pt x="5194" y="1470"/>
                    <a:pt x="5258" y="1470"/>
                  </a:cubicBezTo>
                  <a:cubicBezTo>
                    <a:pt x="5733" y="2611"/>
                    <a:pt x="5638" y="4194"/>
                    <a:pt x="4307" y="4986"/>
                  </a:cubicBezTo>
                  <a:cubicBezTo>
                    <a:pt x="4043" y="5169"/>
                    <a:pt x="3726" y="5261"/>
                    <a:pt x="3398" y="5261"/>
                  </a:cubicBezTo>
                  <a:cubicBezTo>
                    <a:pt x="3217" y="5261"/>
                    <a:pt x="3032" y="5232"/>
                    <a:pt x="2851" y="5176"/>
                  </a:cubicBezTo>
                  <a:cubicBezTo>
                    <a:pt x="2217" y="5017"/>
                    <a:pt x="1616" y="4542"/>
                    <a:pt x="1299" y="3972"/>
                  </a:cubicBezTo>
                  <a:cubicBezTo>
                    <a:pt x="761" y="2959"/>
                    <a:pt x="919" y="1977"/>
                    <a:pt x="1711" y="1312"/>
                  </a:cubicBezTo>
                  <a:cubicBezTo>
                    <a:pt x="2142" y="963"/>
                    <a:pt x="2748" y="737"/>
                    <a:pt x="3382" y="737"/>
                  </a:cubicBezTo>
                  <a:close/>
                  <a:moveTo>
                    <a:pt x="3428" y="1"/>
                  </a:moveTo>
                  <a:cubicBezTo>
                    <a:pt x="2791" y="1"/>
                    <a:pt x="2150" y="188"/>
                    <a:pt x="1616" y="520"/>
                  </a:cubicBezTo>
                  <a:cubicBezTo>
                    <a:pt x="349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6" y="4891"/>
                  </a:cubicBezTo>
                  <a:cubicBezTo>
                    <a:pt x="1783" y="5504"/>
                    <a:pt x="2572" y="5920"/>
                    <a:pt x="3405" y="5920"/>
                  </a:cubicBezTo>
                  <a:cubicBezTo>
                    <a:pt x="3777" y="5920"/>
                    <a:pt x="4157" y="5837"/>
                    <a:pt x="4529" y="5651"/>
                  </a:cubicBezTo>
                  <a:cubicBezTo>
                    <a:pt x="5258" y="5271"/>
                    <a:pt x="5954" y="4352"/>
                    <a:pt x="6144" y="3402"/>
                  </a:cubicBezTo>
                  <a:cubicBezTo>
                    <a:pt x="6303" y="2611"/>
                    <a:pt x="6144" y="1850"/>
                    <a:pt x="5669" y="1312"/>
                  </a:cubicBezTo>
                  <a:lnTo>
                    <a:pt x="5638" y="1249"/>
                  </a:lnTo>
                  <a:cubicBezTo>
                    <a:pt x="5669" y="1185"/>
                    <a:pt x="5638" y="1059"/>
                    <a:pt x="5574" y="995"/>
                  </a:cubicBezTo>
                  <a:cubicBezTo>
                    <a:pt x="5543" y="964"/>
                    <a:pt x="5511" y="900"/>
                    <a:pt x="5511" y="869"/>
                  </a:cubicBezTo>
                  <a:cubicBezTo>
                    <a:pt x="4943" y="266"/>
                    <a:pt x="4188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40"/>
            <p:cNvSpPr/>
            <p:nvPr/>
          </p:nvSpPr>
          <p:spPr>
            <a:xfrm>
              <a:off x="4399200" y="3447000"/>
              <a:ext cx="79200" cy="42480"/>
            </a:xfrm>
            <a:custGeom>
              <a:avLst/>
              <a:gdLst/>
              <a:ahLst/>
              <a:rect l="l" t="t" r="r" b="b"/>
              <a:pathLst>
                <a:path w="2471" h="1335">
                  <a:moveTo>
                    <a:pt x="968" y="1"/>
                  </a:moveTo>
                  <a:cubicBezTo>
                    <a:pt x="663" y="1"/>
                    <a:pt x="372" y="101"/>
                    <a:pt x="127" y="278"/>
                  </a:cubicBezTo>
                  <a:cubicBezTo>
                    <a:pt x="1" y="373"/>
                    <a:pt x="64" y="500"/>
                    <a:pt x="96" y="563"/>
                  </a:cubicBezTo>
                  <a:lnTo>
                    <a:pt x="127" y="595"/>
                  </a:lnTo>
                  <a:cubicBezTo>
                    <a:pt x="151" y="642"/>
                    <a:pt x="225" y="671"/>
                    <a:pt x="288" y="671"/>
                  </a:cubicBezTo>
                  <a:cubicBezTo>
                    <a:pt x="311" y="671"/>
                    <a:pt x="332" y="667"/>
                    <a:pt x="349" y="658"/>
                  </a:cubicBezTo>
                  <a:cubicBezTo>
                    <a:pt x="529" y="558"/>
                    <a:pt x="761" y="496"/>
                    <a:pt x="986" y="496"/>
                  </a:cubicBezTo>
                  <a:cubicBezTo>
                    <a:pt x="1117" y="496"/>
                    <a:pt x="1246" y="517"/>
                    <a:pt x="1362" y="563"/>
                  </a:cubicBezTo>
                  <a:cubicBezTo>
                    <a:pt x="1647" y="690"/>
                    <a:pt x="1869" y="880"/>
                    <a:pt x="1964" y="1165"/>
                  </a:cubicBezTo>
                  <a:cubicBezTo>
                    <a:pt x="2013" y="1288"/>
                    <a:pt x="2119" y="1335"/>
                    <a:pt x="2224" y="1335"/>
                  </a:cubicBezTo>
                  <a:cubicBezTo>
                    <a:pt x="2254" y="1335"/>
                    <a:pt x="2284" y="1331"/>
                    <a:pt x="2313" y="1324"/>
                  </a:cubicBezTo>
                  <a:cubicBezTo>
                    <a:pt x="2344" y="1324"/>
                    <a:pt x="2344" y="1292"/>
                    <a:pt x="2376" y="1292"/>
                  </a:cubicBezTo>
                  <a:cubicBezTo>
                    <a:pt x="2439" y="1229"/>
                    <a:pt x="2471" y="1134"/>
                    <a:pt x="2439" y="1007"/>
                  </a:cubicBezTo>
                  <a:cubicBezTo>
                    <a:pt x="2281" y="563"/>
                    <a:pt x="1837" y="183"/>
                    <a:pt x="1362" y="57"/>
                  </a:cubicBezTo>
                  <a:cubicBezTo>
                    <a:pt x="1230" y="19"/>
                    <a:pt x="109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41"/>
            <p:cNvSpPr/>
            <p:nvPr/>
          </p:nvSpPr>
          <p:spPr>
            <a:xfrm>
              <a:off x="4034520" y="3133080"/>
              <a:ext cx="267480" cy="249120"/>
            </a:xfrm>
            <a:custGeom>
              <a:avLst/>
              <a:gdLst/>
              <a:ahLst/>
              <a:rect l="l" t="t" r="r" b="b"/>
              <a:pathLst>
                <a:path w="8330" h="7760">
                  <a:moveTo>
                    <a:pt x="4054" y="349"/>
                  </a:moveTo>
                  <a:lnTo>
                    <a:pt x="4117" y="380"/>
                  </a:lnTo>
                  <a:cubicBezTo>
                    <a:pt x="5954" y="760"/>
                    <a:pt x="7601" y="2186"/>
                    <a:pt x="7537" y="4244"/>
                  </a:cubicBezTo>
                  <a:cubicBezTo>
                    <a:pt x="7537" y="6000"/>
                    <a:pt x="5829" y="7097"/>
                    <a:pt x="4162" y="7097"/>
                  </a:cubicBezTo>
                  <a:cubicBezTo>
                    <a:pt x="4115" y="7097"/>
                    <a:pt x="4069" y="7096"/>
                    <a:pt x="4022" y="7094"/>
                  </a:cubicBezTo>
                  <a:cubicBezTo>
                    <a:pt x="0" y="6873"/>
                    <a:pt x="412" y="1552"/>
                    <a:pt x="3832" y="602"/>
                  </a:cubicBezTo>
                  <a:cubicBezTo>
                    <a:pt x="3959" y="539"/>
                    <a:pt x="4022" y="475"/>
                    <a:pt x="4054" y="349"/>
                  </a:cubicBezTo>
                  <a:close/>
                  <a:moveTo>
                    <a:pt x="3800" y="0"/>
                  </a:moveTo>
                  <a:cubicBezTo>
                    <a:pt x="3705" y="0"/>
                    <a:pt x="3674" y="0"/>
                    <a:pt x="3579" y="32"/>
                  </a:cubicBezTo>
                  <a:cubicBezTo>
                    <a:pt x="1647" y="380"/>
                    <a:pt x="475" y="2376"/>
                    <a:pt x="475" y="4117"/>
                  </a:cubicBezTo>
                  <a:cubicBezTo>
                    <a:pt x="475" y="6081"/>
                    <a:pt x="1995" y="7664"/>
                    <a:pt x="4117" y="7759"/>
                  </a:cubicBezTo>
                  <a:cubicBezTo>
                    <a:pt x="4434" y="7759"/>
                    <a:pt x="4751" y="7759"/>
                    <a:pt x="5067" y="7664"/>
                  </a:cubicBezTo>
                  <a:cubicBezTo>
                    <a:pt x="6587" y="7411"/>
                    <a:pt x="8012" y="6303"/>
                    <a:pt x="8234" y="4561"/>
                  </a:cubicBezTo>
                  <a:cubicBezTo>
                    <a:pt x="8329" y="3326"/>
                    <a:pt x="7822" y="1964"/>
                    <a:pt x="6872" y="1077"/>
                  </a:cubicBezTo>
                  <a:cubicBezTo>
                    <a:pt x="6206" y="438"/>
                    <a:pt x="5428" y="90"/>
                    <a:pt x="4632" y="90"/>
                  </a:cubicBezTo>
                  <a:cubicBezTo>
                    <a:pt x="4482" y="90"/>
                    <a:pt x="4331" y="102"/>
                    <a:pt x="4180" y="127"/>
                  </a:cubicBezTo>
                  <a:cubicBezTo>
                    <a:pt x="4149" y="127"/>
                    <a:pt x="4117" y="127"/>
                    <a:pt x="4117" y="159"/>
                  </a:cubicBezTo>
                  <a:cubicBezTo>
                    <a:pt x="4022" y="32"/>
                    <a:pt x="3895" y="0"/>
                    <a:pt x="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42"/>
            <p:cNvSpPr/>
            <p:nvPr/>
          </p:nvSpPr>
          <p:spPr>
            <a:xfrm>
              <a:off x="4109760" y="3181680"/>
              <a:ext cx="87120" cy="72000"/>
            </a:xfrm>
            <a:custGeom>
              <a:avLst/>
              <a:gdLst/>
              <a:ahLst/>
              <a:rect l="l" t="t" r="r" b="b"/>
              <a:pathLst>
                <a:path w="2721" h="2244">
                  <a:moveTo>
                    <a:pt x="2112" y="1"/>
                  </a:moveTo>
                  <a:cubicBezTo>
                    <a:pt x="1604" y="1"/>
                    <a:pt x="1101" y="193"/>
                    <a:pt x="697" y="546"/>
                  </a:cubicBezTo>
                  <a:cubicBezTo>
                    <a:pt x="254" y="926"/>
                    <a:pt x="1" y="1496"/>
                    <a:pt x="96" y="2098"/>
                  </a:cubicBezTo>
                  <a:cubicBezTo>
                    <a:pt x="96" y="2129"/>
                    <a:pt x="127" y="2161"/>
                    <a:pt x="127" y="2193"/>
                  </a:cubicBezTo>
                  <a:cubicBezTo>
                    <a:pt x="171" y="2225"/>
                    <a:pt x="222" y="2243"/>
                    <a:pt x="273" y="2243"/>
                  </a:cubicBezTo>
                  <a:cubicBezTo>
                    <a:pt x="370" y="2243"/>
                    <a:pt x="466" y="2179"/>
                    <a:pt x="507" y="2034"/>
                  </a:cubicBezTo>
                  <a:cubicBezTo>
                    <a:pt x="564" y="1244"/>
                    <a:pt x="1249" y="479"/>
                    <a:pt x="2048" y="479"/>
                  </a:cubicBezTo>
                  <a:cubicBezTo>
                    <a:pt x="2145" y="479"/>
                    <a:pt x="2244" y="490"/>
                    <a:pt x="2344" y="514"/>
                  </a:cubicBezTo>
                  <a:cubicBezTo>
                    <a:pt x="2359" y="516"/>
                    <a:pt x="2373" y="517"/>
                    <a:pt x="2387" y="517"/>
                  </a:cubicBezTo>
                  <a:cubicBezTo>
                    <a:pt x="2612" y="517"/>
                    <a:pt x="2721" y="283"/>
                    <a:pt x="2661" y="134"/>
                  </a:cubicBezTo>
                  <a:cubicBezTo>
                    <a:pt x="2661" y="103"/>
                    <a:pt x="2629" y="39"/>
                    <a:pt x="2503" y="39"/>
                  </a:cubicBezTo>
                  <a:cubicBezTo>
                    <a:pt x="2373" y="13"/>
                    <a:pt x="2243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43"/>
            <p:cNvSpPr/>
            <p:nvPr/>
          </p:nvSpPr>
          <p:spPr>
            <a:xfrm>
              <a:off x="4034520" y="3144240"/>
              <a:ext cx="245160" cy="216720"/>
            </a:xfrm>
            <a:custGeom>
              <a:avLst/>
              <a:gdLst/>
              <a:ahLst/>
              <a:rect l="l" t="t" r="r" b="b"/>
              <a:pathLst>
                <a:path w="7633" h="6749">
                  <a:moveTo>
                    <a:pt x="4467" y="1102"/>
                  </a:moveTo>
                  <a:cubicBezTo>
                    <a:pt x="4594" y="1102"/>
                    <a:pt x="4720" y="1115"/>
                    <a:pt x="4846" y="1141"/>
                  </a:cubicBezTo>
                  <a:cubicBezTo>
                    <a:pt x="4972" y="1204"/>
                    <a:pt x="5004" y="1268"/>
                    <a:pt x="5067" y="1363"/>
                  </a:cubicBezTo>
                  <a:cubicBezTo>
                    <a:pt x="5097" y="1511"/>
                    <a:pt x="4960" y="1714"/>
                    <a:pt x="4787" y="1714"/>
                  </a:cubicBezTo>
                  <a:cubicBezTo>
                    <a:pt x="4775" y="1714"/>
                    <a:pt x="4763" y="1713"/>
                    <a:pt x="4751" y="1711"/>
                  </a:cubicBezTo>
                  <a:cubicBezTo>
                    <a:pt x="4657" y="1692"/>
                    <a:pt x="4565" y="1683"/>
                    <a:pt x="4473" y="1683"/>
                  </a:cubicBezTo>
                  <a:cubicBezTo>
                    <a:pt x="3635" y="1683"/>
                    <a:pt x="2911" y="2434"/>
                    <a:pt x="2882" y="3263"/>
                  </a:cubicBezTo>
                  <a:cubicBezTo>
                    <a:pt x="2882" y="3395"/>
                    <a:pt x="2759" y="3451"/>
                    <a:pt x="2652" y="3451"/>
                  </a:cubicBezTo>
                  <a:cubicBezTo>
                    <a:pt x="2606" y="3451"/>
                    <a:pt x="2562" y="3440"/>
                    <a:pt x="2534" y="3421"/>
                  </a:cubicBezTo>
                  <a:cubicBezTo>
                    <a:pt x="2470" y="3358"/>
                    <a:pt x="2439" y="3326"/>
                    <a:pt x="2439" y="3263"/>
                  </a:cubicBezTo>
                  <a:cubicBezTo>
                    <a:pt x="2297" y="2042"/>
                    <a:pt x="3375" y="1102"/>
                    <a:pt x="4467" y="1102"/>
                  </a:cubicBezTo>
                  <a:close/>
                  <a:moveTo>
                    <a:pt x="4054" y="1"/>
                  </a:moveTo>
                  <a:cubicBezTo>
                    <a:pt x="4022" y="127"/>
                    <a:pt x="3959" y="191"/>
                    <a:pt x="3832" y="254"/>
                  </a:cubicBezTo>
                  <a:cubicBezTo>
                    <a:pt x="412" y="1204"/>
                    <a:pt x="0" y="6556"/>
                    <a:pt x="4022" y="6746"/>
                  </a:cubicBezTo>
                  <a:cubicBezTo>
                    <a:pt x="4069" y="6748"/>
                    <a:pt x="4115" y="6749"/>
                    <a:pt x="4162" y="6749"/>
                  </a:cubicBezTo>
                  <a:cubicBezTo>
                    <a:pt x="5827" y="6749"/>
                    <a:pt x="7507" y="5652"/>
                    <a:pt x="7537" y="3896"/>
                  </a:cubicBezTo>
                  <a:cubicBezTo>
                    <a:pt x="7632" y="1838"/>
                    <a:pt x="6017" y="412"/>
                    <a:pt x="4117" y="32"/>
                  </a:cubicBezTo>
                  <a:cubicBezTo>
                    <a:pt x="4054" y="32"/>
                    <a:pt x="4054" y="1"/>
                    <a:pt x="4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44"/>
            <p:cNvSpPr/>
            <p:nvPr/>
          </p:nvSpPr>
          <p:spPr>
            <a:xfrm>
              <a:off x="4297320" y="4301640"/>
              <a:ext cx="123840" cy="113760"/>
            </a:xfrm>
            <a:custGeom>
              <a:avLst/>
              <a:gdLst/>
              <a:ahLst/>
              <a:rect l="l" t="t" r="r" b="b"/>
              <a:pathLst>
                <a:path w="3865" h="3550">
                  <a:moveTo>
                    <a:pt x="1865" y="695"/>
                  </a:moveTo>
                  <a:cubicBezTo>
                    <a:pt x="2778" y="695"/>
                    <a:pt x="3277" y="2133"/>
                    <a:pt x="2471" y="2629"/>
                  </a:cubicBezTo>
                  <a:cubicBezTo>
                    <a:pt x="2435" y="2653"/>
                    <a:pt x="2397" y="2663"/>
                    <a:pt x="2360" y="2663"/>
                  </a:cubicBezTo>
                  <a:cubicBezTo>
                    <a:pt x="2200" y="2663"/>
                    <a:pt x="2058" y="2473"/>
                    <a:pt x="2186" y="2344"/>
                  </a:cubicBezTo>
                  <a:cubicBezTo>
                    <a:pt x="2439" y="2154"/>
                    <a:pt x="2503" y="1869"/>
                    <a:pt x="2439" y="1552"/>
                  </a:cubicBezTo>
                  <a:cubicBezTo>
                    <a:pt x="2344" y="1236"/>
                    <a:pt x="2123" y="1014"/>
                    <a:pt x="1806" y="951"/>
                  </a:cubicBezTo>
                  <a:cubicBezTo>
                    <a:pt x="1648" y="951"/>
                    <a:pt x="1648" y="697"/>
                    <a:pt x="1806" y="697"/>
                  </a:cubicBezTo>
                  <a:cubicBezTo>
                    <a:pt x="1826" y="696"/>
                    <a:pt x="1845" y="695"/>
                    <a:pt x="1865" y="695"/>
                  </a:cubicBezTo>
                  <a:close/>
                  <a:moveTo>
                    <a:pt x="1838" y="1"/>
                  </a:moveTo>
                  <a:cubicBezTo>
                    <a:pt x="1838" y="64"/>
                    <a:pt x="1806" y="64"/>
                    <a:pt x="1806" y="64"/>
                  </a:cubicBezTo>
                  <a:cubicBezTo>
                    <a:pt x="792" y="222"/>
                    <a:pt x="1" y="1172"/>
                    <a:pt x="222" y="2154"/>
                  </a:cubicBezTo>
                  <a:cubicBezTo>
                    <a:pt x="362" y="2962"/>
                    <a:pt x="1139" y="3550"/>
                    <a:pt x="1949" y="3550"/>
                  </a:cubicBezTo>
                  <a:cubicBezTo>
                    <a:pt x="2059" y="3550"/>
                    <a:pt x="2171" y="3539"/>
                    <a:pt x="2281" y="3516"/>
                  </a:cubicBezTo>
                  <a:cubicBezTo>
                    <a:pt x="3263" y="3294"/>
                    <a:pt x="3864" y="2122"/>
                    <a:pt x="3484" y="1172"/>
                  </a:cubicBezTo>
                  <a:cubicBezTo>
                    <a:pt x="3231" y="412"/>
                    <a:pt x="2503" y="96"/>
                    <a:pt x="18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45"/>
            <p:cNvSpPr/>
            <p:nvPr/>
          </p:nvSpPr>
          <p:spPr>
            <a:xfrm>
              <a:off x="4281840" y="4283640"/>
              <a:ext cx="151560" cy="148320"/>
            </a:xfrm>
            <a:custGeom>
              <a:avLst/>
              <a:gdLst/>
              <a:ahLst/>
              <a:rect l="l" t="t" r="r" b="b"/>
              <a:pathLst>
                <a:path w="4720" h="4617">
                  <a:moveTo>
                    <a:pt x="2249" y="753"/>
                  </a:moveTo>
                  <a:cubicBezTo>
                    <a:pt x="2471" y="753"/>
                    <a:pt x="2661" y="784"/>
                    <a:pt x="2819" y="816"/>
                  </a:cubicBezTo>
                  <a:cubicBezTo>
                    <a:pt x="3326" y="974"/>
                    <a:pt x="3738" y="1323"/>
                    <a:pt x="3928" y="1798"/>
                  </a:cubicBezTo>
                  <a:cubicBezTo>
                    <a:pt x="3991" y="2051"/>
                    <a:pt x="4054" y="2273"/>
                    <a:pt x="3991" y="2526"/>
                  </a:cubicBezTo>
                  <a:cubicBezTo>
                    <a:pt x="3991" y="2653"/>
                    <a:pt x="3959" y="2748"/>
                    <a:pt x="3928" y="2874"/>
                  </a:cubicBezTo>
                  <a:cubicBezTo>
                    <a:pt x="3896" y="3001"/>
                    <a:pt x="3833" y="3128"/>
                    <a:pt x="3769" y="3223"/>
                  </a:cubicBezTo>
                  <a:cubicBezTo>
                    <a:pt x="3516" y="3666"/>
                    <a:pt x="3136" y="3983"/>
                    <a:pt x="2693" y="4078"/>
                  </a:cubicBezTo>
                  <a:cubicBezTo>
                    <a:pt x="2626" y="4089"/>
                    <a:pt x="2557" y="4094"/>
                    <a:pt x="2486" y="4094"/>
                  </a:cubicBezTo>
                  <a:cubicBezTo>
                    <a:pt x="2149" y="4094"/>
                    <a:pt x="1766" y="3976"/>
                    <a:pt x="1426" y="3793"/>
                  </a:cubicBezTo>
                  <a:cubicBezTo>
                    <a:pt x="1046" y="3540"/>
                    <a:pt x="792" y="3159"/>
                    <a:pt x="729" y="2748"/>
                  </a:cubicBezTo>
                  <a:cubicBezTo>
                    <a:pt x="634" y="2336"/>
                    <a:pt x="729" y="1893"/>
                    <a:pt x="1014" y="1544"/>
                  </a:cubicBezTo>
                  <a:cubicBezTo>
                    <a:pt x="1267" y="1101"/>
                    <a:pt x="1743" y="816"/>
                    <a:pt x="2218" y="753"/>
                  </a:cubicBezTo>
                  <a:close/>
                  <a:moveTo>
                    <a:pt x="2257" y="1"/>
                  </a:moveTo>
                  <a:cubicBezTo>
                    <a:pt x="1948" y="1"/>
                    <a:pt x="1648" y="72"/>
                    <a:pt x="1394" y="214"/>
                  </a:cubicBezTo>
                  <a:cubicBezTo>
                    <a:pt x="1331" y="246"/>
                    <a:pt x="1236" y="341"/>
                    <a:pt x="1236" y="404"/>
                  </a:cubicBezTo>
                  <a:cubicBezTo>
                    <a:pt x="1236" y="499"/>
                    <a:pt x="1236" y="531"/>
                    <a:pt x="1267" y="626"/>
                  </a:cubicBezTo>
                  <a:cubicBezTo>
                    <a:pt x="476" y="1038"/>
                    <a:pt x="1" y="1956"/>
                    <a:pt x="159" y="2843"/>
                  </a:cubicBezTo>
                  <a:cubicBezTo>
                    <a:pt x="254" y="3381"/>
                    <a:pt x="602" y="3888"/>
                    <a:pt x="1109" y="4205"/>
                  </a:cubicBezTo>
                  <a:cubicBezTo>
                    <a:pt x="1521" y="4490"/>
                    <a:pt x="1996" y="4616"/>
                    <a:pt x="2408" y="4616"/>
                  </a:cubicBezTo>
                  <a:cubicBezTo>
                    <a:pt x="2598" y="4616"/>
                    <a:pt x="2693" y="4616"/>
                    <a:pt x="2851" y="4585"/>
                  </a:cubicBezTo>
                  <a:cubicBezTo>
                    <a:pt x="3453" y="4458"/>
                    <a:pt x="3959" y="4078"/>
                    <a:pt x="4276" y="3508"/>
                  </a:cubicBezTo>
                  <a:cubicBezTo>
                    <a:pt x="4593" y="2938"/>
                    <a:pt x="4719" y="2304"/>
                    <a:pt x="4529" y="1671"/>
                  </a:cubicBezTo>
                  <a:cubicBezTo>
                    <a:pt x="4339" y="1069"/>
                    <a:pt x="3864" y="531"/>
                    <a:pt x="3168" y="214"/>
                  </a:cubicBezTo>
                  <a:cubicBezTo>
                    <a:pt x="2883" y="72"/>
                    <a:pt x="2566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46"/>
            <p:cNvSpPr/>
            <p:nvPr/>
          </p:nvSpPr>
          <p:spPr>
            <a:xfrm>
              <a:off x="4350240" y="4321080"/>
              <a:ext cx="42480" cy="67320"/>
            </a:xfrm>
            <a:custGeom>
              <a:avLst/>
              <a:gdLst/>
              <a:ahLst/>
              <a:rect l="l" t="t" r="r" b="b"/>
              <a:pathLst>
                <a:path w="1331" h="2107">
                  <a:moveTo>
                    <a:pt x="64" y="0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9"/>
                  </a:lnTo>
                  <a:cubicBezTo>
                    <a:pt x="1" y="254"/>
                    <a:pt x="32" y="349"/>
                    <a:pt x="159" y="349"/>
                  </a:cubicBezTo>
                  <a:cubicBezTo>
                    <a:pt x="412" y="412"/>
                    <a:pt x="666" y="602"/>
                    <a:pt x="729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697" y="1520"/>
                    <a:pt x="539" y="1679"/>
                  </a:cubicBezTo>
                  <a:cubicBezTo>
                    <a:pt x="476" y="1742"/>
                    <a:pt x="476" y="1869"/>
                    <a:pt x="507" y="1932"/>
                  </a:cubicBezTo>
                  <a:cubicBezTo>
                    <a:pt x="539" y="2027"/>
                    <a:pt x="634" y="2059"/>
                    <a:pt x="697" y="2059"/>
                  </a:cubicBezTo>
                  <a:cubicBezTo>
                    <a:pt x="745" y="2090"/>
                    <a:pt x="776" y="2106"/>
                    <a:pt x="800" y="2106"/>
                  </a:cubicBezTo>
                  <a:cubicBezTo>
                    <a:pt x="824" y="2106"/>
                    <a:pt x="840" y="2090"/>
                    <a:pt x="856" y="2059"/>
                  </a:cubicBezTo>
                  <a:cubicBezTo>
                    <a:pt x="1299" y="1774"/>
                    <a:pt x="1331" y="1267"/>
                    <a:pt x="1204" y="887"/>
                  </a:cubicBezTo>
                  <a:cubicBezTo>
                    <a:pt x="1109" y="444"/>
                    <a:pt x="697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47"/>
            <p:cNvSpPr/>
            <p:nvPr/>
          </p:nvSpPr>
          <p:spPr>
            <a:xfrm>
              <a:off x="2851560" y="3468600"/>
              <a:ext cx="1265040" cy="1903680"/>
            </a:xfrm>
            <a:custGeom>
              <a:avLst/>
              <a:gdLst/>
              <a:ahLst/>
              <a:rect l="l" t="t" r="r" b="b"/>
              <a:pathLst>
                <a:path w="39331" h="59182">
                  <a:moveTo>
                    <a:pt x="8868" y="20103"/>
                  </a:moveTo>
                  <a:cubicBezTo>
                    <a:pt x="8931" y="20673"/>
                    <a:pt x="8931" y="21243"/>
                    <a:pt x="8963" y="21782"/>
                  </a:cubicBezTo>
                  <a:cubicBezTo>
                    <a:pt x="8836" y="22193"/>
                    <a:pt x="8329" y="22668"/>
                    <a:pt x="8044" y="22953"/>
                  </a:cubicBezTo>
                  <a:cubicBezTo>
                    <a:pt x="7538" y="23492"/>
                    <a:pt x="6904" y="23967"/>
                    <a:pt x="6302" y="24442"/>
                  </a:cubicBezTo>
                  <a:cubicBezTo>
                    <a:pt x="5036" y="25487"/>
                    <a:pt x="3832" y="26500"/>
                    <a:pt x="2597" y="27577"/>
                  </a:cubicBezTo>
                  <a:cubicBezTo>
                    <a:pt x="2540" y="27500"/>
                    <a:pt x="2459" y="27459"/>
                    <a:pt x="2383" y="27459"/>
                  </a:cubicBezTo>
                  <a:cubicBezTo>
                    <a:pt x="2334" y="27459"/>
                    <a:pt x="2286" y="27476"/>
                    <a:pt x="2249" y="27514"/>
                  </a:cubicBezTo>
                  <a:cubicBezTo>
                    <a:pt x="2027" y="27260"/>
                    <a:pt x="1869" y="27007"/>
                    <a:pt x="1679" y="26785"/>
                  </a:cubicBezTo>
                  <a:cubicBezTo>
                    <a:pt x="1805" y="26500"/>
                    <a:pt x="1932" y="26279"/>
                    <a:pt x="2027" y="25994"/>
                  </a:cubicBezTo>
                  <a:cubicBezTo>
                    <a:pt x="2186" y="25677"/>
                    <a:pt x="2407" y="25392"/>
                    <a:pt x="2534" y="25107"/>
                  </a:cubicBezTo>
                  <a:cubicBezTo>
                    <a:pt x="3041" y="24379"/>
                    <a:pt x="3579" y="23682"/>
                    <a:pt x="4212" y="23048"/>
                  </a:cubicBezTo>
                  <a:cubicBezTo>
                    <a:pt x="5131" y="22067"/>
                    <a:pt x="6968" y="20357"/>
                    <a:pt x="8393" y="20262"/>
                  </a:cubicBezTo>
                  <a:lnTo>
                    <a:pt x="8868" y="20103"/>
                  </a:lnTo>
                  <a:close/>
                  <a:moveTo>
                    <a:pt x="37877" y="1957"/>
                  </a:moveTo>
                  <a:cubicBezTo>
                    <a:pt x="34773" y="9241"/>
                    <a:pt x="30181" y="15543"/>
                    <a:pt x="25779" y="22067"/>
                  </a:cubicBezTo>
                  <a:cubicBezTo>
                    <a:pt x="25621" y="22320"/>
                    <a:pt x="25779" y="22542"/>
                    <a:pt x="26032" y="22573"/>
                  </a:cubicBezTo>
                  <a:cubicBezTo>
                    <a:pt x="25842" y="22732"/>
                    <a:pt x="25747" y="23112"/>
                    <a:pt x="26064" y="23270"/>
                  </a:cubicBezTo>
                  <a:cubicBezTo>
                    <a:pt x="32746" y="26659"/>
                    <a:pt x="37307" y="33911"/>
                    <a:pt x="36800" y="41511"/>
                  </a:cubicBezTo>
                  <a:cubicBezTo>
                    <a:pt x="36325" y="48954"/>
                    <a:pt x="30814" y="55826"/>
                    <a:pt x="23530" y="57821"/>
                  </a:cubicBezTo>
                  <a:cubicBezTo>
                    <a:pt x="22084" y="58224"/>
                    <a:pt x="20588" y="58418"/>
                    <a:pt x="19089" y="58418"/>
                  </a:cubicBezTo>
                  <a:cubicBezTo>
                    <a:pt x="13173" y="58418"/>
                    <a:pt x="7212" y="55400"/>
                    <a:pt x="4054" y="50347"/>
                  </a:cubicBezTo>
                  <a:cubicBezTo>
                    <a:pt x="0" y="43855"/>
                    <a:pt x="1204" y="35209"/>
                    <a:pt x="6112" y="29572"/>
                  </a:cubicBezTo>
                  <a:cubicBezTo>
                    <a:pt x="6261" y="29399"/>
                    <a:pt x="6119" y="29206"/>
                    <a:pt x="5959" y="29206"/>
                  </a:cubicBezTo>
                  <a:cubicBezTo>
                    <a:pt x="5915" y="29206"/>
                    <a:pt x="5869" y="29221"/>
                    <a:pt x="5827" y="29256"/>
                  </a:cubicBezTo>
                  <a:cubicBezTo>
                    <a:pt x="5511" y="28876"/>
                    <a:pt x="5067" y="28622"/>
                    <a:pt x="4687" y="28337"/>
                  </a:cubicBezTo>
                  <a:cubicBezTo>
                    <a:pt x="4276" y="28052"/>
                    <a:pt x="3864" y="27704"/>
                    <a:pt x="3421" y="27419"/>
                  </a:cubicBezTo>
                  <a:cubicBezTo>
                    <a:pt x="5131" y="26120"/>
                    <a:pt x="6873" y="24822"/>
                    <a:pt x="8393" y="23333"/>
                  </a:cubicBezTo>
                  <a:cubicBezTo>
                    <a:pt x="8678" y="23112"/>
                    <a:pt x="8931" y="22858"/>
                    <a:pt x="9121" y="22605"/>
                  </a:cubicBezTo>
                  <a:cubicBezTo>
                    <a:pt x="9469" y="22922"/>
                    <a:pt x="9913" y="23175"/>
                    <a:pt x="10293" y="23460"/>
                  </a:cubicBezTo>
                  <a:lnTo>
                    <a:pt x="11845" y="24537"/>
                  </a:lnTo>
                  <a:cubicBezTo>
                    <a:pt x="11819" y="24640"/>
                    <a:pt x="11897" y="24784"/>
                    <a:pt x="12013" y="24784"/>
                  </a:cubicBezTo>
                  <a:cubicBezTo>
                    <a:pt x="12039" y="24784"/>
                    <a:pt x="12068" y="24776"/>
                    <a:pt x="12098" y="24759"/>
                  </a:cubicBezTo>
                  <a:cubicBezTo>
                    <a:pt x="13460" y="24252"/>
                    <a:pt x="14853" y="23777"/>
                    <a:pt x="16278" y="23428"/>
                  </a:cubicBezTo>
                  <a:cubicBezTo>
                    <a:pt x="17418" y="23143"/>
                    <a:pt x="18622" y="23017"/>
                    <a:pt x="19635" y="22352"/>
                  </a:cubicBezTo>
                  <a:cubicBezTo>
                    <a:pt x="21915" y="20863"/>
                    <a:pt x="23657" y="17886"/>
                    <a:pt x="25431" y="15828"/>
                  </a:cubicBezTo>
                  <a:cubicBezTo>
                    <a:pt x="29484" y="11109"/>
                    <a:pt x="33633" y="6517"/>
                    <a:pt x="37877" y="1957"/>
                  </a:cubicBezTo>
                  <a:close/>
                  <a:moveTo>
                    <a:pt x="38890" y="0"/>
                  </a:moveTo>
                  <a:cubicBezTo>
                    <a:pt x="38809" y="0"/>
                    <a:pt x="38729" y="28"/>
                    <a:pt x="38668" y="88"/>
                  </a:cubicBezTo>
                  <a:cubicBezTo>
                    <a:pt x="34266" y="4744"/>
                    <a:pt x="29991" y="9431"/>
                    <a:pt x="25779" y="14244"/>
                  </a:cubicBezTo>
                  <a:cubicBezTo>
                    <a:pt x="23879" y="16461"/>
                    <a:pt x="22105" y="19090"/>
                    <a:pt x="19984" y="21085"/>
                  </a:cubicBezTo>
                  <a:cubicBezTo>
                    <a:pt x="18083" y="22858"/>
                    <a:pt x="14758" y="23175"/>
                    <a:pt x="12288" y="24252"/>
                  </a:cubicBezTo>
                  <a:cubicBezTo>
                    <a:pt x="12288" y="24157"/>
                    <a:pt x="12256" y="24094"/>
                    <a:pt x="12161" y="23998"/>
                  </a:cubicBezTo>
                  <a:cubicBezTo>
                    <a:pt x="11655" y="23650"/>
                    <a:pt x="11116" y="23333"/>
                    <a:pt x="10578" y="22985"/>
                  </a:cubicBezTo>
                  <a:cubicBezTo>
                    <a:pt x="10229" y="22700"/>
                    <a:pt x="9849" y="22415"/>
                    <a:pt x="9406" y="22225"/>
                  </a:cubicBezTo>
                  <a:cubicBezTo>
                    <a:pt x="10008" y="21370"/>
                    <a:pt x="10261" y="20357"/>
                    <a:pt x="9786" y="19248"/>
                  </a:cubicBezTo>
                  <a:cubicBezTo>
                    <a:pt x="9763" y="19180"/>
                    <a:pt x="9691" y="19128"/>
                    <a:pt x="9617" y="19128"/>
                  </a:cubicBezTo>
                  <a:cubicBezTo>
                    <a:pt x="9588" y="19128"/>
                    <a:pt x="9559" y="19135"/>
                    <a:pt x="9533" y="19153"/>
                  </a:cubicBezTo>
                  <a:cubicBezTo>
                    <a:pt x="6429" y="20103"/>
                    <a:pt x="3769" y="22003"/>
                    <a:pt x="2027" y="24695"/>
                  </a:cubicBezTo>
                  <a:cubicBezTo>
                    <a:pt x="1615" y="25360"/>
                    <a:pt x="634" y="26690"/>
                    <a:pt x="1077" y="27609"/>
                  </a:cubicBezTo>
                  <a:cubicBezTo>
                    <a:pt x="1235" y="28020"/>
                    <a:pt x="1552" y="28179"/>
                    <a:pt x="1869" y="28179"/>
                  </a:cubicBezTo>
                  <a:cubicBezTo>
                    <a:pt x="1869" y="28210"/>
                    <a:pt x="1837" y="28210"/>
                    <a:pt x="1837" y="28210"/>
                  </a:cubicBezTo>
                  <a:cubicBezTo>
                    <a:pt x="1737" y="28311"/>
                    <a:pt x="1854" y="28470"/>
                    <a:pt x="1955" y="28470"/>
                  </a:cubicBezTo>
                  <a:cubicBezTo>
                    <a:pt x="1982" y="28470"/>
                    <a:pt x="2007" y="28459"/>
                    <a:pt x="2027" y="28432"/>
                  </a:cubicBezTo>
                  <a:cubicBezTo>
                    <a:pt x="2407" y="28210"/>
                    <a:pt x="2756" y="27925"/>
                    <a:pt x="3104" y="27640"/>
                  </a:cubicBezTo>
                  <a:cubicBezTo>
                    <a:pt x="3516" y="28052"/>
                    <a:pt x="3991" y="28369"/>
                    <a:pt x="4402" y="28717"/>
                  </a:cubicBezTo>
                  <a:cubicBezTo>
                    <a:pt x="4782" y="29034"/>
                    <a:pt x="5131" y="29351"/>
                    <a:pt x="5511" y="29604"/>
                  </a:cubicBezTo>
                  <a:cubicBezTo>
                    <a:pt x="1520" y="33816"/>
                    <a:pt x="64" y="39896"/>
                    <a:pt x="1330" y="45565"/>
                  </a:cubicBezTo>
                  <a:cubicBezTo>
                    <a:pt x="2661" y="51550"/>
                    <a:pt x="7253" y="56237"/>
                    <a:pt x="13048" y="58201"/>
                  </a:cubicBezTo>
                  <a:cubicBezTo>
                    <a:pt x="14980" y="58870"/>
                    <a:pt x="16933" y="59181"/>
                    <a:pt x="18850" y="59181"/>
                  </a:cubicBezTo>
                  <a:cubicBezTo>
                    <a:pt x="29094" y="59181"/>
                    <a:pt x="38305" y="50279"/>
                    <a:pt x="37718" y="39421"/>
                  </a:cubicBezTo>
                  <a:cubicBezTo>
                    <a:pt x="37275" y="32296"/>
                    <a:pt x="32841" y="25804"/>
                    <a:pt x="26507" y="22573"/>
                  </a:cubicBezTo>
                  <a:cubicBezTo>
                    <a:pt x="26412" y="22542"/>
                    <a:pt x="26381" y="22542"/>
                    <a:pt x="26349" y="22542"/>
                  </a:cubicBezTo>
                  <a:cubicBezTo>
                    <a:pt x="26381" y="22510"/>
                    <a:pt x="26412" y="22510"/>
                    <a:pt x="26412" y="22478"/>
                  </a:cubicBezTo>
                  <a:cubicBezTo>
                    <a:pt x="31448" y="15670"/>
                    <a:pt x="36230" y="8417"/>
                    <a:pt x="39238" y="469"/>
                  </a:cubicBezTo>
                  <a:cubicBezTo>
                    <a:pt x="39330" y="193"/>
                    <a:pt x="39105" y="0"/>
                    <a:pt x="38890" y="0"/>
                  </a:cubicBezTo>
                  <a:close/>
                </a:path>
              </a:pathLst>
            </a:custGeom>
            <a:solidFill>
              <a:schemeClr val="dk1"/>
            </a:solidFill>
            <a:ln w="468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48"/>
            <p:cNvSpPr/>
            <p:nvPr/>
          </p:nvSpPr>
          <p:spPr>
            <a:xfrm>
              <a:off x="2854440" y="3531600"/>
              <a:ext cx="1217160" cy="1816200"/>
            </a:xfrm>
            <a:custGeom>
              <a:avLst/>
              <a:gdLst/>
              <a:ahLst/>
              <a:rect l="l" t="t" r="r" b="b"/>
              <a:pathLst>
                <a:path w="37845" h="56462">
                  <a:moveTo>
                    <a:pt x="25038" y="15858"/>
                  </a:moveTo>
                  <a:cubicBezTo>
                    <a:pt x="25175" y="15858"/>
                    <a:pt x="25301" y="16013"/>
                    <a:pt x="25209" y="16152"/>
                  </a:cubicBezTo>
                  <a:cubicBezTo>
                    <a:pt x="24481" y="17419"/>
                    <a:pt x="23435" y="18559"/>
                    <a:pt x="22580" y="19762"/>
                  </a:cubicBezTo>
                  <a:cubicBezTo>
                    <a:pt x="22553" y="19799"/>
                    <a:pt x="22511" y="19814"/>
                    <a:pt x="22466" y="19814"/>
                  </a:cubicBezTo>
                  <a:cubicBezTo>
                    <a:pt x="22356" y="19814"/>
                    <a:pt x="22237" y="19717"/>
                    <a:pt x="22327" y="19604"/>
                  </a:cubicBezTo>
                  <a:cubicBezTo>
                    <a:pt x="23150" y="18369"/>
                    <a:pt x="23942" y="17070"/>
                    <a:pt x="24892" y="15930"/>
                  </a:cubicBezTo>
                  <a:cubicBezTo>
                    <a:pt x="24935" y="15879"/>
                    <a:pt x="24987" y="15858"/>
                    <a:pt x="25038" y="15858"/>
                  </a:cubicBezTo>
                  <a:close/>
                  <a:moveTo>
                    <a:pt x="23483" y="16581"/>
                  </a:moveTo>
                  <a:cubicBezTo>
                    <a:pt x="23615" y="16581"/>
                    <a:pt x="23756" y="16723"/>
                    <a:pt x="23689" y="16880"/>
                  </a:cubicBezTo>
                  <a:cubicBezTo>
                    <a:pt x="22960" y="18147"/>
                    <a:pt x="22200" y="19414"/>
                    <a:pt x="21440" y="20681"/>
                  </a:cubicBezTo>
                  <a:cubicBezTo>
                    <a:pt x="21422" y="20708"/>
                    <a:pt x="21394" y="20719"/>
                    <a:pt x="21365" y="20719"/>
                  </a:cubicBezTo>
                  <a:cubicBezTo>
                    <a:pt x="21290" y="20719"/>
                    <a:pt x="21205" y="20645"/>
                    <a:pt x="21250" y="20554"/>
                  </a:cubicBezTo>
                  <a:cubicBezTo>
                    <a:pt x="21979" y="19256"/>
                    <a:pt x="22644" y="17926"/>
                    <a:pt x="23340" y="16659"/>
                  </a:cubicBezTo>
                  <a:cubicBezTo>
                    <a:pt x="23377" y="16604"/>
                    <a:pt x="23429" y="16581"/>
                    <a:pt x="23483" y="16581"/>
                  </a:cubicBezTo>
                  <a:close/>
                  <a:moveTo>
                    <a:pt x="33502" y="35082"/>
                  </a:moveTo>
                  <a:cubicBezTo>
                    <a:pt x="33688" y="35082"/>
                    <a:pt x="33870" y="35201"/>
                    <a:pt x="33855" y="35438"/>
                  </a:cubicBezTo>
                  <a:cubicBezTo>
                    <a:pt x="33538" y="43071"/>
                    <a:pt x="31828" y="53553"/>
                    <a:pt x="22422" y="54535"/>
                  </a:cubicBezTo>
                  <a:cubicBezTo>
                    <a:pt x="21852" y="54587"/>
                    <a:pt x="21282" y="54613"/>
                    <a:pt x="20712" y="54613"/>
                  </a:cubicBezTo>
                  <a:cubicBezTo>
                    <a:pt x="12987" y="54613"/>
                    <a:pt x="5484" y="49873"/>
                    <a:pt x="3832" y="42057"/>
                  </a:cubicBezTo>
                  <a:cubicBezTo>
                    <a:pt x="3832" y="41918"/>
                    <a:pt x="3917" y="41830"/>
                    <a:pt x="4012" y="41830"/>
                  </a:cubicBezTo>
                  <a:cubicBezTo>
                    <a:pt x="4047" y="41830"/>
                    <a:pt x="4083" y="41842"/>
                    <a:pt x="4117" y="41867"/>
                  </a:cubicBezTo>
                  <a:lnTo>
                    <a:pt x="4244" y="41867"/>
                  </a:lnTo>
                  <a:cubicBezTo>
                    <a:pt x="4086" y="41741"/>
                    <a:pt x="4086" y="41456"/>
                    <a:pt x="4307" y="41361"/>
                  </a:cubicBezTo>
                  <a:cubicBezTo>
                    <a:pt x="13301" y="38289"/>
                    <a:pt x="23119" y="36040"/>
                    <a:pt x="32588" y="35343"/>
                  </a:cubicBezTo>
                  <a:cubicBezTo>
                    <a:pt x="32810" y="35343"/>
                    <a:pt x="32936" y="35565"/>
                    <a:pt x="32936" y="35755"/>
                  </a:cubicBezTo>
                  <a:lnTo>
                    <a:pt x="33095" y="35755"/>
                  </a:lnTo>
                  <a:cubicBezTo>
                    <a:pt x="33126" y="35628"/>
                    <a:pt x="33126" y="35565"/>
                    <a:pt x="33126" y="35438"/>
                  </a:cubicBezTo>
                  <a:cubicBezTo>
                    <a:pt x="33126" y="35201"/>
                    <a:pt x="33316" y="35082"/>
                    <a:pt x="33502" y="35082"/>
                  </a:cubicBezTo>
                  <a:close/>
                  <a:moveTo>
                    <a:pt x="37845" y="1"/>
                  </a:moveTo>
                  <a:cubicBezTo>
                    <a:pt x="33601" y="4530"/>
                    <a:pt x="29453" y="9153"/>
                    <a:pt x="25399" y="13872"/>
                  </a:cubicBezTo>
                  <a:cubicBezTo>
                    <a:pt x="23625" y="15930"/>
                    <a:pt x="21884" y="18876"/>
                    <a:pt x="19635" y="20396"/>
                  </a:cubicBezTo>
                  <a:cubicBezTo>
                    <a:pt x="18590" y="21061"/>
                    <a:pt x="17418" y="21187"/>
                    <a:pt x="16278" y="21472"/>
                  </a:cubicBezTo>
                  <a:cubicBezTo>
                    <a:pt x="14853" y="21821"/>
                    <a:pt x="13460" y="22296"/>
                    <a:pt x="12066" y="22803"/>
                  </a:cubicBezTo>
                  <a:cubicBezTo>
                    <a:pt x="12039" y="22819"/>
                    <a:pt x="12013" y="22826"/>
                    <a:pt x="11989" y="22826"/>
                  </a:cubicBezTo>
                  <a:cubicBezTo>
                    <a:pt x="11870" y="22826"/>
                    <a:pt x="11792" y="22660"/>
                    <a:pt x="11845" y="22581"/>
                  </a:cubicBezTo>
                  <a:lnTo>
                    <a:pt x="10293" y="21504"/>
                  </a:lnTo>
                  <a:cubicBezTo>
                    <a:pt x="9881" y="21219"/>
                    <a:pt x="9469" y="20934"/>
                    <a:pt x="9089" y="20617"/>
                  </a:cubicBezTo>
                  <a:cubicBezTo>
                    <a:pt x="8899" y="20871"/>
                    <a:pt x="8678" y="21156"/>
                    <a:pt x="8393" y="21377"/>
                  </a:cubicBezTo>
                  <a:cubicBezTo>
                    <a:pt x="6873" y="22866"/>
                    <a:pt x="5131" y="24196"/>
                    <a:pt x="3389" y="25463"/>
                  </a:cubicBezTo>
                  <a:cubicBezTo>
                    <a:pt x="3832" y="25748"/>
                    <a:pt x="4244" y="26064"/>
                    <a:pt x="4656" y="26381"/>
                  </a:cubicBezTo>
                  <a:cubicBezTo>
                    <a:pt x="5036" y="26698"/>
                    <a:pt x="5447" y="26920"/>
                    <a:pt x="5827" y="27268"/>
                  </a:cubicBezTo>
                  <a:cubicBezTo>
                    <a:pt x="5866" y="27236"/>
                    <a:pt x="5906" y="27222"/>
                    <a:pt x="5944" y="27222"/>
                  </a:cubicBezTo>
                  <a:cubicBezTo>
                    <a:pt x="6092" y="27222"/>
                    <a:pt x="6207" y="27433"/>
                    <a:pt x="6081" y="27585"/>
                  </a:cubicBezTo>
                  <a:cubicBezTo>
                    <a:pt x="1140" y="33253"/>
                    <a:pt x="0" y="41899"/>
                    <a:pt x="4022" y="48391"/>
                  </a:cubicBezTo>
                  <a:cubicBezTo>
                    <a:pt x="7156" y="53444"/>
                    <a:pt x="13131" y="56462"/>
                    <a:pt x="19070" y="56462"/>
                  </a:cubicBezTo>
                  <a:cubicBezTo>
                    <a:pt x="20575" y="56462"/>
                    <a:pt x="22077" y="56268"/>
                    <a:pt x="23530" y="55865"/>
                  </a:cubicBezTo>
                  <a:cubicBezTo>
                    <a:pt x="30719" y="53870"/>
                    <a:pt x="36230" y="46998"/>
                    <a:pt x="36705" y="39555"/>
                  </a:cubicBezTo>
                  <a:cubicBezTo>
                    <a:pt x="37212" y="31955"/>
                    <a:pt x="32651" y="24703"/>
                    <a:pt x="25969" y="21314"/>
                  </a:cubicBezTo>
                  <a:cubicBezTo>
                    <a:pt x="25652" y="21187"/>
                    <a:pt x="25684" y="20776"/>
                    <a:pt x="26001" y="20617"/>
                  </a:cubicBezTo>
                  <a:cubicBezTo>
                    <a:pt x="25779" y="20586"/>
                    <a:pt x="25621" y="20364"/>
                    <a:pt x="25779" y="20111"/>
                  </a:cubicBezTo>
                  <a:cubicBezTo>
                    <a:pt x="30213" y="13587"/>
                    <a:pt x="34773" y="7253"/>
                    <a:pt x="37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49"/>
            <p:cNvSpPr/>
            <p:nvPr/>
          </p:nvSpPr>
          <p:spPr>
            <a:xfrm>
              <a:off x="2977920" y="4660200"/>
              <a:ext cx="965880" cy="628200"/>
            </a:xfrm>
            <a:custGeom>
              <a:avLst/>
              <a:gdLst/>
              <a:ahLst/>
              <a:rect l="l" t="t" r="r" b="b"/>
              <a:pathLst>
                <a:path w="30031" h="19537">
                  <a:moveTo>
                    <a:pt x="29686" y="0"/>
                  </a:moveTo>
                  <a:cubicBezTo>
                    <a:pt x="29508" y="0"/>
                    <a:pt x="29318" y="119"/>
                    <a:pt x="29286" y="356"/>
                  </a:cubicBezTo>
                  <a:cubicBezTo>
                    <a:pt x="29286" y="483"/>
                    <a:pt x="29286" y="546"/>
                    <a:pt x="29255" y="673"/>
                  </a:cubicBezTo>
                  <a:cubicBezTo>
                    <a:pt x="28779" y="8274"/>
                    <a:pt x="27228" y="18281"/>
                    <a:pt x="17727" y="18788"/>
                  </a:cubicBezTo>
                  <a:cubicBezTo>
                    <a:pt x="17382" y="18807"/>
                    <a:pt x="17037" y="18817"/>
                    <a:pt x="16694" y="18817"/>
                  </a:cubicBezTo>
                  <a:cubicBezTo>
                    <a:pt x="9250" y="18817"/>
                    <a:pt x="2279" y="14265"/>
                    <a:pt x="372" y="6849"/>
                  </a:cubicBezTo>
                  <a:cubicBezTo>
                    <a:pt x="372" y="6817"/>
                    <a:pt x="372" y="6817"/>
                    <a:pt x="309" y="6754"/>
                  </a:cubicBezTo>
                  <a:cubicBezTo>
                    <a:pt x="293" y="6749"/>
                    <a:pt x="275" y="6747"/>
                    <a:pt x="257" y="6747"/>
                  </a:cubicBezTo>
                  <a:cubicBezTo>
                    <a:pt x="137" y="6747"/>
                    <a:pt x="0" y="6837"/>
                    <a:pt x="56" y="6975"/>
                  </a:cubicBezTo>
                  <a:cubicBezTo>
                    <a:pt x="1645" y="14773"/>
                    <a:pt x="9113" y="19536"/>
                    <a:pt x="16819" y="19536"/>
                  </a:cubicBezTo>
                  <a:cubicBezTo>
                    <a:pt x="17406" y="19536"/>
                    <a:pt x="17995" y="19509"/>
                    <a:pt x="18582" y="19453"/>
                  </a:cubicBezTo>
                  <a:cubicBezTo>
                    <a:pt x="27988" y="18471"/>
                    <a:pt x="29698" y="7989"/>
                    <a:pt x="30015" y="356"/>
                  </a:cubicBezTo>
                  <a:cubicBezTo>
                    <a:pt x="30030" y="119"/>
                    <a:pt x="29864" y="0"/>
                    <a:pt x="29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50"/>
            <p:cNvSpPr/>
            <p:nvPr/>
          </p:nvSpPr>
          <p:spPr>
            <a:xfrm>
              <a:off x="2988000" y="4681800"/>
              <a:ext cx="932040" cy="583200"/>
            </a:xfrm>
            <a:custGeom>
              <a:avLst/>
              <a:gdLst/>
              <a:ahLst/>
              <a:rect l="l" t="t" r="r" b="b"/>
              <a:pathLst>
                <a:path w="28978" h="18144">
                  <a:moveTo>
                    <a:pt x="8771" y="12287"/>
                  </a:moveTo>
                  <a:cubicBezTo>
                    <a:pt x="8801" y="12287"/>
                    <a:pt x="8834" y="12297"/>
                    <a:pt x="8867" y="12319"/>
                  </a:cubicBezTo>
                  <a:cubicBezTo>
                    <a:pt x="10799" y="13586"/>
                    <a:pt x="12826" y="14219"/>
                    <a:pt x="15011" y="15043"/>
                  </a:cubicBezTo>
                  <a:cubicBezTo>
                    <a:pt x="15285" y="15134"/>
                    <a:pt x="15179" y="15488"/>
                    <a:pt x="14918" y="15488"/>
                  </a:cubicBezTo>
                  <a:cubicBezTo>
                    <a:pt x="14907" y="15488"/>
                    <a:pt x="14896" y="15487"/>
                    <a:pt x="14884" y="15486"/>
                  </a:cubicBezTo>
                  <a:cubicBezTo>
                    <a:pt x="12699" y="15138"/>
                    <a:pt x="10482" y="13839"/>
                    <a:pt x="8709" y="12573"/>
                  </a:cubicBezTo>
                  <a:cubicBezTo>
                    <a:pt x="8553" y="12494"/>
                    <a:pt x="8632" y="12287"/>
                    <a:pt x="8771" y="12287"/>
                  </a:cubicBezTo>
                  <a:close/>
                  <a:moveTo>
                    <a:pt x="5826" y="12389"/>
                  </a:moveTo>
                  <a:cubicBezTo>
                    <a:pt x="5850" y="12389"/>
                    <a:pt x="5873" y="12396"/>
                    <a:pt x="5890" y="12414"/>
                  </a:cubicBezTo>
                  <a:cubicBezTo>
                    <a:pt x="7569" y="13808"/>
                    <a:pt x="9374" y="14568"/>
                    <a:pt x="11433" y="15265"/>
                  </a:cubicBezTo>
                  <a:cubicBezTo>
                    <a:pt x="11690" y="15350"/>
                    <a:pt x="11611" y="15721"/>
                    <a:pt x="11407" y="15721"/>
                  </a:cubicBezTo>
                  <a:cubicBezTo>
                    <a:pt x="11385" y="15721"/>
                    <a:pt x="11362" y="15717"/>
                    <a:pt x="11338" y="15708"/>
                  </a:cubicBezTo>
                  <a:cubicBezTo>
                    <a:pt x="9216" y="15233"/>
                    <a:pt x="7284" y="13998"/>
                    <a:pt x="5700" y="12636"/>
                  </a:cubicBezTo>
                  <a:cubicBezTo>
                    <a:pt x="5598" y="12533"/>
                    <a:pt x="5724" y="12389"/>
                    <a:pt x="5826" y="12389"/>
                  </a:cubicBezTo>
                  <a:close/>
                  <a:moveTo>
                    <a:pt x="28819" y="0"/>
                  </a:moveTo>
                  <a:cubicBezTo>
                    <a:pt x="28819" y="127"/>
                    <a:pt x="28756" y="285"/>
                    <a:pt x="28566" y="317"/>
                  </a:cubicBezTo>
                  <a:cubicBezTo>
                    <a:pt x="18938" y="1805"/>
                    <a:pt x="9691" y="3547"/>
                    <a:pt x="317" y="6144"/>
                  </a:cubicBezTo>
                  <a:cubicBezTo>
                    <a:pt x="300" y="6152"/>
                    <a:pt x="280" y="6156"/>
                    <a:pt x="261" y="6156"/>
                  </a:cubicBezTo>
                  <a:cubicBezTo>
                    <a:pt x="207" y="6156"/>
                    <a:pt x="150" y="6127"/>
                    <a:pt x="127" y="6081"/>
                  </a:cubicBezTo>
                  <a:lnTo>
                    <a:pt x="0" y="6081"/>
                  </a:lnTo>
                  <a:cubicBezTo>
                    <a:pt x="0" y="6081"/>
                    <a:pt x="32" y="6144"/>
                    <a:pt x="32" y="6176"/>
                  </a:cubicBezTo>
                  <a:cubicBezTo>
                    <a:pt x="1969" y="13592"/>
                    <a:pt x="8941" y="18144"/>
                    <a:pt x="16385" y="18144"/>
                  </a:cubicBezTo>
                  <a:cubicBezTo>
                    <a:pt x="16728" y="18144"/>
                    <a:pt x="17073" y="18134"/>
                    <a:pt x="17418" y="18115"/>
                  </a:cubicBezTo>
                  <a:cubicBezTo>
                    <a:pt x="26982" y="17608"/>
                    <a:pt x="28502" y="7601"/>
                    <a:pt x="28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51"/>
            <p:cNvSpPr/>
            <p:nvPr/>
          </p:nvSpPr>
          <p:spPr>
            <a:xfrm>
              <a:off x="2986920" y="4668480"/>
              <a:ext cx="927720" cy="210960"/>
            </a:xfrm>
            <a:custGeom>
              <a:avLst/>
              <a:gdLst/>
              <a:ahLst/>
              <a:rect l="l" t="t" r="r" b="b"/>
              <a:pathLst>
                <a:path w="28851" h="6569">
                  <a:moveTo>
                    <a:pt x="28502" y="0"/>
                  </a:moveTo>
                  <a:cubicBezTo>
                    <a:pt x="19033" y="634"/>
                    <a:pt x="9184" y="2914"/>
                    <a:pt x="254" y="6018"/>
                  </a:cubicBezTo>
                  <a:cubicBezTo>
                    <a:pt x="0" y="6113"/>
                    <a:pt x="0" y="6398"/>
                    <a:pt x="159" y="6493"/>
                  </a:cubicBezTo>
                  <a:cubicBezTo>
                    <a:pt x="182" y="6539"/>
                    <a:pt x="239" y="6568"/>
                    <a:pt x="293" y="6568"/>
                  </a:cubicBezTo>
                  <a:cubicBezTo>
                    <a:pt x="312" y="6568"/>
                    <a:pt x="332" y="6564"/>
                    <a:pt x="349" y="6556"/>
                  </a:cubicBezTo>
                  <a:cubicBezTo>
                    <a:pt x="9723" y="3959"/>
                    <a:pt x="18970" y="2217"/>
                    <a:pt x="28598" y="729"/>
                  </a:cubicBezTo>
                  <a:cubicBezTo>
                    <a:pt x="28788" y="729"/>
                    <a:pt x="28851" y="570"/>
                    <a:pt x="28851" y="412"/>
                  </a:cubicBezTo>
                  <a:cubicBezTo>
                    <a:pt x="28851" y="222"/>
                    <a:pt x="28693" y="0"/>
                    <a:pt x="28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52"/>
            <p:cNvSpPr/>
            <p:nvPr/>
          </p:nvSpPr>
          <p:spPr>
            <a:xfrm>
              <a:off x="3570120" y="4041000"/>
              <a:ext cx="98280" cy="127800"/>
            </a:xfrm>
            <a:custGeom>
              <a:avLst/>
              <a:gdLst/>
              <a:ahLst/>
              <a:rect l="l" t="t" r="r" b="b"/>
              <a:pathLst>
                <a:path w="3064" h="3984">
                  <a:moveTo>
                    <a:pt x="2804" y="0"/>
                  </a:moveTo>
                  <a:cubicBezTo>
                    <a:pt x="2753" y="0"/>
                    <a:pt x="2699" y="25"/>
                    <a:pt x="2655" y="86"/>
                  </a:cubicBezTo>
                  <a:cubicBezTo>
                    <a:pt x="1705" y="1226"/>
                    <a:pt x="913" y="2525"/>
                    <a:pt x="90" y="3760"/>
                  </a:cubicBezTo>
                  <a:cubicBezTo>
                    <a:pt x="0" y="3872"/>
                    <a:pt x="101" y="3984"/>
                    <a:pt x="212" y="3984"/>
                  </a:cubicBezTo>
                  <a:cubicBezTo>
                    <a:pt x="258" y="3984"/>
                    <a:pt x="306" y="3965"/>
                    <a:pt x="343" y="3918"/>
                  </a:cubicBezTo>
                  <a:cubicBezTo>
                    <a:pt x="1198" y="2715"/>
                    <a:pt x="2180" y="1575"/>
                    <a:pt x="2972" y="308"/>
                  </a:cubicBezTo>
                  <a:cubicBezTo>
                    <a:pt x="3064" y="171"/>
                    <a:pt x="294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53"/>
            <p:cNvSpPr/>
            <p:nvPr/>
          </p:nvSpPr>
          <p:spPr>
            <a:xfrm>
              <a:off x="3537720" y="4064760"/>
              <a:ext cx="79920" cy="133200"/>
            </a:xfrm>
            <a:custGeom>
              <a:avLst/>
              <a:gdLst/>
              <a:ahLst/>
              <a:rect l="l" t="t" r="r" b="b"/>
              <a:pathLst>
                <a:path w="2497" h="4146">
                  <a:moveTo>
                    <a:pt x="2262" y="1"/>
                  </a:moveTo>
                  <a:cubicBezTo>
                    <a:pt x="2212" y="1"/>
                    <a:pt x="2165" y="26"/>
                    <a:pt x="2136" y="85"/>
                  </a:cubicBezTo>
                  <a:cubicBezTo>
                    <a:pt x="1408" y="1415"/>
                    <a:pt x="711" y="2682"/>
                    <a:pt x="46" y="3980"/>
                  </a:cubicBezTo>
                  <a:cubicBezTo>
                    <a:pt x="1" y="4071"/>
                    <a:pt x="85" y="4145"/>
                    <a:pt x="172" y="4145"/>
                  </a:cubicBezTo>
                  <a:cubicBezTo>
                    <a:pt x="206" y="4145"/>
                    <a:pt x="241" y="4134"/>
                    <a:pt x="268" y="4107"/>
                  </a:cubicBezTo>
                  <a:cubicBezTo>
                    <a:pt x="964" y="2840"/>
                    <a:pt x="1724" y="1573"/>
                    <a:pt x="2453" y="306"/>
                  </a:cubicBezTo>
                  <a:cubicBezTo>
                    <a:pt x="2497" y="131"/>
                    <a:pt x="2373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54"/>
            <p:cNvSpPr/>
            <p:nvPr/>
          </p:nvSpPr>
          <p:spPr>
            <a:xfrm>
              <a:off x="3265200" y="5077080"/>
              <a:ext cx="215280" cy="102600"/>
            </a:xfrm>
            <a:custGeom>
              <a:avLst/>
              <a:gdLst/>
              <a:ahLst/>
              <a:rect l="l" t="t" r="r" b="b"/>
              <a:pathLst>
                <a:path w="6706" h="3202">
                  <a:moveTo>
                    <a:pt x="207" y="0"/>
                  </a:moveTo>
                  <a:cubicBezTo>
                    <a:pt x="85" y="0"/>
                    <a:pt x="0" y="207"/>
                    <a:pt x="131" y="286"/>
                  </a:cubicBezTo>
                  <a:cubicBezTo>
                    <a:pt x="1936" y="1552"/>
                    <a:pt x="4153" y="2851"/>
                    <a:pt x="6338" y="3199"/>
                  </a:cubicBezTo>
                  <a:cubicBezTo>
                    <a:pt x="6349" y="3201"/>
                    <a:pt x="6359" y="3201"/>
                    <a:pt x="6370" y="3201"/>
                  </a:cubicBezTo>
                  <a:cubicBezTo>
                    <a:pt x="6601" y="3201"/>
                    <a:pt x="6706" y="2877"/>
                    <a:pt x="6433" y="2756"/>
                  </a:cubicBezTo>
                  <a:cubicBezTo>
                    <a:pt x="4248" y="1932"/>
                    <a:pt x="2252" y="1299"/>
                    <a:pt x="289" y="32"/>
                  </a:cubicBezTo>
                  <a:cubicBezTo>
                    <a:pt x="261" y="10"/>
                    <a:pt x="233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55"/>
            <p:cNvSpPr/>
            <p:nvPr/>
          </p:nvSpPr>
          <p:spPr>
            <a:xfrm>
              <a:off x="3168000" y="5080680"/>
              <a:ext cx="195840" cy="106560"/>
            </a:xfrm>
            <a:custGeom>
              <a:avLst/>
              <a:gdLst/>
              <a:ahLst/>
              <a:rect l="l" t="t" r="r" b="b"/>
              <a:pathLst>
                <a:path w="6098" h="3323">
                  <a:moveTo>
                    <a:pt x="235" y="1"/>
                  </a:moveTo>
                  <a:cubicBezTo>
                    <a:pt x="119" y="1"/>
                    <a:pt x="1" y="130"/>
                    <a:pt x="107" y="237"/>
                  </a:cubicBezTo>
                  <a:cubicBezTo>
                    <a:pt x="1691" y="1599"/>
                    <a:pt x="3623" y="2834"/>
                    <a:pt x="5745" y="3309"/>
                  </a:cubicBezTo>
                  <a:cubicBezTo>
                    <a:pt x="5769" y="3318"/>
                    <a:pt x="5792" y="3322"/>
                    <a:pt x="5814" y="3322"/>
                  </a:cubicBezTo>
                  <a:cubicBezTo>
                    <a:pt x="6018" y="3322"/>
                    <a:pt x="6097" y="2951"/>
                    <a:pt x="5840" y="2866"/>
                  </a:cubicBezTo>
                  <a:cubicBezTo>
                    <a:pt x="3781" y="2169"/>
                    <a:pt x="1976" y="1409"/>
                    <a:pt x="297" y="15"/>
                  </a:cubicBezTo>
                  <a:cubicBezTo>
                    <a:pt x="278" y="5"/>
                    <a:pt x="256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56"/>
            <p:cNvSpPr/>
            <p:nvPr/>
          </p:nvSpPr>
          <p:spPr>
            <a:xfrm>
              <a:off x="2904480" y="4107240"/>
              <a:ext cx="234000" cy="239040"/>
            </a:xfrm>
            <a:custGeom>
              <a:avLst/>
              <a:gdLst/>
              <a:ahLst/>
              <a:rect l="l" t="t" r="r" b="b"/>
              <a:pathLst>
                <a:path w="7285" h="7444">
                  <a:moveTo>
                    <a:pt x="7189" y="1"/>
                  </a:moveTo>
                  <a:lnTo>
                    <a:pt x="6714" y="159"/>
                  </a:lnTo>
                  <a:cubicBezTo>
                    <a:pt x="5289" y="286"/>
                    <a:pt x="3484" y="1996"/>
                    <a:pt x="2534" y="2946"/>
                  </a:cubicBezTo>
                  <a:cubicBezTo>
                    <a:pt x="1900" y="3579"/>
                    <a:pt x="1330" y="4245"/>
                    <a:pt x="855" y="5005"/>
                  </a:cubicBezTo>
                  <a:cubicBezTo>
                    <a:pt x="665" y="5258"/>
                    <a:pt x="507" y="5575"/>
                    <a:pt x="349" y="5860"/>
                  </a:cubicBezTo>
                  <a:cubicBezTo>
                    <a:pt x="222" y="6145"/>
                    <a:pt x="95" y="6430"/>
                    <a:pt x="0" y="6651"/>
                  </a:cubicBezTo>
                  <a:cubicBezTo>
                    <a:pt x="190" y="6905"/>
                    <a:pt x="349" y="7126"/>
                    <a:pt x="539" y="7380"/>
                  </a:cubicBezTo>
                  <a:cubicBezTo>
                    <a:pt x="587" y="7331"/>
                    <a:pt x="640" y="7311"/>
                    <a:pt x="690" y="7311"/>
                  </a:cubicBezTo>
                  <a:cubicBezTo>
                    <a:pt x="772" y="7311"/>
                    <a:pt x="848" y="7365"/>
                    <a:pt x="887" y="7443"/>
                  </a:cubicBezTo>
                  <a:cubicBezTo>
                    <a:pt x="2122" y="6430"/>
                    <a:pt x="3389" y="5385"/>
                    <a:pt x="4624" y="4371"/>
                  </a:cubicBezTo>
                  <a:cubicBezTo>
                    <a:pt x="5226" y="3896"/>
                    <a:pt x="5859" y="3421"/>
                    <a:pt x="6366" y="2851"/>
                  </a:cubicBezTo>
                  <a:cubicBezTo>
                    <a:pt x="6651" y="2534"/>
                    <a:pt x="7157" y="2059"/>
                    <a:pt x="7284" y="1679"/>
                  </a:cubicBezTo>
                  <a:cubicBezTo>
                    <a:pt x="7284" y="1109"/>
                    <a:pt x="7221" y="571"/>
                    <a:pt x="7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Sending email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610560" y="1316160"/>
            <a:ext cx="184104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Sendgrid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Why?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Google Shape;606;p35" descr=""/>
          <p:cNvPicPr/>
          <p:nvPr/>
        </p:nvPicPr>
        <p:blipFill>
          <a:blip r:embed="rId1"/>
          <a:stretch/>
        </p:blipFill>
        <p:spPr>
          <a:xfrm>
            <a:off x="132120" y="4107600"/>
            <a:ext cx="1972440" cy="1035360"/>
          </a:xfrm>
          <a:prstGeom prst="rect">
            <a:avLst/>
          </a:prstGeom>
          <a:ln>
            <a:noFill/>
          </a:ln>
        </p:spPr>
      </p:pic>
      <p:pic>
        <p:nvPicPr>
          <p:cNvPr id="328" name="Google Shape;607;p35" descr=""/>
          <p:cNvPicPr/>
          <p:nvPr/>
        </p:nvPicPr>
        <p:blipFill>
          <a:blip r:embed="rId2"/>
          <a:stretch/>
        </p:blipFill>
        <p:spPr>
          <a:xfrm>
            <a:off x="3998880" y="1443240"/>
            <a:ext cx="3544200" cy="343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612;p36" descr=""/>
          <p:cNvPicPr/>
          <p:nvPr/>
        </p:nvPicPr>
        <p:blipFill>
          <a:blip r:embed="rId1"/>
          <a:stretch/>
        </p:blipFill>
        <p:spPr>
          <a:xfrm>
            <a:off x="1185120" y="84600"/>
            <a:ext cx="6038640" cy="52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617;p37" descr=""/>
          <p:cNvPicPr/>
          <p:nvPr/>
        </p:nvPicPr>
        <p:blipFill>
          <a:blip r:embed="rId1"/>
          <a:stretch/>
        </p:blipFill>
        <p:spPr>
          <a:xfrm>
            <a:off x="352440" y="952560"/>
            <a:ext cx="2761920" cy="3009600"/>
          </a:xfrm>
          <a:prstGeom prst="rect">
            <a:avLst/>
          </a:prstGeom>
          <a:ln>
            <a:noFill/>
          </a:ln>
        </p:spPr>
      </p:pic>
      <p:pic>
        <p:nvPicPr>
          <p:cNvPr id="331" name="Google Shape;618;p37" descr=""/>
          <p:cNvPicPr/>
          <p:nvPr/>
        </p:nvPicPr>
        <p:blipFill>
          <a:blip r:embed="rId2"/>
          <a:stretch/>
        </p:blipFill>
        <p:spPr>
          <a:xfrm>
            <a:off x="3242520" y="514440"/>
            <a:ext cx="5724360" cy="420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Google Shape;625;p38" descr=""/>
          <p:cNvPicPr/>
          <p:nvPr/>
        </p:nvPicPr>
        <p:blipFill>
          <a:blip r:embed="rId1"/>
          <a:stretch/>
        </p:blipFill>
        <p:spPr>
          <a:xfrm>
            <a:off x="729360" y="23760"/>
            <a:ext cx="7684560" cy="2785320"/>
          </a:xfrm>
          <a:prstGeom prst="rect">
            <a:avLst/>
          </a:prstGeom>
          <a:ln>
            <a:noFill/>
          </a:ln>
        </p:spPr>
      </p:pic>
      <p:pic>
        <p:nvPicPr>
          <p:cNvPr id="335" name="Google Shape;626;p38" descr=""/>
          <p:cNvPicPr/>
          <p:nvPr/>
        </p:nvPicPr>
        <p:blipFill>
          <a:blip r:embed="rId2"/>
          <a:stretch/>
        </p:blipFill>
        <p:spPr>
          <a:xfrm>
            <a:off x="300960" y="2809440"/>
            <a:ext cx="8541720" cy="230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AMQP &amp; RabbitMQ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 u="sng">
                <a:solidFill>
                  <a:srgbClr val="555555"/>
                </a:solidFill>
                <a:uFillTx/>
                <a:latin typeface="Open Sans"/>
                <a:ea typeface="Open Sans"/>
                <a:hlinkClick r:id="rId1"/>
              </a:rPr>
              <a:t>AMQP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^!%$@%^!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Advanced Message Queuing Protocol  - Just a Protocol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Why advanced?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Routing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Google Shape;633;p39" descr=""/>
          <p:cNvPicPr/>
          <p:nvPr/>
        </p:nvPicPr>
        <p:blipFill>
          <a:blip r:embed="rId2"/>
          <a:stretch/>
        </p:blipFill>
        <p:spPr>
          <a:xfrm>
            <a:off x="1692000" y="2610360"/>
            <a:ext cx="3998160" cy="2387880"/>
          </a:xfrm>
          <a:prstGeom prst="rect">
            <a:avLst/>
          </a:prstGeom>
          <a:ln>
            <a:noFill/>
          </a:ln>
        </p:spPr>
      </p:pic>
      <p:pic>
        <p:nvPicPr>
          <p:cNvPr id="339" name="Google Shape;634;p39" descr=""/>
          <p:cNvPicPr/>
          <p:nvPr/>
        </p:nvPicPr>
        <p:blipFill>
          <a:blip r:embed="rId3"/>
          <a:stretch/>
        </p:blipFill>
        <p:spPr>
          <a:xfrm>
            <a:off x="6235560" y="2292120"/>
            <a:ext cx="2428200" cy="26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RabbitMQ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Up &amp; Run with docker-compose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Use docker-compose to run </a:t>
            </a:r>
            <a:r>
              <a:rPr b="0" lang="en" sz="1500" spc="-1" strike="noStrike" u="sng">
                <a:solidFill>
                  <a:srgbClr val="555555"/>
                </a:solidFill>
                <a:uFillTx/>
                <a:latin typeface="Open Sans"/>
                <a:ea typeface="Open Sans"/>
                <a:hlinkClick r:id="rId1"/>
              </a:rPr>
              <a:t>docker-compose.yml file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docker-compose -f docker-compose.yml up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Get more detail </a:t>
            </a:r>
            <a:r>
              <a:rPr b="0" lang="en" sz="1300" spc="-1" strike="noStrike" u="sng">
                <a:solidFill>
                  <a:srgbClr val="555555"/>
                </a:solidFill>
                <a:uFillTx/>
                <a:latin typeface="Open Sans"/>
                <a:ea typeface="Open Sans"/>
                <a:hlinkClick r:id="rId2"/>
              </a:rPr>
              <a:t>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Ports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15672: management UI powered by its plugin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5672: native port - one that scheduler/worker/api/app... will work with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Management UI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Default account: guest/guest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Demo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Simple actions with UI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Google Shape;641;p40" descr=""/>
          <p:cNvPicPr/>
          <p:nvPr/>
        </p:nvPicPr>
        <p:blipFill>
          <a:blip r:embed="rId3"/>
          <a:stretch/>
        </p:blipFill>
        <p:spPr>
          <a:xfrm>
            <a:off x="5564880" y="3029040"/>
            <a:ext cx="2962080" cy="1580760"/>
          </a:xfrm>
          <a:prstGeom prst="rect">
            <a:avLst/>
          </a:prstGeom>
          <a:ln>
            <a:noFill/>
          </a:ln>
        </p:spPr>
      </p:pic>
      <p:pic>
        <p:nvPicPr>
          <p:cNvPr id="343" name="Google Shape;642;p40" descr=""/>
          <p:cNvPicPr/>
          <p:nvPr/>
        </p:nvPicPr>
        <p:blipFill>
          <a:blip r:embed="rId4"/>
          <a:stretch/>
        </p:blipFill>
        <p:spPr>
          <a:xfrm>
            <a:off x="7578360" y="4893120"/>
            <a:ext cx="1565280" cy="2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647;p41" descr=""/>
          <p:cNvPicPr/>
          <p:nvPr/>
        </p:nvPicPr>
        <p:blipFill>
          <a:blip r:embed="rId1"/>
          <a:stretch/>
        </p:blipFill>
        <p:spPr>
          <a:xfrm>
            <a:off x="352440" y="184320"/>
            <a:ext cx="4064400" cy="2414160"/>
          </a:xfrm>
          <a:prstGeom prst="rect">
            <a:avLst/>
          </a:prstGeom>
          <a:ln>
            <a:noFill/>
          </a:ln>
        </p:spPr>
      </p:pic>
      <p:pic>
        <p:nvPicPr>
          <p:cNvPr id="345" name="Google Shape;648;p41" descr=""/>
          <p:cNvPicPr/>
          <p:nvPr/>
        </p:nvPicPr>
        <p:blipFill>
          <a:blip r:embed="rId2"/>
          <a:stretch/>
        </p:blipFill>
        <p:spPr>
          <a:xfrm>
            <a:off x="5735520" y="888120"/>
            <a:ext cx="3067200" cy="2661120"/>
          </a:xfrm>
          <a:prstGeom prst="rect">
            <a:avLst/>
          </a:prstGeom>
          <a:ln>
            <a:noFill/>
          </a:ln>
        </p:spPr>
      </p:pic>
      <p:pic>
        <p:nvPicPr>
          <p:cNvPr id="346" name="Google Shape;649;p41" descr=""/>
          <p:cNvPicPr/>
          <p:nvPr/>
        </p:nvPicPr>
        <p:blipFill>
          <a:blip r:embed="rId3"/>
          <a:stretch/>
        </p:blipFill>
        <p:spPr>
          <a:xfrm>
            <a:off x="2070000" y="2768040"/>
            <a:ext cx="2967840" cy="2293560"/>
          </a:xfrm>
          <a:prstGeom prst="rect">
            <a:avLst/>
          </a:prstGeom>
          <a:ln>
            <a:noFill/>
          </a:ln>
        </p:spPr>
      </p:pic>
      <p:pic>
        <p:nvPicPr>
          <p:cNvPr id="347" name="Google Shape;650;p41" descr=""/>
          <p:cNvPicPr/>
          <p:nvPr/>
        </p:nvPicPr>
        <p:blipFill>
          <a:blip r:embed="rId4"/>
          <a:stretch/>
        </p:blipFill>
        <p:spPr>
          <a:xfrm>
            <a:off x="7578360" y="4893120"/>
            <a:ext cx="1565280" cy="2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RabbitMQ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610560" y="1316160"/>
            <a:ext cx="26388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Implements AMQP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Terms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Vhost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Exchange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Queue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Binding &amp; Routing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Producer, Consumer, Broker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Connection &amp; Channel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Google Shape;657;p42" descr=""/>
          <p:cNvPicPr/>
          <p:nvPr/>
        </p:nvPicPr>
        <p:blipFill>
          <a:blip r:embed="rId1"/>
          <a:stretch/>
        </p:blipFill>
        <p:spPr>
          <a:xfrm>
            <a:off x="7578360" y="4893120"/>
            <a:ext cx="1565280" cy="250200"/>
          </a:xfrm>
          <a:prstGeom prst="rect">
            <a:avLst/>
          </a:prstGeom>
          <a:ln>
            <a:noFill/>
          </a:ln>
        </p:spPr>
      </p:pic>
      <p:pic>
        <p:nvPicPr>
          <p:cNvPr id="351" name="Google Shape;658;p42" descr=""/>
          <p:cNvPicPr/>
          <p:nvPr/>
        </p:nvPicPr>
        <p:blipFill>
          <a:blip r:embed="rId2"/>
          <a:stretch/>
        </p:blipFill>
        <p:spPr>
          <a:xfrm>
            <a:off x="3349440" y="1291680"/>
            <a:ext cx="5632560" cy="343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Worker/Scheduler w/ RabbitMQ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610560" y="1316160"/>
            <a:ext cx="385236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Looks familiar?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Can work across processes/servers.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Has better memory management (in some way) than in a single golang process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Easier to scale out or up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4805280" y="1316160"/>
            <a:ext cx="3852360" cy="1693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Multiple sender (producer) &amp; multiple receiver (consumer)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Google Shape;666;p43" descr=""/>
          <p:cNvPicPr/>
          <p:nvPr/>
        </p:nvPicPr>
        <p:blipFill>
          <a:blip r:embed="rId1"/>
          <a:stretch/>
        </p:blipFill>
        <p:spPr>
          <a:xfrm>
            <a:off x="3800880" y="3489480"/>
            <a:ext cx="5230080" cy="15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RabbitMQ Producer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Act as a data generator that provide data/job/task for workers to work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Produce/send message(s) to </a:t>
            </a: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Exchange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Depends on routing configuration, message will be route to one or more queues or nowhere (if exchange is not binded to any queue)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Also we can send message </a:t>
            </a: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directly</a:t>
            </a: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 to </a:t>
            </a: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Queue </a:t>
            </a: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via the UI,</a:t>
            </a: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 </a:t>
            </a: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but it’s not recommended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Can break application’s flow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How does that work?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Default Exchange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Google Shape;673;p44" descr=""/>
          <p:cNvPicPr/>
          <p:nvPr/>
        </p:nvPicPr>
        <p:blipFill>
          <a:blip r:embed="rId1"/>
          <a:stretch/>
        </p:blipFill>
        <p:spPr>
          <a:xfrm>
            <a:off x="3800880" y="3489480"/>
            <a:ext cx="5230080" cy="15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418040" y="343080"/>
            <a:ext cx="2849400" cy="254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Worker, Cron Job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527840" y="3042360"/>
            <a:ext cx="2739600" cy="197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555555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Revisit golang concurrency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55555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Worker &amp; Cron Job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55555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RabbitMQ in action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55555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Worker with RMQ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55555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Docker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8" name="Google Shape;545;p27" descr=""/>
          <p:cNvPicPr/>
          <p:nvPr/>
        </p:nvPicPr>
        <p:blipFill>
          <a:blip r:embed="rId1"/>
          <a:srcRect l="51864" t="0" r="6669" b="0"/>
          <a:stretch/>
        </p:blipFill>
        <p:spPr>
          <a:xfrm>
            <a:off x="5351760" y="0"/>
            <a:ext cx="3791880" cy="5143320"/>
          </a:xfrm>
          <a:prstGeom prst="rect">
            <a:avLst/>
          </a:prstGeom>
          <a:ln>
            <a:noFill/>
          </a:ln>
        </p:spPr>
      </p:pic>
      <p:sp>
        <p:nvSpPr>
          <p:cNvPr id="299" name="CustomShape 3"/>
          <p:cNvSpPr/>
          <p:nvPr/>
        </p:nvSpPr>
        <p:spPr>
          <a:xfrm>
            <a:off x="5319000" y="-16200"/>
            <a:ext cx="70920" cy="5176080"/>
          </a:xfrm>
          <a:custGeom>
            <a:avLst/>
            <a:gdLst/>
            <a:ahLst/>
            <a:rect l="l" t="t" r="r" b="b"/>
            <a:pathLst>
              <a:path w="4054" h="202673">
                <a:moveTo>
                  <a:pt x="1451" y="202673"/>
                </a:moveTo>
                <a:cubicBezTo>
                  <a:pt x="1451" y="183521"/>
                  <a:pt x="-151" y="163994"/>
                  <a:pt x="3861" y="145267"/>
                </a:cubicBezTo>
                <a:cubicBezTo>
                  <a:pt x="4637" y="141647"/>
                  <a:pt x="1422" y="138211"/>
                  <a:pt x="1013" y="134531"/>
                </a:cubicBezTo>
                <a:cubicBezTo>
                  <a:pt x="497" y="129889"/>
                  <a:pt x="3939" y="125369"/>
                  <a:pt x="3423" y="120727"/>
                </a:cubicBezTo>
                <a:cubicBezTo>
                  <a:pt x="2676" y="114001"/>
                  <a:pt x="340" y="107303"/>
                  <a:pt x="1013" y="100569"/>
                </a:cubicBezTo>
                <a:cubicBezTo>
                  <a:pt x="1563" y="95071"/>
                  <a:pt x="3814" y="89629"/>
                  <a:pt x="3204" y="84137"/>
                </a:cubicBezTo>
                <a:cubicBezTo>
                  <a:pt x="2588" y="78590"/>
                  <a:pt x="241" y="72934"/>
                  <a:pt x="1451" y="67485"/>
                </a:cubicBezTo>
                <a:cubicBezTo>
                  <a:pt x="4334" y="54507"/>
                  <a:pt x="4444" y="40391"/>
                  <a:pt x="794" y="27607"/>
                </a:cubicBezTo>
                <a:cubicBezTo>
                  <a:pt x="-1739" y="18736"/>
                  <a:pt x="2766" y="9226"/>
                  <a:pt x="2766" y="0"/>
                </a:cubicBez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Google Shape;547;p27" descr=""/>
          <p:cNvPicPr/>
          <p:nvPr/>
        </p:nvPicPr>
        <p:blipFill>
          <a:blip r:embed="rId2"/>
          <a:srcRect l="74984" t="0" r="0" b="0"/>
          <a:stretch/>
        </p:blipFill>
        <p:spPr>
          <a:xfrm>
            <a:off x="6855480" y="360"/>
            <a:ext cx="2288160" cy="5143320"/>
          </a:xfrm>
          <a:prstGeom prst="rect">
            <a:avLst/>
          </a:prstGeom>
          <a:ln>
            <a:noFill/>
          </a:ln>
        </p:spPr>
      </p:pic>
      <p:sp>
        <p:nvSpPr>
          <p:cNvPr id="301" name="TextShape 4"/>
          <p:cNvSpPr txBox="1"/>
          <p:nvPr/>
        </p:nvSpPr>
        <p:spPr>
          <a:xfrm>
            <a:off x="59040" y="2041200"/>
            <a:ext cx="1413720" cy="106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0" spc="-1" strike="noStrike">
                <a:solidFill>
                  <a:srgbClr val="fff8cd"/>
                </a:solidFill>
                <a:latin typeface="Indie Flower"/>
                <a:ea typeface="Indie Flower"/>
              </a:rPr>
              <a:t>12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731160" y="1552320"/>
            <a:ext cx="554040" cy="218880"/>
          </a:xfrm>
          <a:custGeom>
            <a:avLst/>
            <a:gdLst/>
            <a:ahLst/>
            <a:rect l="l" t="t" r="r" b="b"/>
            <a:pathLst>
              <a:path w="45956" h="18190">
                <a:moveTo>
                  <a:pt x="0" y="0"/>
                </a:moveTo>
                <a:cubicBezTo>
                  <a:pt x="2122" y="2977"/>
                  <a:pt x="3421" y="6524"/>
                  <a:pt x="4054" y="10071"/>
                </a:cubicBezTo>
                <a:cubicBezTo>
                  <a:pt x="4656" y="13174"/>
                  <a:pt x="4434" y="15771"/>
                  <a:pt x="8203" y="17101"/>
                </a:cubicBezTo>
                <a:cubicBezTo>
                  <a:pt x="9190" y="17459"/>
                  <a:pt x="10454" y="17552"/>
                  <a:pt x="11761" y="17552"/>
                </a:cubicBezTo>
                <a:cubicBezTo>
                  <a:pt x="13168" y="17552"/>
                  <a:pt x="14623" y="17444"/>
                  <a:pt x="15831" y="17444"/>
                </a:cubicBezTo>
                <a:cubicBezTo>
                  <a:pt x="15984" y="17444"/>
                  <a:pt x="16133" y="17446"/>
                  <a:pt x="16278" y="17450"/>
                </a:cubicBezTo>
                <a:cubicBezTo>
                  <a:pt x="21155" y="17671"/>
                  <a:pt x="25937" y="17830"/>
                  <a:pt x="30941" y="17893"/>
                </a:cubicBezTo>
                <a:cubicBezTo>
                  <a:pt x="33380" y="17925"/>
                  <a:pt x="35786" y="17988"/>
                  <a:pt x="38257" y="18020"/>
                </a:cubicBezTo>
                <a:cubicBezTo>
                  <a:pt x="38876" y="18020"/>
                  <a:pt x="40356" y="18190"/>
                  <a:pt x="41830" y="18190"/>
                </a:cubicBezTo>
                <a:cubicBezTo>
                  <a:pt x="43899" y="18190"/>
                  <a:pt x="45955" y="17855"/>
                  <a:pt x="45604" y="16246"/>
                </a:cubicBezTo>
                <a:cubicBezTo>
                  <a:pt x="45541" y="16151"/>
                  <a:pt x="45477" y="16024"/>
                  <a:pt x="45477" y="15929"/>
                </a:cubicBezTo>
                <a:cubicBezTo>
                  <a:pt x="43544" y="16453"/>
                  <a:pt x="41571" y="16676"/>
                  <a:pt x="39591" y="16676"/>
                </a:cubicBezTo>
                <a:cubicBezTo>
                  <a:pt x="35345" y="16676"/>
                  <a:pt x="31063" y="15652"/>
                  <a:pt x="27046" y="14378"/>
                </a:cubicBezTo>
                <a:cubicBezTo>
                  <a:pt x="20934" y="12414"/>
                  <a:pt x="14727" y="9976"/>
                  <a:pt x="9121" y="6904"/>
                </a:cubicBezTo>
                <a:cubicBezTo>
                  <a:pt x="5701" y="5067"/>
                  <a:pt x="2661" y="2724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6"/>
          <p:cNvSpPr/>
          <p:nvPr/>
        </p:nvSpPr>
        <p:spPr>
          <a:xfrm>
            <a:off x="585360" y="712080"/>
            <a:ext cx="784800" cy="1045800"/>
          </a:xfrm>
          <a:custGeom>
            <a:avLst/>
            <a:gdLst/>
            <a:ahLst/>
            <a:rect l="l" t="t" r="r" b="b"/>
            <a:pathLst>
              <a:path w="65081" h="86742">
                <a:moveTo>
                  <a:pt x="24861" y="0"/>
                </a:moveTo>
                <a:cubicBezTo>
                  <a:pt x="6968" y="9311"/>
                  <a:pt x="1" y="35469"/>
                  <a:pt x="4435" y="54027"/>
                </a:cubicBezTo>
                <a:cubicBezTo>
                  <a:pt x="10167" y="78032"/>
                  <a:pt x="37655" y="86551"/>
                  <a:pt x="59665" y="86741"/>
                </a:cubicBezTo>
                <a:cubicBezTo>
                  <a:pt x="59665" y="86710"/>
                  <a:pt x="59697" y="86646"/>
                  <a:pt x="59729" y="86615"/>
                </a:cubicBezTo>
                <a:cubicBezTo>
                  <a:pt x="62104" y="85474"/>
                  <a:pt x="62832" y="78729"/>
                  <a:pt x="63212" y="76449"/>
                </a:cubicBezTo>
                <a:cubicBezTo>
                  <a:pt x="63466" y="75024"/>
                  <a:pt x="65081" y="67613"/>
                  <a:pt x="63244" y="66441"/>
                </a:cubicBezTo>
                <a:lnTo>
                  <a:pt x="63244" y="66441"/>
                </a:lnTo>
                <a:cubicBezTo>
                  <a:pt x="63212" y="66441"/>
                  <a:pt x="63212" y="66473"/>
                  <a:pt x="63212" y="66473"/>
                </a:cubicBezTo>
                <a:cubicBezTo>
                  <a:pt x="61275" y="66707"/>
                  <a:pt x="59307" y="66823"/>
                  <a:pt x="57325" y="66823"/>
                </a:cubicBezTo>
                <a:cubicBezTo>
                  <a:pt x="43206" y="66823"/>
                  <a:pt x="28439" y="60917"/>
                  <a:pt x="19857" y="49530"/>
                </a:cubicBezTo>
                <a:cubicBezTo>
                  <a:pt x="10958" y="37781"/>
                  <a:pt x="14917" y="19128"/>
                  <a:pt x="29010" y="13586"/>
                </a:cubicBezTo>
                <a:cubicBezTo>
                  <a:pt x="27490" y="9121"/>
                  <a:pt x="26159" y="4560"/>
                  <a:pt x="24861" y="0"/>
                </a:cubicBezTo>
                <a:close/>
              </a:path>
            </a:pathLst>
          </a:custGeom>
          <a:solidFill>
            <a:schemeClr val="accent6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"/>
          <p:cNvSpPr/>
          <p:nvPr/>
        </p:nvSpPr>
        <p:spPr>
          <a:xfrm>
            <a:off x="585360" y="707040"/>
            <a:ext cx="736200" cy="1055520"/>
          </a:xfrm>
          <a:custGeom>
            <a:avLst/>
            <a:gdLst/>
            <a:ahLst/>
            <a:rect l="l" t="t" r="r" b="b"/>
            <a:pathLst>
              <a:path w="61059" h="87540">
                <a:moveTo>
                  <a:pt x="25241" y="1"/>
                </a:moveTo>
                <a:cubicBezTo>
                  <a:pt x="14822" y="3928"/>
                  <a:pt x="8615" y="13872"/>
                  <a:pt x="4941" y="23404"/>
                </a:cubicBezTo>
                <a:cubicBezTo>
                  <a:pt x="1078" y="33570"/>
                  <a:pt x="64" y="46396"/>
                  <a:pt x="3484" y="56815"/>
                </a:cubicBezTo>
                <a:cubicBezTo>
                  <a:pt x="6651" y="66474"/>
                  <a:pt x="13302" y="73441"/>
                  <a:pt x="22739" y="78350"/>
                </a:cubicBezTo>
                <a:cubicBezTo>
                  <a:pt x="32399" y="83346"/>
                  <a:pt x="43445" y="87539"/>
                  <a:pt x="54557" y="87539"/>
                </a:cubicBezTo>
                <a:cubicBezTo>
                  <a:pt x="56122" y="87539"/>
                  <a:pt x="57689" y="87456"/>
                  <a:pt x="59254" y="87280"/>
                </a:cubicBezTo>
                <a:cubicBezTo>
                  <a:pt x="59317" y="87280"/>
                  <a:pt x="59380" y="87280"/>
                  <a:pt x="59412" y="87312"/>
                </a:cubicBezTo>
                <a:cubicBezTo>
                  <a:pt x="60045" y="86900"/>
                  <a:pt x="60584" y="86489"/>
                  <a:pt x="61059" y="86013"/>
                </a:cubicBezTo>
                <a:lnTo>
                  <a:pt x="61059" y="86013"/>
                </a:lnTo>
                <a:cubicBezTo>
                  <a:pt x="60866" y="86015"/>
                  <a:pt x="60673" y="86015"/>
                  <a:pt x="60479" y="86015"/>
                </a:cubicBezTo>
                <a:cubicBezTo>
                  <a:pt x="37626" y="86015"/>
                  <a:pt x="9803" y="76727"/>
                  <a:pt x="4213" y="53426"/>
                </a:cubicBezTo>
                <a:cubicBezTo>
                  <a:pt x="1" y="35755"/>
                  <a:pt x="7063" y="9628"/>
                  <a:pt x="25684" y="1394"/>
                </a:cubicBezTo>
                <a:cubicBezTo>
                  <a:pt x="25526" y="919"/>
                  <a:pt x="25399" y="476"/>
                  <a:pt x="25241" y="1"/>
                </a:cubicBezTo>
                <a:close/>
              </a:path>
            </a:pathLst>
          </a:custGeom>
          <a:solidFill>
            <a:schemeClr val="accent4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8"/>
          <p:cNvSpPr/>
          <p:nvPr/>
        </p:nvSpPr>
        <p:spPr>
          <a:xfrm>
            <a:off x="831600" y="495000"/>
            <a:ext cx="64440" cy="32760"/>
          </a:xfrm>
          <a:custGeom>
            <a:avLst/>
            <a:gdLst/>
            <a:ahLst/>
            <a:rect l="l" t="t" r="r" b="b"/>
            <a:pathLst>
              <a:path w="5385" h="2738">
                <a:moveTo>
                  <a:pt x="5384" y="1"/>
                </a:moveTo>
                <a:cubicBezTo>
                  <a:pt x="3231" y="159"/>
                  <a:pt x="1299" y="1046"/>
                  <a:pt x="0" y="2692"/>
                </a:cubicBezTo>
                <a:cubicBezTo>
                  <a:pt x="241" y="2723"/>
                  <a:pt x="479" y="2738"/>
                  <a:pt x="715" y="2738"/>
                </a:cubicBezTo>
                <a:cubicBezTo>
                  <a:pt x="2684" y="2738"/>
                  <a:pt x="4451" y="1698"/>
                  <a:pt x="5384" y="1"/>
                </a:cubicBezTo>
                <a:close/>
              </a:path>
            </a:pathLst>
          </a:custGeom>
          <a:solidFill>
            <a:schemeClr val="accent4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9"/>
          <p:cNvSpPr/>
          <p:nvPr/>
        </p:nvSpPr>
        <p:spPr>
          <a:xfrm>
            <a:off x="831600" y="495000"/>
            <a:ext cx="127080" cy="138240"/>
          </a:xfrm>
          <a:custGeom>
            <a:avLst/>
            <a:gdLst/>
            <a:ahLst/>
            <a:rect l="l" t="t" r="r" b="b"/>
            <a:pathLst>
              <a:path w="10578" h="11489">
                <a:moveTo>
                  <a:pt x="5384" y="1"/>
                </a:moveTo>
                <a:cubicBezTo>
                  <a:pt x="4592" y="1698"/>
                  <a:pt x="2563" y="2738"/>
                  <a:pt x="671" y="2738"/>
                </a:cubicBezTo>
                <a:cubicBezTo>
                  <a:pt x="445" y="2738"/>
                  <a:pt x="220" y="2723"/>
                  <a:pt x="0" y="2692"/>
                </a:cubicBezTo>
                <a:lnTo>
                  <a:pt x="0" y="2692"/>
                </a:lnTo>
                <a:cubicBezTo>
                  <a:pt x="1584" y="5036"/>
                  <a:pt x="3801" y="8519"/>
                  <a:pt x="4181" y="11243"/>
                </a:cubicBezTo>
                <a:cubicBezTo>
                  <a:pt x="4735" y="11409"/>
                  <a:pt x="5293" y="11488"/>
                  <a:pt x="5844" y="11488"/>
                </a:cubicBezTo>
                <a:cubicBezTo>
                  <a:pt x="7498" y="11488"/>
                  <a:pt x="9089" y="10776"/>
                  <a:pt x="10325" y="9565"/>
                </a:cubicBezTo>
                <a:cubicBezTo>
                  <a:pt x="10420" y="9470"/>
                  <a:pt x="10483" y="9470"/>
                  <a:pt x="10578" y="9470"/>
                </a:cubicBezTo>
                <a:cubicBezTo>
                  <a:pt x="10515" y="9406"/>
                  <a:pt x="10578" y="9311"/>
                  <a:pt x="10578" y="9248"/>
                </a:cubicBezTo>
                <a:lnTo>
                  <a:pt x="10578" y="9248"/>
                </a:lnTo>
                <a:cubicBezTo>
                  <a:pt x="10549" y="9296"/>
                  <a:pt x="10523" y="9318"/>
                  <a:pt x="10497" y="9318"/>
                </a:cubicBezTo>
                <a:cubicBezTo>
                  <a:pt x="10439" y="9318"/>
                  <a:pt x="10381" y="9203"/>
                  <a:pt x="10293" y="9026"/>
                </a:cubicBezTo>
                <a:cubicBezTo>
                  <a:pt x="8709" y="6176"/>
                  <a:pt x="6714" y="3009"/>
                  <a:pt x="5384" y="1"/>
                </a:cubicBezTo>
                <a:close/>
              </a:path>
            </a:pathLst>
          </a:custGeom>
          <a:solidFill>
            <a:schemeClr val="accent6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0"/>
          <p:cNvSpPr/>
          <p:nvPr/>
        </p:nvSpPr>
        <p:spPr>
          <a:xfrm>
            <a:off x="864000" y="598680"/>
            <a:ext cx="130320" cy="60120"/>
          </a:xfrm>
          <a:custGeom>
            <a:avLst/>
            <a:gdLst/>
            <a:ahLst/>
            <a:rect l="l" t="t" r="r" b="b"/>
            <a:pathLst>
              <a:path w="10832" h="5001">
                <a:moveTo>
                  <a:pt x="7854" y="0"/>
                </a:moveTo>
                <a:cubicBezTo>
                  <a:pt x="7854" y="64"/>
                  <a:pt x="7854" y="95"/>
                  <a:pt x="7823" y="190"/>
                </a:cubicBezTo>
                <a:cubicBezTo>
                  <a:pt x="6682" y="1797"/>
                  <a:pt x="4806" y="2650"/>
                  <a:pt x="2898" y="2650"/>
                </a:cubicBezTo>
                <a:cubicBezTo>
                  <a:pt x="2210" y="2650"/>
                  <a:pt x="1518" y="2539"/>
                  <a:pt x="855" y="2312"/>
                </a:cubicBezTo>
                <a:cubicBezTo>
                  <a:pt x="634" y="3231"/>
                  <a:pt x="349" y="4054"/>
                  <a:pt x="0" y="4909"/>
                </a:cubicBezTo>
                <a:cubicBezTo>
                  <a:pt x="64" y="4846"/>
                  <a:pt x="159" y="4846"/>
                  <a:pt x="254" y="4846"/>
                </a:cubicBezTo>
                <a:cubicBezTo>
                  <a:pt x="872" y="4949"/>
                  <a:pt x="1487" y="5001"/>
                  <a:pt x="2098" y="5001"/>
                </a:cubicBezTo>
                <a:cubicBezTo>
                  <a:pt x="3739" y="5001"/>
                  <a:pt x="5340" y="4626"/>
                  <a:pt x="6841" y="3864"/>
                </a:cubicBezTo>
                <a:cubicBezTo>
                  <a:pt x="8393" y="3104"/>
                  <a:pt x="9501" y="1901"/>
                  <a:pt x="10831" y="887"/>
                </a:cubicBezTo>
                <a:cubicBezTo>
                  <a:pt x="10768" y="824"/>
                  <a:pt x="10704" y="697"/>
                  <a:pt x="10704" y="634"/>
                </a:cubicBezTo>
                <a:cubicBezTo>
                  <a:pt x="10635" y="636"/>
                  <a:pt x="10565" y="637"/>
                  <a:pt x="10496" y="637"/>
                </a:cubicBezTo>
                <a:cubicBezTo>
                  <a:pt x="9580" y="637"/>
                  <a:pt x="8649" y="442"/>
                  <a:pt x="7854" y="0"/>
                </a:cubicBezTo>
                <a:close/>
              </a:path>
            </a:pathLst>
          </a:custGeom>
          <a:solidFill>
            <a:schemeClr val="accent4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1"/>
          <p:cNvSpPr/>
          <p:nvPr/>
        </p:nvSpPr>
        <p:spPr>
          <a:xfrm>
            <a:off x="864720" y="606600"/>
            <a:ext cx="370080" cy="312120"/>
          </a:xfrm>
          <a:custGeom>
            <a:avLst/>
            <a:gdLst/>
            <a:ahLst/>
            <a:rect l="l" t="t" r="r" b="b"/>
            <a:pathLst>
              <a:path w="30720" h="25911">
                <a:moveTo>
                  <a:pt x="10420" y="1"/>
                </a:moveTo>
                <a:cubicBezTo>
                  <a:pt x="8813" y="2977"/>
                  <a:pt x="5301" y="4201"/>
                  <a:pt x="1979" y="4201"/>
                </a:cubicBezTo>
                <a:cubicBezTo>
                  <a:pt x="1306" y="4201"/>
                  <a:pt x="641" y="4150"/>
                  <a:pt x="1" y="4054"/>
                </a:cubicBezTo>
                <a:lnTo>
                  <a:pt x="1" y="4054"/>
                </a:lnTo>
                <a:cubicBezTo>
                  <a:pt x="64" y="4118"/>
                  <a:pt x="96" y="4149"/>
                  <a:pt x="96" y="4213"/>
                </a:cubicBezTo>
                <a:cubicBezTo>
                  <a:pt x="1837" y="10167"/>
                  <a:pt x="6113" y="24734"/>
                  <a:pt x="6398" y="25716"/>
                </a:cubicBezTo>
                <a:cubicBezTo>
                  <a:pt x="6398" y="25811"/>
                  <a:pt x="6429" y="25843"/>
                  <a:pt x="6398" y="25906"/>
                </a:cubicBezTo>
                <a:cubicBezTo>
                  <a:pt x="6598" y="25909"/>
                  <a:pt x="6798" y="25910"/>
                  <a:pt x="6998" y="25910"/>
                </a:cubicBezTo>
                <a:cubicBezTo>
                  <a:pt x="11223" y="25910"/>
                  <a:pt x="15357" y="25267"/>
                  <a:pt x="19319" y="23816"/>
                </a:cubicBezTo>
                <a:cubicBezTo>
                  <a:pt x="23594" y="22264"/>
                  <a:pt x="26919" y="19699"/>
                  <a:pt x="30720" y="17450"/>
                </a:cubicBezTo>
                <a:cubicBezTo>
                  <a:pt x="27236" y="14632"/>
                  <a:pt x="13428" y="3199"/>
                  <a:pt x="10420" y="1"/>
                </a:cubicBezTo>
                <a:close/>
              </a:path>
            </a:pathLst>
          </a:custGeom>
          <a:solidFill>
            <a:schemeClr val="accent6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2"/>
          <p:cNvSpPr/>
          <p:nvPr/>
        </p:nvSpPr>
        <p:spPr>
          <a:xfrm>
            <a:off x="928800" y="804240"/>
            <a:ext cx="334080" cy="151920"/>
          </a:xfrm>
          <a:custGeom>
            <a:avLst/>
            <a:gdLst/>
            <a:ahLst/>
            <a:rect l="l" t="t" r="r" b="b"/>
            <a:pathLst>
              <a:path w="27711" h="12627">
                <a:moveTo>
                  <a:pt x="24164" y="0"/>
                </a:moveTo>
                <a:cubicBezTo>
                  <a:pt x="24256" y="92"/>
                  <a:pt x="24401" y="175"/>
                  <a:pt x="24565" y="253"/>
                </a:cubicBezTo>
                <a:lnTo>
                  <a:pt x="24565" y="253"/>
                </a:lnTo>
                <a:cubicBezTo>
                  <a:pt x="24427" y="163"/>
                  <a:pt x="24293" y="78"/>
                  <a:pt x="24164" y="0"/>
                </a:cubicBezTo>
                <a:close/>
                <a:moveTo>
                  <a:pt x="24565" y="253"/>
                </a:moveTo>
                <a:cubicBezTo>
                  <a:pt x="24852" y="442"/>
                  <a:pt x="25153" y="655"/>
                  <a:pt x="25450" y="874"/>
                </a:cubicBezTo>
                <a:lnTo>
                  <a:pt x="25450" y="874"/>
                </a:lnTo>
                <a:cubicBezTo>
                  <a:pt x="25501" y="827"/>
                  <a:pt x="25546" y="781"/>
                  <a:pt x="25526" y="760"/>
                </a:cubicBezTo>
                <a:cubicBezTo>
                  <a:pt x="25333" y="568"/>
                  <a:pt x="24908" y="418"/>
                  <a:pt x="24565" y="253"/>
                </a:cubicBezTo>
                <a:close/>
                <a:moveTo>
                  <a:pt x="25450" y="874"/>
                </a:moveTo>
                <a:cubicBezTo>
                  <a:pt x="25421" y="901"/>
                  <a:pt x="25390" y="928"/>
                  <a:pt x="25367" y="950"/>
                </a:cubicBezTo>
                <a:cubicBezTo>
                  <a:pt x="17222" y="7424"/>
                  <a:pt x="9864" y="9639"/>
                  <a:pt x="1642" y="9639"/>
                </a:cubicBezTo>
                <a:cubicBezTo>
                  <a:pt x="1297" y="9639"/>
                  <a:pt x="950" y="9635"/>
                  <a:pt x="602" y="9628"/>
                </a:cubicBezTo>
                <a:cubicBezTo>
                  <a:pt x="222" y="9628"/>
                  <a:pt x="792" y="8488"/>
                  <a:pt x="792" y="8171"/>
                </a:cubicBezTo>
                <a:cubicBezTo>
                  <a:pt x="792" y="8171"/>
                  <a:pt x="791" y="8171"/>
                  <a:pt x="791" y="8171"/>
                </a:cubicBezTo>
                <a:cubicBezTo>
                  <a:pt x="721" y="8171"/>
                  <a:pt x="1" y="11027"/>
                  <a:pt x="95" y="12066"/>
                </a:cubicBezTo>
                <a:cubicBezTo>
                  <a:pt x="190" y="12066"/>
                  <a:pt x="222" y="12066"/>
                  <a:pt x="317" y="12098"/>
                </a:cubicBezTo>
                <a:cubicBezTo>
                  <a:pt x="1343" y="12471"/>
                  <a:pt x="2470" y="12626"/>
                  <a:pt x="3652" y="12626"/>
                </a:cubicBezTo>
                <a:cubicBezTo>
                  <a:pt x="7686" y="12626"/>
                  <a:pt x="12357" y="10818"/>
                  <a:pt x="15835" y="9691"/>
                </a:cubicBezTo>
                <a:cubicBezTo>
                  <a:pt x="20744" y="8044"/>
                  <a:pt x="23974" y="6271"/>
                  <a:pt x="27711" y="2629"/>
                </a:cubicBezTo>
                <a:cubicBezTo>
                  <a:pt x="27665" y="2629"/>
                  <a:pt x="26584" y="1708"/>
                  <a:pt x="25450" y="874"/>
                </a:cubicBezTo>
                <a:close/>
              </a:path>
            </a:pathLst>
          </a:custGeom>
          <a:solidFill>
            <a:schemeClr val="accent4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3"/>
          <p:cNvSpPr/>
          <p:nvPr/>
        </p:nvSpPr>
        <p:spPr>
          <a:xfrm>
            <a:off x="1008000" y="941400"/>
            <a:ext cx="66600" cy="68040"/>
          </a:xfrm>
          <a:custGeom>
            <a:avLst/>
            <a:gdLst/>
            <a:ahLst/>
            <a:rect l="l" t="t" r="r" b="b"/>
            <a:pathLst>
              <a:path w="5543" h="5669">
                <a:moveTo>
                  <a:pt x="3737" y="0"/>
                </a:moveTo>
                <a:cubicBezTo>
                  <a:pt x="2534" y="412"/>
                  <a:pt x="1267" y="729"/>
                  <a:pt x="0" y="919"/>
                </a:cubicBezTo>
                <a:cubicBezTo>
                  <a:pt x="761" y="2471"/>
                  <a:pt x="1394" y="4054"/>
                  <a:pt x="1996" y="5638"/>
                </a:cubicBezTo>
                <a:lnTo>
                  <a:pt x="2027" y="5638"/>
                </a:lnTo>
                <a:cubicBezTo>
                  <a:pt x="2215" y="5658"/>
                  <a:pt x="2399" y="5669"/>
                  <a:pt x="2578" y="5669"/>
                </a:cubicBezTo>
                <a:cubicBezTo>
                  <a:pt x="3764" y="5669"/>
                  <a:pt x="4773" y="5215"/>
                  <a:pt x="5543" y="4307"/>
                </a:cubicBezTo>
                <a:cubicBezTo>
                  <a:pt x="4878" y="2946"/>
                  <a:pt x="4244" y="1457"/>
                  <a:pt x="3737" y="0"/>
                </a:cubicBezTo>
                <a:close/>
              </a:path>
            </a:pathLst>
          </a:custGeom>
          <a:solidFill>
            <a:schemeClr val="accent6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4"/>
          <p:cNvSpPr/>
          <p:nvPr/>
        </p:nvSpPr>
        <p:spPr>
          <a:xfrm>
            <a:off x="1096920" y="916920"/>
            <a:ext cx="127080" cy="117360"/>
          </a:xfrm>
          <a:custGeom>
            <a:avLst/>
            <a:gdLst/>
            <a:ahLst/>
            <a:rect l="l" t="t" r="r" b="b"/>
            <a:pathLst>
              <a:path w="9818" h="9046">
                <a:moveTo>
                  <a:pt x="6524" y="1"/>
                </a:moveTo>
                <a:cubicBezTo>
                  <a:pt x="5036" y="729"/>
                  <a:pt x="3484" y="1299"/>
                  <a:pt x="1932" y="1837"/>
                </a:cubicBezTo>
                <a:cubicBezTo>
                  <a:pt x="1299" y="1996"/>
                  <a:pt x="665" y="2217"/>
                  <a:pt x="0" y="2471"/>
                </a:cubicBezTo>
                <a:lnTo>
                  <a:pt x="32" y="2502"/>
                </a:lnTo>
                <a:cubicBezTo>
                  <a:pt x="1394" y="4529"/>
                  <a:pt x="2407" y="6841"/>
                  <a:pt x="3484" y="9026"/>
                </a:cubicBezTo>
                <a:cubicBezTo>
                  <a:pt x="3505" y="9026"/>
                  <a:pt x="3526" y="9012"/>
                  <a:pt x="3566" y="9012"/>
                </a:cubicBezTo>
                <a:cubicBezTo>
                  <a:pt x="3586" y="9012"/>
                  <a:pt x="3611" y="9016"/>
                  <a:pt x="3642" y="9026"/>
                </a:cubicBezTo>
                <a:cubicBezTo>
                  <a:pt x="3857" y="9039"/>
                  <a:pt x="4067" y="9045"/>
                  <a:pt x="4272" y="9045"/>
                </a:cubicBezTo>
                <a:cubicBezTo>
                  <a:pt x="6631" y="9045"/>
                  <a:pt x="8332" y="8199"/>
                  <a:pt x="9818" y="6334"/>
                </a:cubicBezTo>
                <a:cubicBezTo>
                  <a:pt x="9754" y="6303"/>
                  <a:pt x="9659" y="6271"/>
                  <a:pt x="9628" y="6176"/>
                </a:cubicBezTo>
                <a:cubicBezTo>
                  <a:pt x="8994" y="5226"/>
                  <a:pt x="8583" y="4118"/>
                  <a:pt x="8076" y="3136"/>
                </a:cubicBezTo>
                <a:cubicBezTo>
                  <a:pt x="7569" y="2091"/>
                  <a:pt x="6999" y="1109"/>
                  <a:pt x="6524" y="96"/>
                </a:cubicBezTo>
                <a:lnTo>
                  <a:pt x="6524" y="1"/>
                </a:lnTo>
                <a:close/>
              </a:path>
            </a:pathLst>
          </a:custGeom>
          <a:solidFill>
            <a:schemeClr val="accent6"/>
          </a:solidFill>
          <a:ln cap="rnd" w="198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RabbitMQ Consumer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Act as a worker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Consumer read/consume message(s) from </a:t>
            </a: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Queue </a:t>
            </a:r>
            <a:r>
              <a:rPr b="0" i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(not from exchange)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After message received/processed, consumer need to </a:t>
            </a: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ACK</a:t>
            </a: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 to tell RabbitMQ server that server can delete message from its queue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Can prefetch message if needed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Can automatically ACK if setting is set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Google Shape;680;p45" descr=""/>
          <p:cNvPicPr/>
          <p:nvPr/>
        </p:nvPicPr>
        <p:blipFill>
          <a:blip r:embed="rId1"/>
          <a:stretch/>
        </p:blipFill>
        <p:spPr>
          <a:xfrm>
            <a:off x="3800880" y="3489480"/>
            <a:ext cx="5230080" cy="15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When routing comes to picture?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610560" y="1316160"/>
            <a:ext cx="3823200" cy="127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Direct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Topic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Fanout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Header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4" name="Google Shape;687;p46" descr=""/>
          <p:cNvPicPr/>
          <p:nvPr/>
        </p:nvPicPr>
        <p:blipFill>
          <a:blip r:embed="rId1"/>
          <a:stretch/>
        </p:blipFill>
        <p:spPr>
          <a:xfrm>
            <a:off x="396360" y="2694960"/>
            <a:ext cx="1931040" cy="2116440"/>
          </a:xfrm>
          <a:prstGeom prst="rect">
            <a:avLst/>
          </a:prstGeom>
          <a:ln>
            <a:noFill/>
          </a:ln>
        </p:spPr>
      </p:pic>
      <p:pic>
        <p:nvPicPr>
          <p:cNvPr id="365" name="Google Shape;688;p46" descr=""/>
          <p:cNvPicPr/>
          <p:nvPr/>
        </p:nvPicPr>
        <p:blipFill>
          <a:blip r:embed="rId2"/>
          <a:stretch/>
        </p:blipFill>
        <p:spPr>
          <a:xfrm>
            <a:off x="2897640" y="2896200"/>
            <a:ext cx="3047760" cy="1714320"/>
          </a:xfrm>
          <a:prstGeom prst="rect">
            <a:avLst/>
          </a:prstGeom>
          <a:ln>
            <a:noFill/>
          </a:ln>
        </p:spPr>
      </p:pic>
      <p:sp>
        <p:nvSpPr>
          <p:cNvPr id="366" name="TextShape 3"/>
          <p:cNvSpPr txBox="1"/>
          <p:nvPr/>
        </p:nvSpPr>
        <p:spPr>
          <a:xfrm>
            <a:off x="4673160" y="1316160"/>
            <a:ext cx="3823200" cy="127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A message goes to the queue(s) with the binding key that exactly matches the routing key of the message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Google Shape;690;p46" descr=""/>
          <p:cNvPicPr/>
          <p:nvPr/>
        </p:nvPicPr>
        <p:blipFill>
          <a:blip r:embed="rId3"/>
          <a:stretch/>
        </p:blipFill>
        <p:spPr>
          <a:xfrm>
            <a:off x="6367320" y="2630880"/>
            <a:ext cx="2047680" cy="224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When routing comes to picture?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610560" y="1316160"/>
            <a:ext cx="3823200" cy="127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Direct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Topic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Fanout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Header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Google Shape;697;p47" descr=""/>
          <p:cNvPicPr/>
          <p:nvPr/>
        </p:nvPicPr>
        <p:blipFill>
          <a:blip r:embed="rId1"/>
          <a:stretch/>
        </p:blipFill>
        <p:spPr>
          <a:xfrm>
            <a:off x="396360" y="2694960"/>
            <a:ext cx="1931040" cy="2116440"/>
          </a:xfrm>
          <a:prstGeom prst="rect">
            <a:avLst/>
          </a:prstGeom>
          <a:ln>
            <a:noFill/>
          </a:ln>
        </p:spPr>
      </p:pic>
      <p:pic>
        <p:nvPicPr>
          <p:cNvPr id="371" name="Google Shape;698;p47" descr=""/>
          <p:cNvPicPr/>
          <p:nvPr/>
        </p:nvPicPr>
        <p:blipFill>
          <a:blip r:embed="rId2"/>
          <a:stretch/>
        </p:blipFill>
        <p:spPr>
          <a:xfrm>
            <a:off x="2897640" y="2896200"/>
            <a:ext cx="3047760" cy="1714320"/>
          </a:xfrm>
          <a:prstGeom prst="rect">
            <a:avLst/>
          </a:prstGeom>
          <a:ln>
            <a:noFill/>
          </a:ln>
        </p:spPr>
      </p:pic>
      <p:sp>
        <p:nvSpPr>
          <p:cNvPr id="372" name="TextShape 3"/>
          <p:cNvSpPr txBox="1"/>
          <p:nvPr/>
        </p:nvSpPr>
        <p:spPr>
          <a:xfrm>
            <a:off x="4673160" y="1316160"/>
            <a:ext cx="3823200" cy="1378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045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Topic exchanges route messages to queues based on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wildcard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matches between the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routing key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and the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routing pattern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, which is specified by the queue binding. Messages are routed to one or many queues based on a matching between a message routing key and this pattern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3" name="Google Shape;700;p47" descr=""/>
          <p:cNvPicPr/>
          <p:nvPr/>
        </p:nvPicPr>
        <p:blipFill>
          <a:blip r:embed="rId3"/>
          <a:stretch/>
        </p:blipFill>
        <p:spPr>
          <a:xfrm>
            <a:off x="6098040" y="2746080"/>
            <a:ext cx="2047680" cy="224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When routing comes to picture?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610560" y="1316160"/>
            <a:ext cx="3823200" cy="127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Direct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Topic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Fanout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Header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Google Shape;707;p48" descr=""/>
          <p:cNvPicPr/>
          <p:nvPr/>
        </p:nvPicPr>
        <p:blipFill>
          <a:blip r:embed="rId1"/>
          <a:stretch/>
        </p:blipFill>
        <p:spPr>
          <a:xfrm>
            <a:off x="396360" y="2694960"/>
            <a:ext cx="1931040" cy="2116440"/>
          </a:xfrm>
          <a:prstGeom prst="rect">
            <a:avLst/>
          </a:prstGeom>
          <a:ln>
            <a:noFill/>
          </a:ln>
        </p:spPr>
      </p:pic>
      <p:pic>
        <p:nvPicPr>
          <p:cNvPr id="377" name="Google Shape;708;p48" descr=""/>
          <p:cNvPicPr/>
          <p:nvPr/>
        </p:nvPicPr>
        <p:blipFill>
          <a:blip r:embed="rId2"/>
          <a:stretch/>
        </p:blipFill>
        <p:spPr>
          <a:xfrm>
            <a:off x="2897640" y="2896200"/>
            <a:ext cx="3047760" cy="1714320"/>
          </a:xfrm>
          <a:prstGeom prst="rect">
            <a:avLst/>
          </a:prstGeom>
          <a:ln>
            <a:noFill/>
          </a:ln>
        </p:spPr>
      </p:pic>
      <p:sp>
        <p:nvSpPr>
          <p:cNvPr id="378" name="TextShape 3"/>
          <p:cNvSpPr txBox="1"/>
          <p:nvPr/>
        </p:nvSpPr>
        <p:spPr>
          <a:xfrm>
            <a:off x="4673160" y="1316160"/>
            <a:ext cx="3823200" cy="127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045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A fanout exchange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copies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and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routes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a received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message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to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all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queues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that are bound to it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regardless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of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routing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keys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or </a:t>
            </a:r>
            <a:r>
              <a:rPr b="1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pattern matching</a:t>
            </a: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 as with direct and topic exchanges. The keys provided will simply be ignored.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Google Shape;710;p48" descr=""/>
          <p:cNvPicPr/>
          <p:nvPr/>
        </p:nvPicPr>
        <p:blipFill>
          <a:blip r:embed="rId3"/>
          <a:stretch/>
        </p:blipFill>
        <p:spPr>
          <a:xfrm>
            <a:off x="6098040" y="2746080"/>
            <a:ext cx="2253240" cy="224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When routing comes to picture?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610560" y="1316160"/>
            <a:ext cx="3823200" cy="127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Direct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Topic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Fanout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1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Header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Google Shape;717;p49" descr=""/>
          <p:cNvPicPr/>
          <p:nvPr/>
        </p:nvPicPr>
        <p:blipFill>
          <a:blip r:embed="rId1"/>
          <a:stretch/>
        </p:blipFill>
        <p:spPr>
          <a:xfrm>
            <a:off x="396360" y="2694960"/>
            <a:ext cx="1931040" cy="2116440"/>
          </a:xfrm>
          <a:prstGeom prst="rect">
            <a:avLst/>
          </a:prstGeom>
          <a:ln>
            <a:noFill/>
          </a:ln>
        </p:spPr>
      </p:pic>
      <p:pic>
        <p:nvPicPr>
          <p:cNvPr id="383" name="Google Shape;718;p49" descr=""/>
          <p:cNvPicPr/>
          <p:nvPr/>
        </p:nvPicPr>
        <p:blipFill>
          <a:blip r:embed="rId2"/>
          <a:stretch/>
        </p:blipFill>
        <p:spPr>
          <a:xfrm>
            <a:off x="2897640" y="2896200"/>
            <a:ext cx="3047760" cy="1714320"/>
          </a:xfrm>
          <a:prstGeom prst="rect">
            <a:avLst/>
          </a:prstGeom>
          <a:ln>
            <a:noFill/>
          </a:ln>
        </p:spPr>
      </p:pic>
      <p:sp>
        <p:nvSpPr>
          <p:cNvPr id="384" name="TextShape 3"/>
          <p:cNvSpPr txBox="1"/>
          <p:nvPr/>
        </p:nvSpPr>
        <p:spPr>
          <a:xfrm>
            <a:off x="4673160" y="1316160"/>
            <a:ext cx="3823200" cy="127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A headers exchange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routes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messages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based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on arguments containing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headers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and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optional values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. Headers exchanges are very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similar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to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topic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exchanges,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but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route messages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based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on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header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values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instead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of </a:t>
            </a:r>
            <a:r>
              <a:rPr b="1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routing</a:t>
            </a:r>
            <a:r>
              <a:rPr b="0" lang="en" sz="1100" spc="-1" strike="noStrike">
                <a:solidFill>
                  <a:srgbClr val="555555"/>
                </a:solidFill>
                <a:latin typeface="Open Sans"/>
                <a:ea typeface="Open Sans"/>
              </a:rPr>
              <a:t> keys. A message matches if the value of the header equals the value specified upon binding.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Google Shape;720;p49" descr=""/>
          <p:cNvPicPr/>
          <p:nvPr/>
        </p:nvPicPr>
        <p:blipFill>
          <a:blip r:embed="rId3"/>
          <a:stretch/>
        </p:blipFill>
        <p:spPr>
          <a:xfrm>
            <a:off x="6098040" y="2746080"/>
            <a:ext cx="2019240" cy="224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Dead Letter Exchange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If RMQ cannot find any queue corresponding to an exchange for delivery message → the messages will be dropped.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There’s a way to get these messages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Dead letter exchange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Quite advanced topic - will be presented in Reading session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610920" y="555120"/>
            <a:ext cx="7916400" cy="149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How to move logic from internal process to RabbitMQ?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610560" y="2818800"/>
            <a:ext cx="7916400" cy="193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Channel is the key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Library: </a:t>
            </a:r>
            <a:r>
              <a:rPr b="0" lang="en" sz="1700" spc="-1" strike="noStrike" u="sng">
                <a:solidFill>
                  <a:srgbClr val="555555"/>
                </a:solidFill>
                <a:uFillTx/>
                <a:latin typeface="Open Sans"/>
                <a:ea typeface="Open Sans"/>
                <a:hlinkClick r:id="rId1"/>
              </a:rPr>
              <a:t>https://github.com/streadway/amqp</a:t>
            </a: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0" name="Google Shape;733;p51" descr=""/>
          <p:cNvPicPr/>
          <p:nvPr/>
        </p:nvPicPr>
        <p:blipFill>
          <a:blip r:embed="rId2"/>
          <a:stretch/>
        </p:blipFill>
        <p:spPr>
          <a:xfrm>
            <a:off x="610560" y="4111560"/>
            <a:ext cx="4304880" cy="294840"/>
          </a:xfrm>
          <a:prstGeom prst="rect">
            <a:avLst/>
          </a:prstGeom>
          <a:ln>
            <a:noFill/>
          </a:ln>
        </p:spPr>
      </p:pic>
      <p:pic>
        <p:nvPicPr>
          <p:cNvPr id="391" name="Google Shape;734;p51" descr=""/>
          <p:cNvPicPr/>
          <p:nvPr/>
        </p:nvPicPr>
        <p:blipFill>
          <a:blip r:embed="rId3"/>
          <a:stretch/>
        </p:blipFill>
        <p:spPr>
          <a:xfrm>
            <a:off x="4346640" y="3417840"/>
            <a:ext cx="4471920" cy="46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610920" y="2029680"/>
            <a:ext cx="7916400" cy="108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0000"/>
                </a:solidFill>
                <a:latin typeface="Indie Flower"/>
                <a:ea typeface="Indie Flower"/>
              </a:rPr>
              <a:t>Practice</a:t>
            </a: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: </a:t>
            </a:r>
            <a:r>
              <a:rPr b="0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Convert Scheduler/Worker to use RabbitMQ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RabbitMQ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Issue with the library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Re-connect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...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Resource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Reading &amp; Exercises: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Handouts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Code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 u="sng">
                <a:solidFill>
                  <a:srgbClr val="555555"/>
                </a:solidFill>
                <a:uFillTx/>
                <a:latin typeface="Open Sans"/>
                <a:ea typeface="Open Sans"/>
                <a:hlinkClick r:id="rId1"/>
              </a:rPr>
              <a:t>https://github.com/Beeketing/tfs-02/tree/master/lec-12/demo</a:t>
            </a: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610560" y="1316160"/>
            <a:ext cx="381888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Part 1: Worker, Conjob &amp; RMQ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spcBef>
                <a:spcPts val="1599"/>
              </a:spcBef>
              <a:buClr>
                <a:srgbClr val="f49432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Why revisit?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49432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Golang concurrency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49432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Schedule job with robfig/cron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49432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Simple Cron &amp; Worker with golang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49432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RabbitMQ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fbd98c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Why we need?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fbd98c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Terms &amp; Architecture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fbd98c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From channel to RMQ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fbd98c"/>
              </a:buClr>
              <a:buFont typeface="Open Sans"/>
              <a:buChar char="○"/>
              <a:tabLst>
                <a:tab algn="l" pos="0"/>
              </a:tabLst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Alternative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Agendas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13800" y="228528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Part 1: Worker, Conjob &amp; RMQ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 </a:t>
            </a: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Why revisit?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Don’t use regularly → Won’t understand/remember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Revisit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JWT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Practices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Golang concurrency (Revisit)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555555"/>
                </a:solidFill>
                <a:latin typeface="Open Sans"/>
                <a:ea typeface="Open Sans"/>
              </a:rPr>
              <a:t>Goroutine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555555"/>
                </a:solidFill>
                <a:latin typeface="Open Sans"/>
                <a:ea typeface="Open Sans"/>
              </a:rPr>
              <a:t>Channel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Unbuffered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When do we use it?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Receiver need to be ready before sending data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Buffered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When do we use it?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&lt;-chan, chan&lt;-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200" spc="-1" strike="noStrike">
                <a:solidFill>
                  <a:srgbClr val="555555"/>
                </a:solidFill>
                <a:latin typeface="Open Sans"/>
                <a:ea typeface="Open Sans"/>
              </a:rPr>
              <a:t>What’s that?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555555"/>
                </a:solidFill>
                <a:latin typeface="Open Sans"/>
                <a:ea typeface="Open Sans"/>
              </a:rPr>
              <a:t>Mutex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Mutex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RWMutex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555555"/>
                </a:solidFill>
                <a:latin typeface="Open Sans"/>
                <a:ea typeface="Open Sans"/>
              </a:rPr>
              <a:t>WaitGroup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555555"/>
                </a:solidFill>
                <a:latin typeface="Open Sans"/>
                <a:ea typeface="Open Sans"/>
              </a:rPr>
              <a:t>Select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400" spc="-1" strike="noStrike">
                <a:solidFill>
                  <a:srgbClr val="555555"/>
                </a:solidFill>
                <a:latin typeface="Open Sans"/>
                <a:ea typeface="Open Sans"/>
              </a:rPr>
              <a:t>Which cases is ready for use?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600" spc="-1" strike="noStrike">
                <a:solidFill>
                  <a:srgbClr val="555555"/>
                </a:solidFill>
                <a:latin typeface="Open Sans"/>
                <a:ea typeface="Open Sans"/>
              </a:rPr>
              <a:t>How to stop a goroutine?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Schedule job with robfig/cron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Use-cases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Run a specific job at a specific time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Periodically: 1 job/minute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How to?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Use time.Ticker, time.After …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Does it block next job?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Use robfig/cron for more features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Can use *nix cron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Thread-safe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Multiple jobs will be triggered, don’t need to wait for others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Minimize duplicated code compared to the </a:t>
            </a:r>
            <a:r>
              <a:rPr b="0" i="1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time</a:t>
            </a: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 package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Note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can use test instead of writing main package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10560" y="555120"/>
            <a:ext cx="7916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Indie Flower"/>
                <a:ea typeface="Indie Flower"/>
              </a:rPr>
              <a:t>Simple Worker with native golang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610560" y="1316160"/>
            <a:ext cx="7916400" cy="343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f49432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555555"/>
                </a:solidFill>
                <a:latin typeface="Open Sans"/>
                <a:ea typeface="Open Sans"/>
              </a:rPr>
              <a:t>Task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Suppose we have an online store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Anytime Buyer/Customer make a purchase from our store, we need to send them some emails like: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Thank you email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Order confirmation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0680">
              <a:lnSpc>
                <a:spcPct val="100000"/>
              </a:lnSpc>
              <a:buClr>
                <a:srgbClr val="fff8cd"/>
              </a:buClr>
              <a:buFont typeface="Open Sans"/>
              <a:buChar char="■"/>
            </a:pPr>
            <a:r>
              <a:rPr b="0" lang="en" sz="1300" spc="-1" strike="noStrike">
                <a:solidFill>
                  <a:srgbClr val="555555"/>
                </a:solidFill>
                <a:latin typeface="Open Sans"/>
                <a:ea typeface="Open Sans"/>
              </a:rPr>
              <a:t>Shipping update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fbd98c"/>
              </a:buClr>
              <a:buFont typeface="Open Sans"/>
              <a:buChar char="○"/>
            </a:pP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So how to do that in </a:t>
            </a:r>
            <a:r>
              <a:rPr b="1" i="1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real world</a:t>
            </a:r>
            <a:r>
              <a:rPr b="0" lang="en" sz="1500" spc="-1" strike="noStrike">
                <a:solidFill>
                  <a:srgbClr val="555555"/>
                </a:solidFill>
                <a:latin typeface="Open Sans"/>
                <a:ea typeface="Open Sans"/>
              </a:rPr>
              <a:t> application, anyway?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2021-09-08T17:29:41Z</dcterms:modified>
  <cp:revision>1</cp:revision>
  <dc:subject/>
  <dc:title/>
</cp:coreProperties>
</file>