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>
        <p:scale>
          <a:sx n="125" d="100"/>
          <a:sy n="125" d="100"/>
        </p:scale>
        <p:origin x="42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C5AA-FD89-F37E-4ABB-5A374233C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F5BB4-FB15-BD83-2C77-5C863C0D2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6408-209A-0CD0-046E-F7825D2F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DA8C-21CC-C896-48EC-12A1CF9E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4E8D-1522-E54C-F01C-5979BA76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1F06-50BC-1EDB-98F5-B681CC3B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D7E41-2DD2-2092-39F5-901C1C5B9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870A-B18A-74AA-55FA-C948F69E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3D7B-BB51-BA90-9FE0-ED81405A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48C8-140D-41FF-EE9C-3BB47613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C44C0-9CCD-2D2F-71A2-8829C4E73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E3523-729A-EB39-8952-34C5C317B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6F36-2BCC-E503-8174-249BF4F4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3BAF-B813-1FBD-1B10-6A677644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7978-E4A2-8ED2-816B-B6C5CD1F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A29F-4E68-FE57-B467-2BF0E9BE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E03F-50EC-D04D-4A0B-EED2AAA7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5EAB-816B-193F-D7AD-2294E73A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DF99-7409-32D1-8755-7C467B39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DC43-F290-C5C1-3EB7-577D775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D0D5-5842-58B0-23E7-5A3F0D8A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45FFB-249A-8D06-3EFC-082612A9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3E85-8BA0-885D-0DB4-A140D347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2B44-E228-2DD5-304A-7AA9606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52D3-BA83-F435-D03A-27C22AD1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63CE-9F5F-AC05-3EB3-964155C5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1E30-2D8A-F715-E7A3-3FF1A63AF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4D72C-47AD-79B6-9DAE-0806CB3D8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3DEAD-E96B-6F03-BEC2-9E439F51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9729B-9328-6712-59D3-CCCE48A3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0C714-AEF2-9C19-3D81-4BA199B3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671-54E3-7D53-074B-46E444A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AFBF0-8CCF-1DA4-86EF-ADE01972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B5BEA-3DC6-83B9-9093-A1986449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6D7BB-BAE9-EC81-8C0A-8AF71D112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F0A85-42E1-AAE3-436B-45F379CB2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5E53C-1414-1EF9-4DDC-17ACC707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1420A-4D7F-DF72-752E-9398E126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9F6F8-6DB7-688E-3000-D5E06A4F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FDA3-A7F5-2D40-BE1D-E89D5287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9D5A9-2E6A-3DA4-2400-1D0EFB3E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E1713-372E-F6F8-E913-CDD35AAB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30465-CA20-5E47-44E9-F0545075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07815-C255-5907-6213-0E15D728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40521-A68C-8B23-28B1-772A3821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56BE3-E332-6F67-0E89-A94CCA8F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7D8-3EB3-FDF5-F2BE-0C0C49D3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17D6-F4FB-1AC7-D716-AC3CE29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DF7D6-1B8C-E7B4-2ED9-E83C106D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6F6A2-0338-33D2-87FC-83E48CA0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EE4F-4361-0418-4CC8-F5397E5E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8BFAF-6042-5BC1-1C46-E1F25BA4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ED90-9182-4C5A-45FF-B9867D0C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43D07-38CB-68F7-FE46-B84865BAB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DCB3-70B9-A054-B438-24066F75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A9F4-380E-8203-7239-51E8BDCC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51BF-1EA3-8D92-246C-985AA75B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2A0E-344D-9A24-CB33-4515B1AF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48B22-8C7A-900E-2EDD-16D2070F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0378-B106-CCDA-2A04-DDA7292A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F5DB-81E8-0319-487A-64D588B6A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3C69-8E2E-40EC-8E21-F5F8DF1B323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1B36-D2D1-52B6-7BD2-104C19204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E438-7ECF-A068-0A18-D43BD060D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7900-AEDD-45F8-B245-6CBE0A28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4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73E9BD-266F-76D6-4013-53D12B3C2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D6650D-D11A-2FC8-80DF-DE3297E3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K57-10A: </a:t>
            </a:r>
            <a:r>
              <a:rPr lang="en-US" sz="6600" dirty="0" err="1">
                <a:solidFill>
                  <a:schemeClr val="bg1"/>
                </a:solidFill>
              </a:rPr>
              <a:t>Nhóm</a:t>
            </a:r>
            <a:r>
              <a:rPr lang="en-US" sz="66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08B1C6-5A62-9BB9-79CD-4F1CB5F78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08C85-7AF0-8F1C-6AAF-F4DC42FED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04" y="0"/>
            <a:ext cx="1225790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AAE5504-0816-43AB-11A7-06BF5D33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Mục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lục</a:t>
            </a:r>
            <a:r>
              <a:rPr lang="en-US" sz="6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A20AB5-169D-34DB-DFC3-CB1E0EE8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Giới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nhóm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Giới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thiệu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thuyết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chủ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câu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hỏi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3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08C85-7AF0-8F1C-6AAF-F4DC42FED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04" y="0"/>
            <a:ext cx="1225790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AAE5504-0816-43AB-11A7-06BF5D33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1. </a:t>
            </a:r>
            <a:r>
              <a:rPr lang="en-US" sz="6000" dirty="0" err="1">
                <a:solidFill>
                  <a:schemeClr val="bg1"/>
                </a:solidFill>
              </a:rPr>
              <a:t>Giới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thiệu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về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thành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viên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nhóm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A20AB5-169D-34DB-DFC3-CB1E0EE8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Thanh </a:t>
            </a:r>
            <a:r>
              <a:rPr lang="en-US" dirty="0" err="1">
                <a:solidFill>
                  <a:schemeClr val="bg1"/>
                </a:solidFill>
              </a:rPr>
              <a:t>Hằng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Trưởng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Đinh Đức Bình (</a:t>
            </a:r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Khắc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Tùng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Đặng</a:t>
            </a:r>
            <a:r>
              <a:rPr lang="en-US" dirty="0">
                <a:solidFill>
                  <a:schemeClr val="bg1"/>
                </a:solidFill>
              </a:rPr>
              <a:t> Gia </a:t>
            </a:r>
            <a:r>
              <a:rPr lang="en-US" dirty="0" err="1">
                <a:solidFill>
                  <a:schemeClr val="bg1"/>
                </a:solidFill>
              </a:rPr>
              <a:t>Bảo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Ngô</a:t>
            </a:r>
            <a:r>
              <a:rPr lang="en-US" dirty="0">
                <a:solidFill>
                  <a:schemeClr val="bg1"/>
                </a:solidFill>
              </a:rPr>
              <a:t> Thanh </a:t>
            </a:r>
            <a:r>
              <a:rPr lang="en-US" dirty="0" err="1">
                <a:solidFill>
                  <a:schemeClr val="bg1"/>
                </a:solidFill>
              </a:rPr>
              <a:t>Tùng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Thạch</a:t>
            </a:r>
            <a:r>
              <a:rPr lang="en-US" dirty="0">
                <a:solidFill>
                  <a:schemeClr val="bg1"/>
                </a:solidFill>
              </a:rPr>
              <a:t> Anh </a:t>
            </a:r>
            <a:r>
              <a:rPr lang="en-US" dirty="0" err="1">
                <a:solidFill>
                  <a:schemeClr val="bg1"/>
                </a:solidFill>
              </a:rPr>
              <a:t>Tuấn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Thạch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08C85-7AF0-8F1C-6AAF-F4DC42FED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04" y="0"/>
            <a:ext cx="1225790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AAE5504-0816-43AB-11A7-06BF5D33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2. </a:t>
            </a:r>
            <a:r>
              <a:rPr lang="en-US" sz="6000" dirty="0" err="1">
                <a:solidFill>
                  <a:schemeClr val="bg1"/>
                </a:solidFill>
              </a:rPr>
              <a:t>Giới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thiệu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và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thuyết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trình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A20AB5-169D-34DB-DFC3-CB1E0EE8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9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Phân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bố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thời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minh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+ </a:t>
            </a:r>
            <a:r>
              <a:rPr lang="en-US" sz="2400" dirty="0" err="1">
                <a:solidFill>
                  <a:schemeClr val="bg1"/>
                </a:solidFill>
              </a:rPr>
              <a:t>Giới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trẻ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ngày</a:t>
            </a:r>
            <a:r>
              <a:rPr lang="en-US" sz="2400" dirty="0">
                <a:solidFill>
                  <a:schemeClr val="bg1"/>
                </a:solidFill>
              </a:rPr>
              <a:t> nay </a:t>
            </a:r>
            <a:r>
              <a:rPr lang="en-US" sz="2400" dirty="0" err="1">
                <a:solidFill>
                  <a:schemeClr val="bg1"/>
                </a:solidFill>
              </a:rPr>
              <a:t>đã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dàng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tiếp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		  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minh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thoại</a:t>
            </a:r>
            <a:r>
              <a:rPr lang="en-US" sz="2400" dirty="0">
                <a:solidFill>
                  <a:schemeClr val="bg1"/>
                </a:solidFill>
              </a:rPr>
              <a:t>, tablet, laptop….)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+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người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đồng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hành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	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kì</a:t>
            </a:r>
            <a:r>
              <a:rPr lang="en-US" sz="2400" dirty="0">
                <a:solidFill>
                  <a:schemeClr val="bg1"/>
                </a:solidFill>
              </a:rPr>
              <a:t> ai. </a:t>
            </a:r>
            <a:r>
              <a:rPr lang="en-US" sz="2400" dirty="0" err="1">
                <a:solidFill>
                  <a:schemeClr val="bg1"/>
                </a:solidFill>
              </a:rPr>
              <a:t>Chúng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cụ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hữu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chúng</a:t>
            </a:r>
            <a:r>
              <a:rPr lang="en-US" sz="2400" dirty="0">
                <a:solidFill>
                  <a:schemeClr val="bg1"/>
                </a:solidFill>
              </a:rPr>
              <a:t> ta, </a:t>
            </a:r>
            <a:r>
              <a:rPr lang="en-US" sz="2400" dirty="0" err="1">
                <a:solidFill>
                  <a:schemeClr val="bg1"/>
                </a:solidFill>
              </a:rPr>
              <a:t>vừa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trí</a:t>
            </a:r>
            <a:r>
              <a:rPr lang="en-US" sz="2400" dirty="0">
                <a:solidFill>
                  <a:schemeClr val="bg1"/>
                </a:solidFill>
              </a:rPr>
              <a:t>, 	</a:t>
            </a:r>
            <a:r>
              <a:rPr lang="en-US" sz="2400" dirty="0" err="1">
                <a:solidFill>
                  <a:schemeClr val="bg1"/>
                </a:solidFill>
              </a:rPr>
              <a:t>phục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vụ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từ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lớn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học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tập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làm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,…)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+ </a:t>
            </a:r>
            <a:r>
              <a:rPr lang="en-US" sz="2400" dirty="0" err="1">
                <a:solidFill>
                  <a:schemeClr val="bg1"/>
                </a:solidFill>
              </a:rPr>
              <a:t>Tuy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nhiên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số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hợp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dụng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phụ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thuộc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		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gây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sự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bằng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giữa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dụng</a:t>
            </a:r>
            <a:r>
              <a:rPr lang="en-US" sz="2400" dirty="0">
                <a:solidFill>
                  <a:schemeClr val="bg1"/>
                </a:solidFill>
              </a:rPr>
              <a:t> 	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	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mục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đích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vậy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chúng</a:t>
            </a:r>
            <a:r>
              <a:rPr lang="en-US" sz="2400" dirty="0">
                <a:solidFill>
                  <a:schemeClr val="bg1"/>
                </a:solidFill>
              </a:rPr>
              <a:t> ta </a:t>
            </a:r>
            <a:r>
              <a:rPr lang="en-US" sz="2400" dirty="0" err="1">
                <a:solidFill>
                  <a:schemeClr val="bg1"/>
                </a:solidFill>
              </a:rPr>
              <a:t>cần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nhắc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thời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chúng</a:t>
            </a:r>
            <a:r>
              <a:rPr lang="en-US" sz="2400" dirty="0">
                <a:solidFill>
                  <a:schemeClr val="bg1"/>
                </a:solidFill>
              </a:rPr>
              <a:t> ta </a:t>
            </a:r>
            <a:r>
              <a:rPr lang="en-US" sz="2400" dirty="0" err="1">
                <a:solidFill>
                  <a:schemeClr val="bg1"/>
                </a:solidFill>
              </a:rPr>
              <a:t>thực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vừa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cuộc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sống</a:t>
            </a:r>
            <a:r>
              <a:rPr lang="en-US" sz="2400" dirty="0">
                <a:solidFill>
                  <a:schemeClr val="bg1"/>
                </a:solidFill>
              </a:rPr>
              <a:t> qua </a:t>
            </a:r>
            <a:r>
              <a:rPr lang="en-US" sz="2400" dirty="0" err="1">
                <a:solidFill>
                  <a:schemeClr val="bg1"/>
                </a:solidFill>
              </a:rPr>
              <a:t>làm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khoẻ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qua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thao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177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08C85-7AF0-8F1C-6AAF-F4DC42FED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04" y="0"/>
            <a:ext cx="1225790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AAE5504-0816-43AB-11A7-06BF5D33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2. </a:t>
            </a:r>
            <a:r>
              <a:rPr lang="en-US" sz="6000" dirty="0" err="1">
                <a:solidFill>
                  <a:schemeClr val="bg1"/>
                </a:solidFill>
              </a:rPr>
              <a:t>Giới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thiệu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và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thuyết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trình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A20AB5-169D-34DB-DFC3-CB1E0EE8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9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Phân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bố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thời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minh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+ </a:t>
            </a:r>
            <a:r>
              <a:rPr lang="en-US" sz="2400" dirty="0" err="1">
                <a:solidFill>
                  <a:schemeClr val="bg1"/>
                </a:solidFill>
              </a:rPr>
              <a:t>Giới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trẻ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ngày</a:t>
            </a:r>
            <a:r>
              <a:rPr lang="en-US" sz="2400" dirty="0">
                <a:solidFill>
                  <a:schemeClr val="bg1"/>
                </a:solidFill>
              </a:rPr>
              <a:t> nay </a:t>
            </a:r>
            <a:r>
              <a:rPr lang="en-US" sz="2400" dirty="0" err="1">
                <a:solidFill>
                  <a:schemeClr val="bg1"/>
                </a:solidFill>
              </a:rPr>
              <a:t>đã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dàng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tiếp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		  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minh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thoại</a:t>
            </a:r>
            <a:r>
              <a:rPr lang="en-US" sz="2400" dirty="0">
                <a:solidFill>
                  <a:schemeClr val="bg1"/>
                </a:solidFill>
              </a:rPr>
              <a:t>, tablet, laptop….)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+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người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đồng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hành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	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kì</a:t>
            </a:r>
            <a:r>
              <a:rPr lang="en-US" sz="2400" dirty="0">
                <a:solidFill>
                  <a:schemeClr val="bg1"/>
                </a:solidFill>
              </a:rPr>
              <a:t> ai. </a:t>
            </a:r>
            <a:r>
              <a:rPr lang="en-US" sz="2400" dirty="0" err="1">
                <a:solidFill>
                  <a:schemeClr val="bg1"/>
                </a:solidFill>
              </a:rPr>
              <a:t>Chúng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cụ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hữu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chúng</a:t>
            </a:r>
            <a:r>
              <a:rPr lang="en-US" sz="2400" dirty="0">
                <a:solidFill>
                  <a:schemeClr val="bg1"/>
                </a:solidFill>
              </a:rPr>
              <a:t> ta, </a:t>
            </a:r>
            <a:r>
              <a:rPr lang="en-US" sz="2400" dirty="0" err="1">
                <a:solidFill>
                  <a:schemeClr val="bg1"/>
                </a:solidFill>
              </a:rPr>
              <a:t>vừa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trí</a:t>
            </a:r>
            <a:r>
              <a:rPr lang="en-US" sz="2400" dirty="0">
                <a:solidFill>
                  <a:schemeClr val="bg1"/>
                </a:solidFill>
              </a:rPr>
              <a:t>, 	</a:t>
            </a:r>
            <a:r>
              <a:rPr lang="en-US" sz="2400" dirty="0" err="1">
                <a:solidFill>
                  <a:schemeClr val="bg1"/>
                </a:solidFill>
              </a:rPr>
              <a:t>phục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vụ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từ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lớn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học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tập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làm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,…)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+ </a:t>
            </a:r>
            <a:r>
              <a:rPr lang="en-US" sz="2400" dirty="0" err="1">
                <a:solidFill>
                  <a:schemeClr val="bg1"/>
                </a:solidFill>
              </a:rPr>
              <a:t>Tuy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nhiên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số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hợp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dụng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phụ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thuộc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		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gây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sự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bằng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giữa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dụng</a:t>
            </a:r>
            <a:r>
              <a:rPr lang="en-US" sz="2400" dirty="0">
                <a:solidFill>
                  <a:schemeClr val="bg1"/>
                </a:solidFill>
              </a:rPr>
              <a:t> 	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	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mục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đích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vậy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chúng</a:t>
            </a:r>
            <a:r>
              <a:rPr lang="en-US" sz="2400" dirty="0">
                <a:solidFill>
                  <a:schemeClr val="bg1"/>
                </a:solidFill>
              </a:rPr>
              <a:t> ta </a:t>
            </a:r>
            <a:r>
              <a:rPr lang="en-US" sz="2400" dirty="0" err="1">
                <a:solidFill>
                  <a:schemeClr val="bg1"/>
                </a:solidFill>
              </a:rPr>
              <a:t>cần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nhắc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thời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chúng</a:t>
            </a:r>
            <a:r>
              <a:rPr lang="en-US" sz="2400" dirty="0">
                <a:solidFill>
                  <a:schemeClr val="bg1"/>
                </a:solidFill>
              </a:rPr>
              <a:t> ta </a:t>
            </a:r>
            <a:r>
              <a:rPr lang="en-US" sz="2400" dirty="0" err="1">
                <a:solidFill>
                  <a:schemeClr val="bg1"/>
                </a:solidFill>
              </a:rPr>
              <a:t>thực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vừa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cuộc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sống</a:t>
            </a:r>
            <a:r>
              <a:rPr lang="en-US" sz="2400" dirty="0">
                <a:solidFill>
                  <a:schemeClr val="bg1"/>
                </a:solidFill>
              </a:rPr>
              <a:t> qua </a:t>
            </a:r>
            <a:r>
              <a:rPr lang="en-US" sz="2400" dirty="0" err="1">
                <a:solidFill>
                  <a:schemeClr val="bg1"/>
                </a:solidFill>
              </a:rPr>
              <a:t>làm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việc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khoẻ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qua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thao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248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495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K57-10A: Nhóm 2</vt:lpstr>
      <vt:lpstr>Mục lục:</vt:lpstr>
      <vt:lpstr>1. Giới thiệu về thành viên nhóm</vt:lpstr>
      <vt:lpstr>2. Giới thiệu và thuyết trình</vt:lpstr>
      <vt:lpstr>2. Giới thiệu và thuyết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K57-10A: Nhóm 2</dc:title>
  <dc:creator>Đinh Đức Bình</dc:creator>
  <cp:lastModifiedBy>Đinh Đức Bình</cp:lastModifiedBy>
  <cp:revision>19</cp:revision>
  <dcterms:created xsi:type="dcterms:W3CDTF">2022-08-22T05:54:47Z</dcterms:created>
  <dcterms:modified xsi:type="dcterms:W3CDTF">2022-08-22T14:43:58Z</dcterms:modified>
</cp:coreProperties>
</file>