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4" r:id="rId7"/>
    <p:sldId id="258" r:id="rId8"/>
    <p:sldId id="259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0188F-1416-4DA4-943C-1B2824456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3A09CC-EE77-4E90-B07B-1C53A2C1A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75466-5747-46E8-97D2-53903C40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157DD-80F0-42A6-9557-8C5E298B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3C8A0-D4F1-45DA-8EEC-A7128A9E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5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9706A-82A2-4DBF-9574-5629C9BF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150FF-2C54-462C-8BCD-A1D02CB5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EB337-C0CB-4D9D-BB01-88067F9E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281CD-B4E9-4B55-B649-346B1803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F6893-D30E-4ED7-86BE-2EFC041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2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A79931-0641-4FA7-BA9C-A4340DFF1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FEBA1-E5F5-4636-A51D-BBEF7788A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E6242-CB0C-4324-B9C3-672FADB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4135E4-19CF-4617-B67C-0A9C60E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B8A1E-55B6-451F-887F-3CE9B32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DEF26-B622-43EC-979E-E7C00F5A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C8024-0C41-438D-B744-EB4C9B08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00210-B42D-407A-9518-20073E3A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8FB02-041B-4401-91E7-F700FE0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6FB40-5157-4232-95DA-CEBD030B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6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E836E-C808-4BD9-A553-724AA218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45BC1-EBC6-46EF-9E88-3C76A66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6A586-72BE-4CB4-A9D5-7C326D51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17A53-2317-4F10-98DA-F61B3E9D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868EC-8282-423A-BD27-345AAFE1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3D66-203A-4A5F-BB57-4609583F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770FB-08A7-42C8-AE87-EE5BDAD0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14227F-2852-4D90-9532-25A9F46B4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001A4-F7E4-4397-930B-E337203B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48FD9A-D9EA-4F6F-8492-91E78BA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9D8C0-981B-4C0C-8FC8-119CB49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6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6B21D-D8EF-49C7-9377-B8FEE838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63117C-5D1D-4EDD-9543-AB5C749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9EC125-1B0D-4CC2-92A5-AA0775B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351E67-A37B-4FF8-86DD-227FDB32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0D18CD-09CC-4511-B0DA-5710312FF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A8D852-8807-4C85-B3A7-80D48089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ABC517-3506-4956-B0B6-7480243E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9E157-50A3-4293-AD9F-02453B19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8D7E2-BAFC-482B-9478-1593688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2480C-6E01-4469-8800-FCBAD9C7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5A16D2-3E6D-4E59-B53F-34ECF4D0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C4FF2-ED2E-4EE1-ABA2-A8B136F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CC1DD0-4BA0-48C1-AA4E-24C6AA68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59A420-0ED5-45D4-A72E-1850C295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E7EAF-6577-41FB-9B45-569AEB65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4BAC4-31F4-4C3F-8030-4CB255A6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6CAA-4D07-4AC3-9E99-586DB897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7C86C4-D7AA-4622-A686-41D8CEF8E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7A3F9-13B7-4CC0-A102-879DEB3C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C90637-AA37-49CE-8C3D-16F31DB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54F79-F300-4C49-9573-EBE2D1D5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5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78BB8-5706-4BC7-B84C-55A269B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F9D543-F372-491F-A3F3-E3CDB014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ED66C-4A54-4DDB-8457-92041287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13A61-0BCC-4BAE-93EE-DC9656B1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24274-ED6B-418F-AA6D-7D49F944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9C3C9-F924-44C4-8802-28B3E2D6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535FD-DBAF-4DD7-93F8-04749037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F3E904-FC61-4843-8A31-1E35171F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95086-CDC6-4E4D-8F22-3F2B4C79E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3608-5D83-4744-AB6E-A2CE66A91CF6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C8C-B837-49D1-8890-B8E762095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351A63-B784-4277-9FCD-57A21561D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1AC6-CDFA-464A-8B6F-768F332B9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5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63179-54AA-4405-8260-F62C036E2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Ethereum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3CBE6-9FD1-49A3-81D3-6E772DFAE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Giới thiệu Ethereum</a:t>
            </a:r>
          </a:p>
          <a:p>
            <a:r>
              <a:rPr lang="fr-FR"/>
              <a:t>Các công cụ và một số usercases điển hình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F615F7-E269-49A3-9B05-77C91ACD8A25}"/>
              </a:ext>
            </a:extLst>
          </p:cNvPr>
          <p:cNvSpPr txBox="1">
            <a:spLocks/>
          </p:cNvSpPr>
          <p:nvPr/>
        </p:nvSpPr>
        <p:spPr>
          <a:xfrm>
            <a:off x="2254552" y="5442856"/>
            <a:ext cx="9144000" cy="125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Bảo LÝ VĂN</a:t>
            </a:r>
          </a:p>
          <a:p>
            <a:pPr algn="r"/>
            <a:r>
              <a:rPr lang="fr-FR"/>
              <a:t>Hà nội – tháng 10 2018</a:t>
            </a:r>
          </a:p>
        </p:txBody>
      </p:sp>
    </p:spTree>
    <p:extLst>
      <p:ext uri="{BB962C8B-B14F-4D97-AF65-F5344CB8AC3E}">
        <p14:creationId xmlns:p14="http://schemas.microsoft.com/office/powerpoint/2010/main" val="19128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5DF37-E0B4-4A28-A836-FA30E7F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Usercase: Tạo VND-Token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B0E57-1EF8-4ADD-BB96-23FC3FA1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ERC223 standard </a:t>
            </a:r>
          </a:p>
          <a:p>
            <a:r>
              <a:rPr lang="fr-FR" dirty="0"/>
              <a:t>Mint, Transfer, Burn</a:t>
            </a:r>
          </a:p>
          <a:p>
            <a:endParaRPr lang="fr-FR" dirty="0"/>
          </a:p>
          <a:p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usercase</a:t>
            </a:r>
            <a:r>
              <a:rPr lang="fr-FR" dirty="0"/>
              <a:t> </a:t>
            </a:r>
            <a:r>
              <a:rPr lang="fr-FR" dirty="0" err="1"/>
              <a:t>điển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: live </a:t>
            </a:r>
            <a:r>
              <a:rPr lang="fr-FR" dirty="0" err="1"/>
              <a:t>demo</a:t>
            </a:r>
            <a:r>
              <a:rPr lang="fr-FR" dirty="0"/>
              <a:t> &amp; discussion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1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5DF37-E0B4-4A28-A836-FA30E7F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Usercase: Hợp đồng thông minh sử dụng VND-Token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B0E57-1EF8-4ADD-BB96-23FC3FA1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Phụ thuộc vào business</a:t>
            </a:r>
          </a:p>
          <a:p>
            <a:r>
              <a:rPr lang="fr-FR"/>
              <a:t>An example</a:t>
            </a:r>
          </a:p>
          <a:p>
            <a:r>
              <a:rPr lang="fr-FR"/>
              <a:t>Live discussion &amp; code show</a:t>
            </a:r>
          </a:p>
        </p:txBody>
      </p:sp>
    </p:spTree>
    <p:extLst>
      <p:ext uri="{BB962C8B-B14F-4D97-AF65-F5344CB8AC3E}">
        <p14:creationId xmlns:p14="http://schemas.microsoft.com/office/powerpoint/2010/main" val="298765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1*T_YAqogYLteDZ_h6XSp0zg.png">
            <a:extLst>
              <a:ext uri="{FF2B5EF4-FFF2-40B4-BE49-F238E27FC236}">
                <a16:creationId xmlns:a16="http://schemas.microsoft.com/office/drawing/2014/main" id="{25F47AC9-1B42-4FAD-A701-38555847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67" y="581927"/>
            <a:ext cx="6002294" cy="626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thereum application development architecture">
            <a:extLst>
              <a:ext uri="{FF2B5EF4-FFF2-40B4-BE49-F238E27FC236}">
                <a16:creationId xmlns:a16="http://schemas.microsoft.com/office/drawing/2014/main" id="{AB5CA6CB-957B-4FA3-BE61-EE33C331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21920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3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thereum offchain application development architecture">
            <a:extLst>
              <a:ext uri="{FF2B5EF4-FFF2-40B4-BE49-F238E27FC236}">
                <a16:creationId xmlns:a16="http://schemas.microsoft.com/office/drawing/2014/main" id="{6D0500B8-A48F-4C3B-8ABB-D2DCED33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21920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thereum offchain application development architecture">
            <a:extLst>
              <a:ext uri="{FF2B5EF4-FFF2-40B4-BE49-F238E27FC236}">
                <a16:creationId xmlns:a16="http://schemas.microsoft.com/office/drawing/2014/main" id="{58C61379-93F1-4904-9A37-965E5BE7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75" y="1414849"/>
            <a:ext cx="3166623" cy="41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0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ethereum offchain application development architecture">
            <a:extLst>
              <a:ext uri="{FF2B5EF4-FFF2-40B4-BE49-F238E27FC236}">
                <a16:creationId xmlns:a16="http://schemas.microsoft.com/office/drawing/2014/main" id="{30EC2B15-755D-4567-A851-B5FCEAC9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566863"/>
            <a:ext cx="629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0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4974C-3E8D-404E-95EE-460FD0CC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Ethereum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F5869-0D63-48E6-BC39-75811214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Sáng lập năm 2013 bởi Vitalik Buterin khi 19 tuổi</a:t>
            </a:r>
          </a:p>
          <a:p>
            <a:r>
              <a:rPr lang="fr-FR"/>
              <a:t>Blockchain public, có khả năng chạy chế độ Private</a:t>
            </a:r>
          </a:p>
          <a:p>
            <a:r>
              <a:rPr lang="fr-FR"/>
              <a:t>Blockchain thế hệ 2 đầu tiên, với Hợp đồng thông minh (ch</a:t>
            </a:r>
            <a:r>
              <a:rPr lang="vi-VN"/>
              <a:t>ư</a:t>
            </a:r>
            <a:r>
              <a:rPr lang="fr-FR"/>
              <a:t>a có thế hệ 3)</a:t>
            </a:r>
          </a:p>
          <a:p>
            <a:r>
              <a:rPr lang="fr-FR"/>
              <a:t>Bắt đầu hoạt động vào 07/2015</a:t>
            </a:r>
          </a:p>
          <a:p>
            <a:r>
              <a:rPr lang="fr-FR"/>
              <a:t>Vốn hóa thị tr</a:t>
            </a:r>
            <a:r>
              <a:rPr lang="vi-VN"/>
              <a:t>ư</a:t>
            </a:r>
            <a:r>
              <a:rPr lang="fr-FR"/>
              <a:t>ờng thứ 2 thế giới (BTC 113 tỷ, ETH 23 tỷ)</a:t>
            </a:r>
          </a:p>
          <a:p>
            <a:r>
              <a:rPr lang="fr-FR"/>
              <a:t>Open source, ~300 contributors, 7000 forks</a:t>
            </a:r>
          </a:p>
          <a:p>
            <a:r>
              <a:rPr lang="fr-FR"/>
              <a:t>Cài đặt bằng nhiều ngôn ngữ: Go, C++, …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4974C-3E8D-404E-95EE-460FD0CC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F5869-0D63-48E6-BC39-75811214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Sự khác biệt với Bitcoin!</a:t>
            </a:r>
          </a:p>
          <a:p>
            <a:r>
              <a:rPr lang="fr-FR"/>
              <a:t>Ethereum Virtual Machine</a:t>
            </a:r>
          </a:p>
          <a:p>
            <a:r>
              <a:rPr lang="fr-FR"/>
              <a:t>Complete Turing Machine </a:t>
            </a:r>
          </a:p>
          <a:p>
            <a:r>
              <a:rPr lang="fr-FR"/>
              <a:t>Programming language: Solidity</a:t>
            </a:r>
          </a:p>
          <a:p>
            <a:r>
              <a:rPr lang="fr-FR"/>
              <a:t>Interaction with using JavaScript over Web3 library</a:t>
            </a:r>
          </a:p>
          <a:p>
            <a:endParaRPr lang="fr-FR"/>
          </a:p>
          <a:p>
            <a:r>
              <a:rPr lang="fr-FR"/>
              <a:t>=&gt; Tạo token, smart contract và giao tiếp với token và smart contract</a:t>
            </a:r>
          </a:p>
        </p:txBody>
      </p:sp>
    </p:spTree>
    <p:extLst>
      <p:ext uri="{BB962C8B-B14F-4D97-AF65-F5344CB8AC3E}">
        <p14:creationId xmlns:p14="http://schemas.microsoft.com/office/powerpoint/2010/main" val="51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merkle tree blockchain ethereum&quot;">
            <a:extLst>
              <a:ext uri="{FF2B5EF4-FFF2-40B4-BE49-F238E27FC236}">
                <a16:creationId xmlns:a16="http://schemas.microsoft.com/office/drawing/2014/main" id="{4D0B3151-A0C0-43DD-828B-84B5BBFA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93" y="1548493"/>
            <a:ext cx="96297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27C26D9-55DA-47F8-B5F6-D830A7AE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Tổ chức dữ liệu: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436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27C26D9-55DA-47F8-B5F6-D830A7AE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Tổ chức dữ liệu: Latest states</a:t>
            </a:r>
          </a:p>
        </p:txBody>
      </p:sp>
      <p:pic>
        <p:nvPicPr>
          <p:cNvPr id="3074" name="Picture 2" descr="RÃ©sultat de recherche d'images pour &quot;ethereum blockchain state&quot;">
            <a:extLst>
              <a:ext uri="{FF2B5EF4-FFF2-40B4-BE49-F238E27FC236}">
                <a16:creationId xmlns:a16="http://schemas.microsoft.com/office/drawing/2014/main" id="{9E8222EA-35B2-4982-920E-3EC9035A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347913"/>
            <a:ext cx="87344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4C15C-A9A1-4013-9444-52BAED30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420"/>
            <a:ext cx="10515600" cy="1325563"/>
          </a:xfrm>
        </p:spPr>
        <p:txBody>
          <a:bodyPr/>
          <a:lstStyle/>
          <a:p>
            <a:r>
              <a:rPr lang="fr-FR"/>
              <a:t>Khóa – Account - Ví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3DA0AB-ECA2-4C75-BB6D-A634889B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0" y="2007755"/>
            <a:ext cx="10588232" cy="46060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24DB6-006A-479D-BDFA-4E7C484BEB75}"/>
              </a:ext>
            </a:extLst>
          </p:cNvPr>
          <p:cNvSpPr/>
          <p:nvPr/>
        </p:nvSpPr>
        <p:spPr>
          <a:xfrm>
            <a:off x="4737705" y="1387556"/>
            <a:ext cx="6520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/>
              <a:t>Elliptic Curve Digital Signature Algorithm or ECDSA </a:t>
            </a:r>
          </a:p>
        </p:txBody>
      </p:sp>
    </p:spTree>
    <p:extLst>
      <p:ext uri="{BB962C8B-B14F-4D97-AF65-F5344CB8AC3E}">
        <p14:creationId xmlns:p14="http://schemas.microsoft.com/office/powerpoint/2010/main" val="20442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4974C-3E8D-404E-95EE-460FD0CC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421"/>
            <a:ext cx="10515600" cy="1325563"/>
          </a:xfrm>
        </p:spPr>
        <p:txBody>
          <a:bodyPr/>
          <a:lstStyle/>
          <a:p>
            <a:r>
              <a:rPr lang="fr-FR"/>
              <a:t>Đặc tính (mạng public)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F5869-0D63-48E6-BC39-75811214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PoW, đang thử nghiệm PoS</a:t>
            </a:r>
          </a:p>
          <a:p>
            <a:r>
              <a:rPr lang="fr-FR"/>
              <a:t>Block đ</a:t>
            </a:r>
            <a:r>
              <a:rPr lang="vi-VN"/>
              <a:t>ư</a:t>
            </a:r>
            <a:r>
              <a:rPr lang="fr-FR"/>
              <a:t>ợc sinh ra trong khoảng 12-15 giây</a:t>
            </a:r>
          </a:p>
          <a:p>
            <a:r>
              <a:rPr lang="fr-FR"/>
              <a:t>Kích th</a:t>
            </a:r>
            <a:r>
              <a:rPr lang="vi-VN"/>
              <a:t>ư</a:t>
            </a:r>
            <a:r>
              <a:rPr lang="fr-FR"/>
              <a:t>ớc của block đ</a:t>
            </a:r>
            <a:r>
              <a:rPr lang="vi-VN"/>
              <a:t>ư</a:t>
            </a:r>
            <a:r>
              <a:rPr lang="fr-FR"/>
              <a:t>ợc giới hạn bởi GAS (khoảng 4.7 Triệu -&gt; 8 Triệu)</a:t>
            </a:r>
          </a:p>
          <a:p>
            <a:r>
              <a:rPr lang="fr-FR"/>
              <a:t>« Giá » của mỗi transaction tính bằng Gas (~ 21.000/ Tx đ</a:t>
            </a:r>
            <a:r>
              <a:rPr lang="vi-VN"/>
              <a:t>ơ</a:t>
            </a:r>
            <a:r>
              <a:rPr lang="fr-FR"/>
              <a:t>n giản)	</a:t>
            </a:r>
          </a:p>
          <a:p>
            <a:pPr marL="457200" lvl="1" indent="0">
              <a:buNone/>
            </a:pPr>
            <a:r>
              <a:rPr lang="fr-FR" b="1"/>
              <a:t>=&gt; 15-20 TPS</a:t>
            </a:r>
          </a:p>
          <a:p>
            <a:r>
              <a:rPr lang="fr-FR"/>
              <a:t>Giá GAS tính bằng ETH</a:t>
            </a:r>
          </a:p>
          <a:p>
            <a:r>
              <a:rPr lang="fr-FR"/>
              <a:t>Với các công nghệ đang thử nghiệm: Sharding &amp; Plasma: 1 Triệu TPS</a:t>
            </a:r>
          </a:p>
          <a:p>
            <a:pPr marL="457200" lvl="1" indent="0">
              <a:buNone/>
            </a:pPr>
            <a:r>
              <a:rPr lang="fr-FR" b="1"/>
              <a:t>=&gt; How?</a:t>
            </a:r>
          </a:p>
          <a:p>
            <a:r>
              <a:rPr lang="fr-FR"/>
              <a:t>Khối l</a:t>
            </a:r>
            <a:r>
              <a:rPr lang="vi-VN"/>
              <a:t>ư</a:t>
            </a:r>
            <a:r>
              <a:rPr lang="fr-FR"/>
              <a:t>ợng dữ liệu sau 3 năm: ~650 Gb, ~6.5 triệu blocks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/>
              <a:t> Cả thế giới sử dụng, h</a:t>
            </a:r>
            <a:r>
              <a:rPr lang="vi-VN"/>
              <a:t>ơ</a:t>
            </a:r>
            <a:r>
              <a:rPr lang="fr-FR"/>
              <a:t>n 700 loại Token cùng các transactión, ch</a:t>
            </a:r>
            <a:r>
              <a:rPr lang="vi-VN"/>
              <a:t>ư</a:t>
            </a:r>
            <a:r>
              <a:rPr lang="fr-FR"/>
              <a:t>a kể các hợp đồng thông minh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0552-779E-4709-86DD-FEDF0462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Đặc tính (mạng Private)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9E483-2C23-43D1-8BF3-95AA8E58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Khép kín, an toàn dựa trên Network Isolation &amp; Authentication Key</a:t>
            </a:r>
          </a:p>
          <a:p>
            <a:r>
              <a:rPr lang="fr-FR"/>
              <a:t>Dùng PoA</a:t>
            </a:r>
          </a:p>
          <a:p>
            <a:r>
              <a:rPr lang="fr-FR"/>
              <a:t>~200 TPS without serious tunning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0552-779E-4709-86DD-FEDF0462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Cần những gì để làm việc với Ethereum?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9E483-2C23-43D1-8BF3-95AA8E58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Kỹ năng lập trình, một chút hiểu biết về mạng, security, Cryptography, SOA, CQRS…</a:t>
            </a:r>
          </a:p>
          <a:p>
            <a:endParaRPr lang="fr-FR"/>
          </a:p>
          <a:p>
            <a:r>
              <a:rPr lang="fr-FR"/>
              <a:t>Geth</a:t>
            </a:r>
          </a:p>
          <a:p>
            <a:r>
              <a:rPr lang="fr-FR"/>
              <a:t>Solidity</a:t>
            </a:r>
          </a:p>
          <a:p>
            <a:r>
              <a:rPr lang="fr-FR"/>
              <a:t>Truffle</a:t>
            </a:r>
          </a:p>
          <a:p>
            <a:r>
              <a:rPr lang="fr-FR"/>
              <a:t>Ganache or TestRPC</a:t>
            </a:r>
          </a:p>
          <a:p>
            <a:r>
              <a:rPr lang="fr-FR"/>
              <a:t>Javascript/Web3</a:t>
            </a:r>
          </a:p>
          <a:p>
            <a:r>
              <a:rPr lang="fr-FR"/>
              <a:t>NodeJS/npm</a:t>
            </a:r>
          </a:p>
          <a:p>
            <a:r>
              <a:rPr lang="fr-FR"/>
              <a:t>Solc</a:t>
            </a:r>
          </a:p>
          <a:p>
            <a:r>
              <a:rPr lang="fr-FR"/>
              <a:t>Remix</a:t>
            </a:r>
          </a:p>
          <a:p>
            <a:r>
              <a:rPr lang="fr-FR"/>
              <a:t>MetaMask</a:t>
            </a:r>
          </a:p>
          <a:p>
            <a:r>
              <a:rPr lang="fr-FR"/>
              <a:t>Ethereum Wallet</a:t>
            </a:r>
          </a:p>
        </p:txBody>
      </p:sp>
    </p:spTree>
    <p:extLst>
      <p:ext uri="{BB962C8B-B14F-4D97-AF65-F5344CB8AC3E}">
        <p14:creationId xmlns:p14="http://schemas.microsoft.com/office/powerpoint/2010/main" val="1675083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329</Words>
  <Application>Microsoft Office PowerPoint</Application>
  <PresentationFormat>Grand écran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Thème Office</vt:lpstr>
      <vt:lpstr>Ethereum</vt:lpstr>
      <vt:lpstr>Ethereum</vt:lpstr>
      <vt:lpstr>EVM</vt:lpstr>
      <vt:lpstr>Tổ chức dữ liệu: Transactions</vt:lpstr>
      <vt:lpstr>Tổ chức dữ liệu: Latest states</vt:lpstr>
      <vt:lpstr>Khóa – Account - Ví</vt:lpstr>
      <vt:lpstr>Đặc tính (mạng public)</vt:lpstr>
      <vt:lpstr>Đặc tính (mạng Private)</vt:lpstr>
      <vt:lpstr>Cần những gì để làm việc với Ethereum?</vt:lpstr>
      <vt:lpstr>Usercase: Tạo VND-Token</vt:lpstr>
      <vt:lpstr>Usercase: Hợp đồng thông minh sử dụng VND-Token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Bao LY VAN</dc:creator>
  <cp:lastModifiedBy>Bao LY VAN</cp:lastModifiedBy>
  <cp:revision>138</cp:revision>
  <dcterms:created xsi:type="dcterms:W3CDTF">2018-10-10T06:30:32Z</dcterms:created>
  <dcterms:modified xsi:type="dcterms:W3CDTF">2018-10-30T11:01:02Z</dcterms:modified>
</cp:coreProperties>
</file>