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FA8D-5EA8-F397-6D19-A8AC58EF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13090-2F71-D3E5-E2F1-AC63640C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54C9-1952-23D9-6EB5-30313373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41EA-1B79-A1F3-6E5F-23249762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E2CAC-8488-C883-B495-0A8C44B3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39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A72-0C78-55C6-114C-A3508A20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2AB7D-169F-CF94-B1FD-7E27988F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08C8-2D78-3513-DD17-21C7BD0D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5F41-D338-76B8-0AAD-86ABD0DF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18A2-06E4-F344-27B7-3EEB116E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55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79B70-15A8-0562-05AF-244F7A8C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02E51-98B6-B03B-9967-9DC8E1F3C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215F-A5AB-5511-6708-D753A1AF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C0D5-851F-8DE6-ACBB-86F8FB03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A1AC-728A-6FA3-9533-B39E71BF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78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58E6-8280-8DC3-6E90-08F491BE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1D1B-D9B1-3172-FE21-9A45CD56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E7A0-99D2-960F-BFA6-A2692801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6EBA3-30F7-C5B0-BECA-2EA663FC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4164E-317E-941E-A254-E9ED94D0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10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ADB2-19DF-C4E3-D9D9-98608A06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11293-F941-4237-945A-C9C9C2E3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D4AC-814F-0A20-F539-E4E77DA7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641E-38F6-36FD-2186-F610919D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13C92-9EC8-E3E4-B119-9F23556C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0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EAA1-EE38-5E8D-68E4-3CF87464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26C-18D8-1709-C575-0E872CF0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15C61-9EEB-A20A-DDEE-15CCAF738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7F1A7-489A-82D2-0A8E-79D658BE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5CC7-7190-8C8F-EDC1-7FB885A2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4D741-9E87-3ECE-0D2B-A24A74BC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85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1FB8-F67B-D80D-F670-B7C2C797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6F03-A359-5AB7-B126-BBE5679E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6D097-EC50-0505-B450-1870CE3B6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B3B57-D04A-CC06-62CD-CC5C9DCD9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ADF16-4B47-71E7-B21A-AEADF4E36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50792-E561-2F6A-296E-E92D5DF0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EF62F-B414-A040-E71B-153E5624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213E2-DC06-D02A-DB69-6B164496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44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6AA4-61C0-697E-BD1D-44537FDF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FA6B6-2BFD-1442-61D7-7D21670A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ECDB6-3EC6-DF7C-D4FE-ACF74033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86F4B-0CA3-8766-576F-68DA1EDE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85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50FEB-31FE-CA71-6403-A179559F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B290F-BC65-8885-D592-D0E87573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A7860-109F-0C37-A428-96218D75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53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B265-5F17-529C-5911-95B8800B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C1E4-F7FA-56CF-4AA8-EB59EAA0D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4792D-063C-5444-E121-DA812ADF2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FC69-0000-0EE7-4C2F-6B03234E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192F7-D669-A5EB-4F0C-AB9EF23B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0F689-C195-64C0-0055-A730EE1C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79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9113-2B9C-9035-CFF9-4416A75D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25AD-1447-E900-B259-49E3EA1B0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FF15E-F413-4554-40AE-9A11E90C4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922BD-0C34-3182-001C-4D60D44C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060C5-2AF0-44D3-E6D9-0D985753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43F1-4D75-4590-47DE-58130186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20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D1648-9AC8-3DBB-69B8-0565787D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6DAC-5535-DD80-2F51-1418FA28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BC66-11DA-82F9-DF36-214A7D114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23D00-12A0-6E40-822B-DC5D17DAB558}" type="datetimeFigureOut">
              <a:rPr lang="en-CA" smtClean="0"/>
              <a:t>2023-04-28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A07D-F839-28DD-2C1D-D02B6A5C5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DCFA-C96D-DFAC-2E83-BAC2806A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CEB4-3BEA-3342-A74F-49663186E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0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EF4B787D-1942-3625-5C07-0E04A5ED6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0" t="19124"/>
          <a:stretch/>
        </p:blipFill>
        <p:spPr bwMode="auto">
          <a:xfrm>
            <a:off x="6870423" y="2148362"/>
            <a:ext cx="4374519" cy="381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87360D-34ED-5CEE-5E81-BCB866AD7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83562"/>
              </p:ext>
            </p:extLst>
          </p:nvPr>
        </p:nvGraphicFramePr>
        <p:xfrm>
          <a:off x="838200" y="1778248"/>
          <a:ext cx="4651662" cy="4351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5277">
                  <a:extLst>
                    <a:ext uri="{9D8B030D-6E8A-4147-A177-3AD203B41FA5}">
                      <a16:colId xmlns:a16="http://schemas.microsoft.com/office/drawing/2014/main" val="2822911321"/>
                    </a:ext>
                  </a:extLst>
                </a:gridCol>
                <a:gridCol w="775277">
                  <a:extLst>
                    <a:ext uri="{9D8B030D-6E8A-4147-A177-3AD203B41FA5}">
                      <a16:colId xmlns:a16="http://schemas.microsoft.com/office/drawing/2014/main" val="2362710340"/>
                    </a:ext>
                  </a:extLst>
                </a:gridCol>
                <a:gridCol w="775277">
                  <a:extLst>
                    <a:ext uri="{9D8B030D-6E8A-4147-A177-3AD203B41FA5}">
                      <a16:colId xmlns:a16="http://schemas.microsoft.com/office/drawing/2014/main" val="541192510"/>
                    </a:ext>
                  </a:extLst>
                </a:gridCol>
                <a:gridCol w="775277">
                  <a:extLst>
                    <a:ext uri="{9D8B030D-6E8A-4147-A177-3AD203B41FA5}">
                      <a16:colId xmlns:a16="http://schemas.microsoft.com/office/drawing/2014/main" val="1169921633"/>
                    </a:ext>
                  </a:extLst>
                </a:gridCol>
                <a:gridCol w="775277">
                  <a:extLst>
                    <a:ext uri="{9D8B030D-6E8A-4147-A177-3AD203B41FA5}">
                      <a16:colId xmlns:a16="http://schemas.microsoft.com/office/drawing/2014/main" val="753316468"/>
                    </a:ext>
                  </a:extLst>
                </a:gridCol>
                <a:gridCol w="775277">
                  <a:extLst>
                    <a:ext uri="{9D8B030D-6E8A-4147-A177-3AD203B41FA5}">
                      <a16:colId xmlns:a16="http://schemas.microsoft.com/office/drawing/2014/main" val="1632206278"/>
                    </a:ext>
                  </a:extLst>
                </a:gridCol>
              </a:tblGrid>
              <a:tr h="179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3983312245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CAGL0B02475g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32.1952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116.5871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63.9359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48.5536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50.7094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1648981432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CAGL0A01243g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10.7044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9.9388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1603045638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CAGL0M11660g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16.1961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21.6179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33.9129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22.0989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26.4362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133704723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CAGL0L05456g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17.7263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27.5681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20.4232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18.4136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593151485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CAGL0C02321g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50.2444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23.9024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24.1138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22.1506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1289709301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CAGL0G06952g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13.2202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24.0567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18.0341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18.3728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20.5772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253074053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CAGL0L06622g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22.4617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20.3381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16.8661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18.3264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17.1482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5675791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CAGL0M12705g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31.2826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15.3328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21.3023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2808938983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CAGL0F02145g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16.2528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12.1414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14.3745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15.8338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3933767025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CAGL0J07040g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14.9456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12.4889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15.6957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14.3507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2705937734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CAGL0K12034g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20.2943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31.5852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35.9469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27.4111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29.4889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1259164358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CAGL0K07524g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20.3267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17.1907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14.6469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3941028759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CAGL0K07546g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17.8386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13.1107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19.5153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16.092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1596649172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u="none" strike="noStrike">
                          <a:effectLst/>
                        </a:rPr>
                        <a:t>CAGL0F02387g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12.3625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33.7187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31.9366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27.0751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24.6927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2400956475"/>
                  </a:ext>
                </a:extLst>
              </a:tr>
              <a:tr h="2781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CAGL0M12430g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52.0388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96.2362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135.4975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77.3348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77.8468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7" marR="8427" marT="8427" marB="0" anchor="b"/>
                </a:tc>
                <a:extLst>
                  <a:ext uri="{0D108BD9-81ED-4DB2-BD59-A6C34878D82A}">
                    <a16:rowId xmlns:a16="http://schemas.microsoft.com/office/drawing/2014/main" val="8893911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561121-A221-A326-7D1B-C2EFF4F95BF5}"/>
              </a:ext>
            </a:extLst>
          </p:cNvPr>
          <p:cNvSpPr txBox="1"/>
          <p:nvPr/>
        </p:nvSpPr>
        <p:spPr>
          <a:xfrm>
            <a:off x="6575598" y="1491141"/>
            <a:ext cx="477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Heatmap shows </a:t>
            </a:r>
            <a:r>
              <a:rPr lang="en-CA" u="sng" dirty="0"/>
              <a:t>Z-score</a:t>
            </a:r>
            <a:r>
              <a:rPr lang="en-CA" dirty="0"/>
              <a:t> of the normalized RNA pol ii </a:t>
            </a:r>
            <a:r>
              <a:rPr lang="en-CA" dirty="0" err="1"/>
              <a:t>ChIPseq</a:t>
            </a:r>
            <a:r>
              <a:rPr lang="en-CA" dirty="0"/>
              <a:t> signals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00960-7905-155D-7152-D0A59810AC17}"/>
              </a:ext>
            </a:extLst>
          </p:cNvPr>
          <p:cNvSpPr txBox="1"/>
          <p:nvPr/>
        </p:nvSpPr>
        <p:spPr>
          <a:xfrm>
            <a:off x="711660" y="1131917"/>
            <a:ext cx="477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Table shows RPKM of the normalized RNA pol ii </a:t>
            </a:r>
            <a:r>
              <a:rPr lang="en-CA" dirty="0" err="1"/>
              <a:t>ChIPseq</a:t>
            </a:r>
            <a:r>
              <a:rPr lang="en-CA" dirty="0"/>
              <a:t> signals</a:t>
            </a:r>
          </a:p>
        </p:txBody>
      </p:sp>
    </p:spTree>
    <p:extLst>
      <p:ext uri="{BB962C8B-B14F-4D97-AF65-F5344CB8AC3E}">
        <p14:creationId xmlns:p14="http://schemas.microsoft.com/office/powerpoint/2010/main" val="1273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olorfulness, diagram, rectangle, square&#10;&#10;Description automatically generated">
            <a:extLst>
              <a:ext uri="{FF2B5EF4-FFF2-40B4-BE49-F238E27FC236}">
                <a16:creationId xmlns:a16="http://schemas.microsoft.com/office/drawing/2014/main" id="{7A745F7E-7C8E-48B1-C940-29B46A11E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88" b="12804"/>
          <a:stretch/>
        </p:blipFill>
        <p:spPr>
          <a:xfrm>
            <a:off x="6185770" y="1533963"/>
            <a:ext cx="5918548" cy="4522222"/>
          </a:xfrm>
          <a:prstGeom prst="rect">
            <a:avLst/>
          </a:prstGeom>
        </p:spPr>
      </p:pic>
      <p:pic>
        <p:nvPicPr>
          <p:cNvPr id="11" name="Content Placeholder 5" descr="A picture containing diagram, screenshot, line, rectangle&#10;&#10;Description automatically generated">
            <a:extLst>
              <a:ext uri="{FF2B5EF4-FFF2-40B4-BE49-F238E27FC236}">
                <a16:creationId xmlns:a16="http://schemas.microsoft.com/office/drawing/2014/main" id="{1952CFFD-96FC-F061-56A3-A330BCF19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92" b="10900"/>
          <a:stretch/>
        </p:blipFill>
        <p:spPr>
          <a:xfrm>
            <a:off x="177452" y="1763824"/>
            <a:ext cx="5918548" cy="4522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FD35AA-B2B6-DB12-F298-435179499440}"/>
              </a:ext>
            </a:extLst>
          </p:cNvPr>
          <p:cNvSpPr txBox="1"/>
          <p:nvPr/>
        </p:nvSpPr>
        <p:spPr>
          <a:xfrm>
            <a:off x="261390" y="1033611"/>
            <a:ext cx="545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Bar chart with </a:t>
            </a:r>
            <a:r>
              <a:rPr lang="en-CA" u="sng" dirty="0"/>
              <a:t>fixed Y-axis </a:t>
            </a:r>
            <a:r>
              <a:rPr lang="en-CA" dirty="0"/>
              <a:t>shows RPKM of normalized  RNA pol II </a:t>
            </a:r>
            <a:r>
              <a:rPr lang="en-CA" dirty="0" err="1"/>
              <a:t>ChIPseq</a:t>
            </a:r>
            <a:r>
              <a:rPr lang="en-CA" dirty="0"/>
              <a:t> signals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44EBC-E9D8-5A05-A460-B91CC8D5E96D}"/>
              </a:ext>
            </a:extLst>
          </p:cNvPr>
          <p:cNvSpPr txBox="1"/>
          <p:nvPr/>
        </p:nvSpPr>
        <p:spPr>
          <a:xfrm>
            <a:off x="6281190" y="1033610"/>
            <a:ext cx="545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Bar chart with </a:t>
            </a:r>
            <a:r>
              <a:rPr lang="en-CA" u="sng" dirty="0"/>
              <a:t>free Y-axis </a:t>
            </a:r>
            <a:r>
              <a:rPr lang="en-CA" dirty="0"/>
              <a:t>shows RPKM of normalized  RNA pol II </a:t>
            </a:r>
            <a:r>
              <a:rPr lang="en-CA" dirty="0" err="1"/>
              <a:t>ChIPseq</a:t>
            </a:r>
            <a:r>
              <a:rPr lang="en-CA" dirty="0"/>
              <a:t> signals </a:t>
            </a:r>
          </a:p>
        </p:txBody>
      </p:sp>
    </p:spTree>
    <p:extLst>
      <p:ext uri="{BB962C8B-B14F-4D97-AF65-F5344CB8AC3E}">
        <p14:creationId xmlns:p14="http://schemas.microsoft.com/office/powerpoint/2010/main" val="363240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146</Words>
  <Application>Microsoft Macintosh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 LAN</dc:creator>
  <cp:lastModifiedBy>Qing LAN</cp:lastModifiedBy>
  <cp:revision>1</cp:revision>
  <dcterms:created xsi:type="dcterms:W3CDTF">2023-04-28T06:17:14Z</dcterms:created>
  <dcterms:modified xsi:type="dcterms:W3CDTF">2023-04-28T08:22:23Z</dcterms:modified>
</cp:coreProperties>
</file>