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E69CF-CA38-4C6B-956B-FD047BE335BC}" v="80" dt="2023-11-30T15:34:05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ương Văn Bình" userId="f2af8b39-bc4b-4050-8220-f7f9a59d4a58" providerId="ADAL" clId="{072E69CF-CA38-4C6B-956B-FD047BE335BC}"/>
    <pc:docChg chg="undo custSel addSld delSld modSld sldOrd modMainMaster">
      <pc:chgData name="Dương Văn Bình" userId="f2af8b39-bc4b-4050-8220-f7f9a59d4a58" providerId="ADAL" clId="{072E69CF-CA38-4C6B-956B-FD047BE335BC}" dt="2023-11-30T15:41:24.541" v="1165" actId="27636"/>
      <pc:docMkLst>
        <pc:docMk/>
      </pc:docMkLst>
      <pc:sldChg chg="delSp modSp new mod setBg">
        <pc:chgData name="Dương Văn Bình" userId="f2af8b39-bc4b-4050-8220-f7f9a59d4a58" providerId="ADAL" clId="{072E69CF-CA38-4C6B-956B-FD047BE335BC}" dt="2023-11-30T15:27:23.842" v="1093" actId="20577"/>
        <pc:sldMkLst>
          <pc:docMk/>
          <pc:sldMk cId="3278226362" sldId="256"/>
        </pc:sldMkLst>
        <pc:spChg chg="mod">
          <ac:chgData name="Dương Văn Bình" userId="f2af8b39-bc4b-4050-8220-f7f9a59d4a58" providerId="ADAL" clId="{072E69CF-CA38-4C6B-956B-FD047BE335BC}" dt="2023-11-25T14:36:55.189" v="637" actId="113"/>
          <ac:spMkLst>
            <pc:docMk/>
            <pc:sldMk cId="3278226362" sldId="256"/>
            <ac:spMk id="2" creationId="{1766E090-4B28-22BF-E876-3ADFE08E65DF}"/>
          </ac:spMkLst>
        </pc:spChg>
        <pc:spChg chg="mod">
          <ac:chgData name="Dương Văn Bình" userId="f2af8b39-bc4b-4050-8220-f7f9a59d4a58" providerId="ADAL" clId="{072E69CF-CA38-4C6B-956B-FD047BE335BC}" dt="2023-11-30T15:27:23.842" v="1093" actId="20577"/>
          <ac:spMkLst>
            <pc:docMk/>
            <pc:sldMk cId="3278226362" sldId="256"/>
            <ac:spMk id="3" creationId="{5EA3C032-8A27-0EE8-088A-AC41E932850C}"/>
          </ac:spMkLst>
        </pc:spChg>
        <pc:spChg chg="del">
          <ac:chgData name="Dương Văn Bình" userId="f2af8b39-bc4b-4050-8220-f7f9a59d4a58" providerId="ADAL" clId="{072E69CF-CA38-4C6B-956B-FD047BE335BC}" dt="2023-11-25T12:09:41.846" v="217" actId="478"/>
          <ac:spMkLst>
            <pc:docMk/>
            <pc:sldMk cId="3278226362" sldId="256"/>
            <ac:spMk id="4" creationId="{C4114A94-275D-3C61-B282-347CBE4A19CC}"/>
          </ac:spMkLst>
        </pc:spChg>
      </pc:sldChg>
      <pc:sldChg chg="modSp new mod setBg">
        <pc:chgData name="Dương Văn Bình" userId="f2af8b39-bc4b-4050-8220-f7f9a59d4a58" providerId="ADAL" clId="{072E69CF-CA38-4C6B-956B-FD047BE335BC}" dt="2023-11-25T14:36:48.886" v="635" actId="113"/>
        <pc:sldMkLst>
          <pc:docMk/>
          <pc:sldMk cId="1392717357" sldId="257"/>
        </pc:sldMkLst>
        <pc:spChg chg="mod">
          <ac:chgData name="Dương Văn Bình" userId="f2af8b39-bc4b-4050-8220-f7f9a59d4a58" providerId="ADAL" clId="{072E69CF-CA38-4C6B-956B-FD047BE335BC}" dt="2023-11-25T14:36:48.886" v="635" actId="113"/>
          <ac:spMkLst>
            <pc:docMk/>
            <pc:sldMk cId="1392717357" sldId="257"/>
            <ac:spMk id="2" creationId="{796179EB-7A52-D30D-5698-BDD464FC1DEB}"/>
          </ac:spMkLst>
        </pc:spChg>
        <pc:spChg chg="mod">
          <ac:chgData name="Dương Văn Bình" userId="f2af8b39-bc4b-4050-8220-f7f9a59d4a58" providerId="ADAL" clId="{072E69CF-CA38-4C6B-956B-FD047BE335BC}" dt="2023-11-25T12:14:35.245" v="342" actId="113"/>
          <ac:spMkLst>
            <pc:docMk/>
            <pc:sldMk cId="1392717357" sldId="257"/>
            <ac:spMk id="3" creationId="{2C9FC30C-CF87-C569-68DB-F1DB8C460B26}"/>
          </ac:spMkLst>
        </pc:spChg>
      </pc:sldChg>
      <pc:sldChg chg="addSp delSp modSp new mod setBg">
        <pc:chgData name="Dương Văn Bình" userId="f2af8b39-bc4b-4050-8220-f7f9a59d4a58" providerId="ADAL" clId="{072E69CF-CA38-4C6B-956B-FD047BE335BC}" dt="2023-11-25T14:36:46.226" v="634" actId="113"/>
        <pc:sldMkLst>
          <pc:docMk/>
          <pc:sldMk cId="2139532914" sldId="258"/>
        </pc:sldMkLst>
        <pc:spChg chg="mod">
          <ac:chgData name="Dương Văn Bình" userId="f2af8b39-bc4b-4050-8220-f7f9a59d4a58" providerId="ADAL" clId="{072E69CF-CA38-4C6B-956B-FD047BE335BC}" dt="2023-11-25T14:36:46.226" v="634" actId="113"/>
          <ac:spMkLst>
            <pc:docMk/>
            <pc:sldMk cId="2139532914" sldId="258"/>
            <ac:spMk id="2" creationId="{701356A8-7478-414E-A2A6-66E50D8A724F}"/>
          </ac:spMkLst>
        </pc:spChg>
        <pc:spChg chg="del">
          <ac:chgData name="Dương Văn Bình" userId="f2af8b39-bc4b-4050-8220-f7f9a59d4a58" providerId="ADAL" clId="{072E69CF-CA38-4C6B-956B-FD047BE335BC}" dt="2023-11-25T12:17:06.664" v="346" actId="478"/>
          <ac:spMkLst>
            <pc:docMk/>
            <pc:sldMk cId="2139532914" sldId="258"/>
            <ac:spMk id="3" creationId="{514EC433-7AF8-1E30-BCEC-A614889DD370}"/>
          </ac:spMkLst>
        </pc:spChg>
        <pc:spChg chg="add mod">
          <ac:chgData name="Dương Văn Bình" userId="f2af8b39-bc4b-4050-8220-f7f9a59d4a58" providerId="ADAL" clId="{072E69CF-CA38-4C6B-956B-FD047BE335BC}" dt="2023-11-25T12:29:39.998" v="531" actId="164"/>
          <ac:spMkLst>
            <pc:docMk/>
            <pc:sldMk cId="2139532914" sldId="258"/>
            <ac:spMk id="7" creationId="{9F018F13-A48C-64B4-7D51-83F6EE505EBB}"/>
          </ac:spMkLst>
        </pc:spChg>
        <pc:spChg chg="add mod">
          <ac:chgData name="Dương Văn Bình" userId="f2af8b39-bc4b-4050-8220-f7f9a59d4a58" providerId="ADAL" clId="{072E69CF-CA38-4C6B-956B-FD047BE335BC}" dt="2023-11-25T12:32:03.492" v="571"/>
          <ac:spMkLst>
            <pc:docMk/>
            <pc:sldMk cId="2139532914" sldId="258"/>
            <ac:spMk id="8" creationId="{10016726-9DA7-AE5D-3E84-89E2F89ABD9E}"/>
          </ac:spMkLst>
        </pc:spChg>
        <pc:spChg chg="add del mod">
          <ac:chgData name="Dương Văn Bình" userId="f2af8b39-bc4b-4050-8220-f7f9a59d4a58" providerId="ADAL" clId="{072E69CF-CA38-4C6B-956B-FD047BE335BC}" dt="2023-11-25T12:22:54.658" v="413" actId="478"/>
          <ac:spMkLst>
            <pc:docMk/>
            <pc:sldMk cId="2139532914" sldId="258"/>
            <ac:spMk id="9" creationId="{B0E3C6AF-6815-D7C5-BCAB-A57D74C720E3}"/>
          </ac:spMkLst>
        </pc:spChg>
        <pc:spChg chg="add del mod">
          <ac:chgData name="Dương Văn Bình" userId="f2af8b39-bc4b-4050-8220-f7f9a59d4a58" providerId="ADAL" clId="{072E69CF-CA38-4C6B-956B-FD047BE335BC}" dt="2023-11-25T12:32:43.109" v="622" actId="164"/>
          <ac:spMkLst>
            <pc:docMk/>
            <pc:sldMk cId="2139532914" sldId="258"/>
            <ac:spMk id="10" creationId="{F4E68939-8920-0E16-6C6E-56FA4BB33C5F}"/>
          </ac:spMkLst>
        </pc:spChg>
        <pc:spChg chg="add mod">
          <ac:chgData name="Dương Văn Bình" userId="f2af8b39-bc4b-4050-8220-f7f9a59d4a58" providerId="ADAL" clId="{072E69CF-CA38-4C6B-956B-FD047BE335BC}" dt="2023-11-25T12:32:43.109" v="622" actId="164"/>
          <ac:spMkLst>
            <pc:docMk/>
            <pc:sldMk cId="2139532914" sldId="258"/>
            <ac:spMk id="11" creationId="{5184D788-B82F-D550-D261-DD52E4235A10}"/>
          </ac:spMkLst>
        </pc:spChg>
        <pc:spChg chg="add mod">
          <ac:chgData name="Dương Văn Bình" userId="f2af8b39-bc4b-4050-8220-f7f9a59d4a58" providerId="ADAL" clId="{072E69CF-CA38-4C6B-956B-FD047BE335BC}" dt="2023-11-25T12:32:43.109" v="622" actId="164"/>
          <ac:spMkLst>
            <pc:docMk/>
            <pc:sldMk cId="2139532914" sldId="258"/>
            <ac:spMk id="12" creationId="{5FC8E810-4FB2-F52F-AB85-D4812B612FA0}"/>
          </ac:spMkLst>
        </pc:spChg>
        <pc:spChg chg="add mod">
          <ac:chgData name="Dương Văn Bình" userId="f2af8b39-bc4b-4050-8220-f7f9a59d4a58" providerId="ADAL" clId="{072E69CF-CA38-4C6B-956B-FD047BE335BC}" dt="2023-11-25T12:32:43.109" v="622" actId="164"/>
          <ac:spMkLst>
            <pc:docMk/>
            <pc:sldMk cId="2139532914" sldId="258"/>
            <ac:spMk id="13" creationId="{16360453-EA89-32C0-460F-26ADB91F5A4C}"/>
          </ac:spMkLst>
        </pc:spChg>
        <pc:spChg chg="add mod">
          <ac:chgData name="Dương Văn Bình" userId="f2af8b39-bc4b-4050-8220-f7f9a59d4a58" providerId="ADAL" clId="{072E69CF-CA38-4C6B-956B-FD047BE335BC}" dt="2023-11-25T12:32:43.109" v="622" actId="164"/>
          <ac:spMkLst>
            <pc:docMk/>
            <pc:sldMk cId="2139532914" sldId="258"/>
            <ac:spMk id="14" creationId="{DB4AAA5E-EC66-4689-8075-72F9F3E681AB}"/>
          </ac:spMkLst>
        </pc:spChg>
        <pc:spChg chg="add mod">
          <ac:chgData name="Dương Văn Bình" userId="f2af8b39-bc4b-4050-8220-f7f9a59d4a58" providerId="ADAL" clId="{072E69CF-CA38-4C6B-956B-FD047BE335BC}" dt="2023-11-25T12:32:03.492" v="571"/>
          <ac:spMkLst>
            <pc:docMk/>
            <pc:sldMk cId="2139532914" sldId="258"/>
            <ac:spMk id="37" creationId="{F1047B15-7194-DF50-AA38-5D0917CE0E88}"/>
          </ac:spMkLst>
        </pc:spChg>
        <pc:spChg chg="add mod">
          <ac:chgData name="Dương Văn Bình" userId="f2af8b39-bc4b-4050-8220-f7f9a59d4a58" providerId="ADAL" clId="{072E69CF-CA38-4C6B-956B-FD047BE335BC}" dt="2023-11-25T12:32:43.109" v="622" actId="164"/>
          <ac:spMkLst>
            <pc:docMk/>
            <pc:sldMk cId="2139532914" sldId="258"/>
            <ac:spMk id="38" creationId="{99978F88-6699-6BEB-5133-E5BC47A3E352}"/>
          </ac:spMkLst>
        </pc:spChg>
        <pc:grpChg chg="add mod">
          <ac:chgData name="Dương Văn Bình" userId="f2af8b39-bc4b-4050-8220-f7f9a59d4a58" providerId="ADAL" clId="{072E69CF-CA38-4C6B-956B-FD047BE335BC}" dt="2023-11-25T12:32:03.492" v="571"/>
          <ac:grpSpMkLst>
            <pc:docMk/>
            <pc:sldMk cId="2139532914" sldId="258"/>
            <ac:grpSpMk id="19" creationId="{90F54BF1-CC14-FBEE-8481-B90BD708428C}"/>
          </ac:grpSpMkLst>
        </pc:grpChg>
        <pc:grpChg chg="add mod">
          <ac:chgData name="Dương Văn Bình" userId="f2af8b39-bc4b-4050-8220-f7f9a59d4a58" providerId="ADAL" clId="{072E69CF-CA38-4C6B-956B-FD047BE335BC}" dt="2023-11-25T12:31:41.060" v="567" actId="1036"/>
          <ac:grpSpMkLst>
            <pc:docMk/>
            <pc:sldMk cId="2139532914" sldId="258"/>
            <ac:grpSpMk id="20" creationId="{736D5476-3FD1-2A96-95C3-DB272B07DC59}"/>
          </ac:grpSpMkLst>
        </pc:grpChg>
        <pc:grpChg chg="add mod">
          <ac:chgData name="Dương Văn Bình" userId="f2af8b39-bc4b-4050-8220-f7f9a59d4a58" providerId="ADAL" clId="{072E69CF-CA38-4C6B-956B-FD047BE335BC}" dt="2023-11-25T12:32:43.109" v="622" actId="164"/>
          <ac:grpSpMkLst>
            <pc:docMk/>
            <pc:sldMk cId="2139532914" sldId="258"/>
            <ac:grpSpMk id="39" creationId="{8D1ECAB5-6368-1648-C925-CF310CE2B226}"/>
          </ac:grpSpMkLst>
        </pc:grpChg>
        <pc:picChg chg="add mod">
          <ac:chgData name="Dương Văn Bình" userId="f2af8b39-bc4b-4050-8220-f7f9a59d4a58" providerId="ADAL" clId="{072E69CF-CA38-4C6B-956B-FD047BE335BC}" dt="2023-11-25T12:29:39.998" v="531" actId="164"/>
          <ac:picMkLst>
            <pc:docMk/>
            <pc:sldMk cId="2139532914" sldId="258"/>
            <ac:picMk id="6" creationId="{B258B274-3940-76EC-088E-AB90BD3EF678}"/>
          </ac:picMkLst>
        </pc:picChg>
        <pc:picChg chg="add del mod">
          <ac:chgData name="Dương Văn Bình" userId="f2af8b39-bc4b-4050-8220-f7f9a59d4a58" providerId="ADAL" clId="{072E69CF-CA38-4C6B-956B-FD047BE335BC}" dt="2023-11-25T12:28:43.667" v="522" actId="478"/>
          <ac:picMkLst>
            <pc:docMk/>
            <pc:sldMk cId="2139532914" sldId="258"/>
            <ac:picMk id="16" creationId="{B313B011-5217-0A89-310A-9D915610907E}"/>
          </ac:picMkLst>
        </pc:picChg>
        <pc:picChg chg="add mod">
          <ac:chgData name="Dương Văn Bình" userId="f2af8b39-bc4b-4050-8220-f7f9a59d4a58" providerId="ADAL" clId="{072E69CF-CA38-4C6B-956B-FD047BE335BC}" dt="2023-11-25T12:31:10.572" v="554" actId="1076"/>
          <ac:picMkLst>
            <pc:docMk/>
            <pc:sldMk cId="2139532914" sldId="258"/>
            <ac:picMk id="18" creationId="{43C8F238-493E-52B1-E1A1-3D8D34EA9DF3}"/>
          </ac:picMkLst>
        </pc:picChg>
        <pc:picChg chg="add mod">
          <ac:chgData name="Dương Văn Bình" userId="f2af8b39-bc4b-4050-8220-f7f9a59d4a58" providerId="ADAL" clId="{072E69CF-CA38-4C6B-956B-FD047BE335BC}" dt="2023-11-25T12:32:03.492" v="571"/>
          <ac:picMkLst>
            <pc:docMk/>
            <pc:sldMk cId="2139532914" sldId="258"/>
            <ac:picMk id="1026" creationId="{6C3E6668-A10E-8D88-72AA-EC9283378E0A}"/>
          </ac:picMkLst>
        </pc:picChg>
        <pc:picChg chg="add del mod">
          <ac:chgData name="Dương Văn Bình" userId="f2af8b39-bc4b-4050-8220-f7f9a59d4a58" providerId="ADAL" clId="{072E69CF-CA38-4C6B-956B-FD047BE335BC}" dt="2023-11-25T12:27:50.758" v="511" actId="478"/>
          <ac:picMkLst>
            <pc:docMk/>
            <pc:sldMk cId="2139532914" sldId="258"/>
            <ac:picMk id="1028" creationId="{902E5CEE-D3ED-B93A-3A7A-5548A6F61CA2}"/>
          </ac:picMkLst>
        </pc:picChg>
        <pc:picChg chg="add del mod">
          <ac:chgData name="Dương Văn Bình" userId="f2af8b39-bc4b-4050-8220-f7f9a59d4a58" providerId="ADAL" clId="{072E69CF-CA38-4C6B-956B-FD047BE335BC}" dt="2023-11-25T12:28:14.145" v="514" actId="478"/>
          <ac:picMkLst>
            <pc:docMk/>
            <pc:sldMk cId="2139532914" sldId="258"/>
            <ac:picMk id="1030" creationId="{4816C0DD-14E7-0FC0-BF0A-BBFE19E8A463}"/>
          </ac:picMkLst>
        </pc:picChg>
        <pc:cxnChg chg="add mod">
          <ac:chgData name="Dương Văn Bình" userId="f2af8b39-bc4b-4050-8220-f7f9a59d4a58" providerId="ADAL" clId="{072E69CF-CA38-4C6B-956B-FD047BE335BC}" dt="2023-11-25T12:30:34.932" v="541" actId="208"/>
          <ac:cxnSpMkLst>
            <pc:docMk/>
            <pc:sldMk cId="2139532914" sldId="258"/>
            <ac:cxnSpMk id="22" creationId="{A8247F01-3FDB-503B-30B9-B9A1DCFF4C69}"/>
          </ac:cxnSpMkLst>
        </pc:cxnChg>
        <pc:cxnChg chg="add mod">
          <ac:chgData name="Dương Văn Bình" userId="f2af8b39-bc4b-4050-8220-f7f9a59d4a58" providerId="ADAL" clId="{072E69CF-CA38-4C6B-956B-FD047BE335BC}" dt="2023-11-25T12:30:42.892" v="544" actId="14100"/>
          <ac:cxnSpMkLst>
            <pc:docMk/>
            <pc:sldMk cId="2139532914" sldId="258"/>
            <ac:cxnSpMk id="23" creationId="{54B8D62B-5E9F-9F35-F61D-93153181005F}"/>
          </ac:cxnSpMkLst>
        </pc:cxnChg>
        <pc:cxnChg chg="add mod">
          <ac:chgData name="Dương Văn Bình" userId="f2af8b39-bc4b-4050-8220-f7f9a59d4a58" providerId="ADAL" clId="{072E69CF-CA38-4C6B-956B-FD047BE335BC}" dt="2023-11-25T12:30:46.251" v="546" actId="14100"/>
          <ac:cxnSpMkLst>
            <pc:docMk/>
            <pc:sldMk cId="2139532914" sldId="258"/>
            <ac:cxnSpMk id="26" creationId="{16754CEC-7014-BF5E-A6B1-55502AC03818}"/>
          </ac:cxnSpMkLst>
        </pc:cxnChg>
        <pc:cxnChg chg="add mod">
          <ac:chgData name="Dương Văn Bình" userId="f2af8b39-bc4b-4050-8220-f7f9a59d4a58" providerId="ADAL" clId="{072E69CF-CA38-4C6B-956B-FD047BE335BC}" dt="2023-11-25T12:30:51.315" v="549" actId="14100"/>
          <ac:cxnSpMkLst>
            <pc:docMk/>
            <pc:sldMk cId="2139532914" sldId="258"/>
            <ac:cxnSpMk id="28" creationId="{9DD155C3-B319-4BEA-DE39-F25DE8FEC776}"/>
          </ac:cxnSpMkLst>
        </pc:cxnChg>
        <pc:cxnChg chg="add mod">
          <ac:chgData name="Dương Văn Bình" userId="f2af8b39-bc4b-4050-8220-f7f9a59d4a58" providerId="ADAL" clId="{072E69CF-CA38-4C6B-956B-FD047BE335BC}" dt="2023-11-25T12:31:05.396" v="553" actId="14100"/>
          <ac:cxnSpMkLst>
            <pc:docMk/>
            <pc:sldMk cId="2139532914" sldId="258"/>
            <ac:cxnSpMk id="31" creationId="{EC7BF146-A6E0-3CC2-47C7-9024D12B8483}"/>
          </ac:cxnSpMkLst>
        </pc:cxnChg>
        <pc:cxnChg chg="add mod">
          <ac:chgData name="Dương Văn Bình" userId="f2af8b39-bc4b-4050-8220-f7f9a59d4a58" providerId="ADAL" clId="{072E69CF-CA38-4C6B-956B-FD047BE335BC}" dt="2023-11-25T12:31:41.060" v="567" actId="1036"/>
          <ac:cxnSpMkLst>
            <pc:docMk/>
            <pc:sldMk cId="2139532914" sldId="258"/>
            <ac:cxnSpMk id="34" creationId="{13642A64-E20C-4135-242F-1361D43667D2}"/>
          </ac:cxnSpMkLst>
        </pc:cxnChg>
      </pc:sldChg>
      <pc:sldChg chg="addSp modSp new mod">
        <pc:chgData name="Dương Văn Bình" userId="f2af8b39-bc4b-4050-8220-f7f9a59d4a58" providerId="ADAL" clId="{072E69CF-CA38-4C6B-956B-FD047BE335BC}" dt="2023-11-30T15:40:39.831" v="1163" actId="1076"/>
        <pc:sldMkLst>
          <pc:docMk/>
          <pc:sldMk cId="405735011" sldId="259"/>
        </pc:sldMkLst>
        <pc:spChg chg="mod">
          <ac:chgData name="Dương Văn Bình" userId="f2af8b39-bc4b-4050-8220-f7f9a59d4a58" providerId="ADAL" clId="{072E69CF-CA38-4C6B-956B-FD047BE335BC}" dt="2023-11-30T12:14:09.041" v="1058" actId="14100"/>
          <ac:spMkLst>
            <pc:docMk/>
            <pc:sldMk cId="405735011" sldId="259"/>
            <ac:spMk id="2" creationId="{4D35CE31-3D15-6992-0907-14B890F0BC41}"/>
          </ac:spMkLst>
        </pc:spChg>
        <pc:spChg chg="mod">
          <ac:chgData name="Dương Văn Bình" userId="f2af8b39-bc4b-4050-8220-f7f9a59d4a58" providerId="ADAL" clId="{072E69CF-CA38-4C6B-956B-FD047BE335BC}" dt="2023-11-30T15:40:37.795" v="1162" actId="1076"/>
          <ac:spMkLst>
            <pc:docMk/>
            <pc:sldMk cId="405735011" sldId="259"/>
            <ac:spMk id="3" creationId="{5EAAB769-CCFD-4533-9C4B-44306925BF41}"/>
          </ac:spMkLst>
        </pc:spChg>
        <pc:spChg chg="add mod">
          <ac:chgData name="Dương Văn Bình" userId="f2af8b39-bc4b-4050-8220-f7f9a59d4a58" providerId="ADAL" clId="{072E69CF-CA38-4C6B-956B-FD047BE335BC}" dt="2023-11-30T12:14:02.768" v="1057" actId="164"/>
          <ac:spMkLst>
            <pc:docMk/>
            <pc:sldMk cId="405735011" sldId="259"/>
            <ac:spMk id="7" creationId="{BE5DE84E-6898-C71B-F2DE-3D409D3492CE}"/>
          </ac:spMkLst>
        </pc:spChg>
        <pc:spChg chg="add mod">
          <ac:chgData name="Dương Văn Bình" userId="f2af8b39-bc4b-4050-8220-f7f9a59d4a58" providerId="ADAL" clId="{072E69CF-CA38-4C6B-956B-FD047BE335BC}" dt="2023-11-30T12:14:02.768" v="1057" actId="164"/>
          <ac:spMkLst>
            <pc:docMk/>
            <pc:sldMk cId="405735011" sldId="259"/>
            <ac:spMk id="8" creationId="{5CDE8136-48ED-AD09-5935-5182DA30B097}"/>
          </ac:spMkLst>
        </pc:spChg>
        <pc:grpChg chg="add mod">
          <ac:chgData name="Dương Văn Bình" userId="f2af8b39-bc4b-4050-8220-f7f9a59d4a58" providerId="ADAL" clId="{072E69CF-CA38-4C6B-956B-FD047BE335BC}" dt="2023-11-30T15:40:39.831" v="1163" actId="1076"/>
          <ac:grpSpMkLst>
            <pc:docMk/>
            <pc:sldMk cId="405735011" sldId="259"/>
            <ac:grpSpMk id="9" creationId="{220E2A8B-8413-4BDF-7472-36D995CE104E}"/>
          </ac:grpSpMkLst>
        </pc:grpChg>
        <pc:picChg chg="add mod">
          <ac:chgData name="Dương Văn Bình" userId="f2af8b39-bc4b-4050-8220-f7f9a59d4a58" providerId="ADAL" clId="{072E69CF-CA38-4C6B-956B-FD047BE335BC}" dt="2023-11-30T12:14:02.768" v="1057" actId="164"/>
          <ac:picMkLst>
            <pc:docMk/>
            <pc:sldMk cId="405735011" sldId="259"/>
            <ac:picMk id="6" creationId="{B9DB9F0A-F171-09E5-F299-5908B5C14C06}"/>
          </ac:picMkLst>
        </pc:picChg>
      </pc:sldChg>
      <pc:sldChg chg="modSp new add del mod">
        <pc:chgData name="Dương Văn Bình" userId="f2af8b39-bc4b-4050-8220-f7f9a59d4a58" providerId="ADAL" clId="{072E69CF-CA38-4C6B-956B-FD047BE335BC}" dt="2023-11-30T11:50:01.829" v="985" actId="47"/>
        <pc:sldMkLst>
          <pc:docMk/>
          <pc:sldMk cId="3449579981" sldId="260"/>
        </pc:sldMkLst>
        <pc:spChg chg="mod">
          <ac:chgData name="Dương Văn Bình" userId="f2af8b39-bc4b-4050-8220-f7f9a59d4a58" providerId="ADAL" clId="{072E69CF-CA38-4C6B-956B-FD047BE335BC}" dt="2023-11-25T14:50:45.848" v="888" actId="113"/>
          <ac:spMkLst>
            <pc:docMk/>
            <pc:sldMk cId="3449579981" sldId="260"/>
            <ac:spMk id="2" creationId="{12FA0FFA-3F6C-F3C8-7D7E-58BD829B968F}"/>
          </ac:spMkLst>
        </pc:spChg>
      </pc:sldChg>
      <pc:sldChg chg="addSp delSp modSp new mod">
        <pc:chgData name="Dương Văn Bình" userId="f2af8b39-bc4b-4050-8220-f7f9a59d4a58" providerId="ADAL" clId="{072E69CF-CA38-4C6B-956B-FD047BE335BC}" dt="2023-11-30T15:34:05.518" v="1124" actId="1076"/>
        <pc:sldMkLst>
          <pc:docMk/>
          <pc:sldMk cId="2207666805" sldId="261"/>
        </pc:sldMkLst>
        <pc:spChg chg="mod">
          <ac:chgData name="Dương Văn Bình" userId="f2af8b39-bc4b-4050-8220-f7f9a59d4a58" providerId="ADAL" clId="{072E69CF-CA38-4C6B-956B-FD047BE335BC}" dt="2023-11-30T11:49:52.982" v="982"/>
          <ac:spMkLst>
            <pc:docMk/>
            <pc:sldMk cId="2207666805" sldId="261"/>
            <ac:spMk id="2" creationId="{D12A8770-9F67-E724-8EF9-626DD7E390E6}"/>
          </ac:spMkLst>
        </pc:spChg>
        <pc:spChg chg="del mod">
          <ac:chgData name="Dương Văn Bình" userId="f2af8b39-bc4b-4050-8220-f7f9a59d4a58" providerId="ADAL" clId="{072E69CF-CA38-4C6B-956B-FD047BE335BC}" dt="2023-11-30T15:23:07.995" v="1061" actId="478"/>
          <ac:spMkLst>
            <pc:docMk/>
            <pc:sldMk cId="2207666805" sldId="261"/>
            <ac:spMk id="3" creationId="{9C88CDFF-45D7-8020-1A5D-A9472700728F}"/>
          </ac:spMkLst>
        </pc:spChg>
        <pc:picChg chg="add del mod">
          <ac:chgData name="Dương Văn Bình" userId="f2af8b39-bc4b-4050-8220-f7f9a59d4a58" providerId="ADAL" clId="{072E69CF-CA38-4C6B-956B-FD047BE335BC}" dt="2023-11-30T15:33:52.225" v="1118" actId="478"/>
          <ac:picMkLst>
            <pc:docMk/>
            <pc:sldMk cId="2207666805" sldId="261"/>
            <ac:picMk id="1026" creationId="{20F65829-1C72-703C-667A-90B4463EF7EB}"/>
          </ac:picMkLst>
        </pc:picChg>
        <pc:picChg chg="add mod">
          <ac:chgData name="Dương Văn Bình" userId="f2af8b39-bc4b-4050-8220-f7f9a59d4a58" providerId="ADAL" clId="{072E69CF-CA38-4C6B-956B-FD047BE335BC}" dt="2023-11-30T15:33:07.678" v="1115" actId="1076"/>
          <ac:picMkLst>
            <pc:docMk/>
            <pc:sldMk cId="2207666805" sldId="261"/>
            <ac:picMk id="1028" creationId="{9FDF4F68-B929-9F52-9781-584BDCE1D238}"/>
          </ac:picMkLst>
        </pc:picChg>
        <pc:picChg chg="add mod">
          <ac:chgData name="Dương Văn Bình" userId="f2af8b39-bc4b-4050-8220-f7f9a59d4a58" providerId="ADAL" clId="{072E69CF-CA38-4C6B-956B-FD047BE335BC}" dt="2023-11-30T15:34:05.518" v="1124" actId="1076"/>
          <ac:picMkLst>
            <pc:docMk/>
            <pc:sldMk cId="2207666805" sldId="261"/>
            <ac:picMk id="1030" creationId="{07CF0727-BAC2-9707-9BC4-41341868E098}"/>
          </ac:picMkLst>
        </pc:picChg>
      </pc:sldChg>
      <pc:sldChg chg="modSp new mod">
        <pc:chgData name="Dương Văn Bình" userId="f2af8b39-bc4b-4050-8220-f7f9a59d4a58" providerId="ADAL" clId="{072E69CF-CA38-4C6B-956B-FD047BE335BC}" dt="2023-11-25T14:36:51.936" v="636" actId="113"/>
        <pc:sldMkLst>
          <pc:docMk/>
          <pc:sldMk cId="698777997" sldId="262"/>
        </pc:sldMkLst>
        <pc:spChg chg="mod">
          <ac:chgData name="Dương Văn Bình" userId="f2af8b39-bc4b-4050-8220-f7f9a59d4a58" providerId="ADAL" clId="{072E69CF-CA38-4C6B-956B-FD047BE335BC}" dt="2023-11-25T14:36:51.936" v="636" actId="113"/>
          <ac:spMkLst>
            <pc:docMk/>
            <pc:sldMk cId="698777997" sldId="262"/>
            <ac:spMk id="2" creationId="{FBE84240-84B0-4BE6-90E9-4F7B4F789DD8}"/>
          </ac:spMkLst>
        </pc:spChg>
        <pc:spChg chg="mod">
          <ac:chgData name="Dương Văn Bình" userId="f2af8b39-bc4b-4050-8220-f7f9a59d4a58" providerId="ADAL" clId="{072E69CF-CA38-4C6B-956B-FD047BE335BC}" dt="2023-11-25T12:10:30.520" v="289" actId="20577"/>
          <ac:spMkLst>
            <pc:docMk/>
            <pc:sldMk cId="698777997" sldId="262"/>
            <ac:spMk id="3" creationId="{86F007FE-418B-D339-EB34-3E3A92B04A30}"/>
          </ac:spMkLst>
        </pc:spChg>
      </pc:sldChg>
      <pc:sldChg chg="addSp modSp add mod">
        <pc:chgData name="Dương Văn Bình" userId="f2af8b39-bc4b-4050-8220-f7f9a59d4a58" providerId="ADAL" clId="{072E69CF-CA38-4C6B-956B-FD047BE335BC}" dt="2023-11-25T14:48:09.234" v="833" actId="14100"/>
        <pc:sldMkLst>
          <pc:docMk/>
          <pc:sldMk cId="2682549129" sldId="263"/>
        </pc:sldMkLst>
        <pc:spChg chg="mod">
          <ac:chgData name="Dương Văn Bình" userId="f2af8b39-bc4b-4050-8220-f7f9a59d4a58" providerId="ADAL" clId="{072E69CF-CA38-4C6B-956B-FD047BE335BC}" dt="2023-11-25T14:42:26.423" v="742" actId="20577"/>
          <ac:spMkLst>
            <pc:docMk/>
            <pc:sldMk cId="2682549129" sldId="263"/>
            <ac:spMk id="2" creationId="{4D35CE31-3D15-6992-0907-14B890F0BC41}"/>
          </ac:spMkLst>
        </pc:spChg>
        <pc:spChg chg="mod">
          <ac:chgData name="Dương Văn Bình" userId="f2af8b39-bc4b-4050-8220-f7f9a59d4a58" providerId="ADAL" clId="{072E69CF-CA38-4C6B-956B-FD047BE335BC}" dt="2023-11-25T14:48:09.234" v="833" actId="14100"/>
          <ac:spMkLst>
            <pc:docMk/>
            <pc:sldMk cId="2682549129" sldId="263"/>
            <ac:spMk id="3" creationId="{5EAAB769-CCFD-4533-9C4B-44306925BF41}"/>
          </ac:spMkLst>
        </pc:spChg>
        <pc:picChg chg="add mod">
          <ac:chgData name="Dương Văn Bình" userId="f2af8b39-bc4b-4050-8220-f7f9a59d4a58" providerId="ADAL" clId="{072E69CF-CA38-4C6B-956B-FD047BE335BC}" dt="2023-11-25T14:48:02.049" v="832" actId="1076"/>
          <ac:picMkLst>
            <pc:docMk/>
            <pc:sldMk cId="2682549129" sldId="263"/>
            <ac:picMk id="6" creationId="{3800BAE7-1F12-17A0-09BD-D67DCD3A08CB}"/>
          </ac:picMkLst>
        </pc:picChg>
      </pc:sldChg>
      <pc:sldChg chg="new del">
        <pc:chgData name="Dương Văn Bình" userId="f2af8b39-bc4b-4050-8220-f7f9a59d4a58" providerId="ADAL" clId="{072E69CF-CA38-4C6B-956B-FD047BE335BC}" dt="2023-11-25T14:37:07.704" v="639" actId="47"/>
        <pc:sldMkLst>
          <pc:docMk/>
          <pc:sldMk cId="3367414378" sldId="263"/>
        </pc:sldMkLst>
      </pc:sldChg>
      <pc:sldChg chg="modSp add mod ord">
        <pc:chgData name="Dương Văn Bình" userId="f2af8b39-bc4b-4050-8220-f7f9a59d4a58" providerId="ADAL" clId="{072E69CF-CA38-4C6B-956B-FD047BE335BC}" dt="2023-11-30T11:45:34.656" v="906" actId="20577"/>
        <pc:sldMkLst>
          <pc:docMk/>
          <pc:sldMk cId="4065324122" sldId="264"/>
        </pc:sldMkLst>
        <pc:spChg chg="mod">
          <ac:chgData name="Dương Văn Bình" userId="f2af8b39-bc4b-4050-8220-f7f9a59d4a58" providerId="ADAL" clId="{072E69CF-CA38-4C6B-956B-FD047BE335BC}" dt="2023-11-25T14:49:23.081" v="886" actId="20577"/>
          <ac:spMkLst>
            <pc:docMk/>
            <pc:sldMk cId="4065324122" sldId="264"/>
            <ac:spMk id="2" creationId="{4D35CE31-3D15-6992-0907-14B890F0BC41}"/>
          </ac:spMkLst>
        </pc:spChg>
        <pc:spChg chg="mod">
          <ac:chgData name="Dương Văn Bình" userId="f2af8b39-bc4b-4050-8220-f7f9a59d4a58" providerId="ADAL" clId="{072E69CF-CA38-4C6B-956B-FD047BE335BC}" dt="2023-11-30T11:45:34.656" v="906" actId="20577"/>
          <ac:spMkLst>
            <pc:docMk/>
            <pc:sldMk cId="4065324122" sldId="264"/>
            <ac:spMk id="3" creationId="{5EAAB769-CCFD-4533-9C4B-44306925BF41}"/>
          </ac:spMkLst>
        </pc:spChg>
      </pc:sldChg>
      <pc:sldChg chg="modSp mod">
        <pc:chgData name="Dương Văn Bình" userId="f2af8b39-bc4b-4050-8220-f7f9a59d4a58" providerId="ADAL" clId="{072E69CF-CA38-4C6B-956B-FD047BE335BC}" dt="2023-11-30T15:31:50.777" v="1100" actId="20577"/>
        <pc:sldMkLst>
          <pc:docMk/>
          <pc:sldMk cId="417492261" sldId="265"/>
        </pc:sldMkLst>
        <pc:spChg chg="mod">
          <ac:chgData name="Dương Văn Bình" userId="f2af8b39-bc4b-4050-8220-f7f9a59d4a58" providerId="ADAL" clId="{072E69CF-CA38-4C6B-956B-FD047BE335BC}" dt="2023-11-30T15:31:50.777" v="1100" actId="20577"/>
          <ac:spMkLst>
            <pc:docMk/>
            <pc:sldMk cId="417492261" sldId="265"/>
            <ac:spMk id="3" creationId="{5EAAB769-CCFD-4533-9C4B-44306925BF41}"/>
          </ac:spMkLst>
        </pc:spChg>
      </pc:sldChg>
      <pc:sldChg chg="modSp add mod">
        <pc:chgData name="Dương Văn Bình" userId="f2af8b39-bc4b-4050-8220-f7f9a59d4a58" providerId="ADAL" clId="{072E69CF-CA38-4C6B-956B-FD047BE335BC}" dt="2023-11-30T15:41:24.541" v="1165" actId="27636"/>
        <pc:sldMkLst>
          <pc:docMk/>
          <pc:sldMk cId="2903066942" sldId="266"/>
        </pc:sldMkLst>
        <pc:spChg chg="mod">
          <ac:chgData name="Dương Văn Bình" userId="f2af8b39-bc4b-4050-8220-f7f9a59d4a58" providerId="ADAL" clId="{072E69CF-CA38-4C6B-956B-FD047BE335BC}" dt="2023-11-30T15:41:24.541" v="1165" actId="27636"/>
          <ac:spMkLst>
            <pc:docMk/>
            <pc:sldMk cId="2903066942" sldId="266"/>
            <ac:spMk id="3" creationId="{9C88CDFF-45D7-8020-1A5D-A9472700728F}"/>
          </ac:spMkLst>
        </pc:spChg>
      </pc:sldChg>
      <pc:sldMasterChg chg="addSldLayout">
        <pc:chgData name="Dương Văn Bình" userId="f2af8b39-bc4b-4050-8220-f7f9a59d4a58" providerId="ADAL" clId="{072E69CF-CA38-4C6B-956B-FD047BE335BC}" dt="2023-11-25T12:04:51.345" v="0" actId="680"/>
        <pc:sldMasterMkLst>
          <pc:docMk/>
          <pc:sldMasterMk cId="2609623601" sldId="2147483648"/>
        </pc:sldMasterMkLst>
        <pc:sldLayoutChg chg="add">
          <pc:chgData name="Dương Văn Bình" userId="f2af8b39-bc4b-4050-8220-f7f9a59d4a58" providerId="ADAL" clId="{072E69CF-CA38-4C6B-956B-FD047BE335BC}" dt="2023-11-25T12:04:51.345" v="0" actId="680"/>
          <pc:sldLayoutMkLst>
            <pc:docMk/>
            <pc:sldMasterMk cId="2609623601" sldId="2147483648"/>
            <pc:sldLayoutMk cId="89337919" sldId="2147483649"/>
          </pc:sldLayoutMkLst>
        </pc:sldLayoutChg>
      </pc:sldMasterChg>
      <pc:sldMasterChg chg="setBg modSldLayout">
        <pc:chgData name="Dương Văn Bình" userId="f2af8b39-bc4b-4050-8220-f7f9a59d4a58" providerId="ADAL" clId="{072E69CF-CA38-4C6B-956B-FD047BE335BC}" dt="2023-11-25T14:31:43.832" v="624"/>
        <pc:sldMasterMkLst>
          <pc:docMk/>
          <pc:sldMasterMk cId="1108686958" sldId="2147483650"/>
        </pc:sldMasterMkLst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3195923103" sldId="2147483651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1740325407" sldId="2147483652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311641845" sldId="2147483653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480000774" sldId="2147483654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3908913696" sldId="2147483655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666889028" sldId="2147483656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2054556143" sldId="2147483657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3914977508" sldId="2147483658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4131333350" sldId="2147483659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3504542059" sldId="2147483660"/>
          </pc:sldLayoutMkLst>
        </pc:sldLayoutChg>
        <pc:sldLayoutChg chg="setBg">
          <pc:chgData name="Dương Văn Bình" userId="f2af8b39-bc4b-4050-8220-f7f9a59d4a58" providerId="ADAL" clId="{072E69CF-CA38-4C6B-956B-FD047BE335BC}" dt="2023-11-25T14:31:43.832" v="624"/>
          <pc:sldLayoutMkLst>
            <pc:docMk/>
            <pc:sldMasterMk cId="1108686958" sldId="2147483650"/>
            <pc:sldLayoutMk cId="3357246642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800F0-40F0-4B99-9685-C022CE7BD10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1B64-1A6A-47B2-AB51-0CF1F34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4F53-15E9-38C1-6E78-3FB1A006C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61A04-864D-9760-E7D5-EE5A5590B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AEA6-372B-0D2D-7331-FB1B7218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BB57-CC5F-4E0B-9F65-66558EE44125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74499-680A-1ED9-C5C0-80DFF97B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7D44-5F57-95DF-5B2A-1BF707BC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5656-2FF1-9E59-2B5D-11B5CB75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8D48-27B0-1A5F-79C4-DC376EFB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2E16-FDDC-DD66-0AFE-6DF69E84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EC65-A913-45B5-8EAD-1FC0EBADDB51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6BCE-8D7F-BCC2-940A-C666C9F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DE23-7C82-D57F-01FA-F4AB95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D6B60-99CB-6170-C8A9-35B99C47E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E8103-412D-AEEF-CAC0-CA98D64D3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7A1B-899E-32AC-484E-5844A2F2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D343-5EF7-41D7-BBD8-E8EA13AB8A1C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DFE5-DED7-609B-482B-1A4EE27B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92F8-3F4A-09FA-0934-2BB1D1DD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2DE-DF70-575B-4A31-CF36C4DE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2E85-84DE-6370-1783-CEA6896E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85CB-F58B-BD90-7DAC-E85A935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88B-4385-48EC-825C-7C8265047951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11E4-775C-0FD4-95AB-7B1610BA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6CA6-CCF3-22A3-F8B6-21200CC0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2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345F-9692-0607-F9F6-7A38B1D4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8523-00B5-0D3A-2F18-DD704D62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D2A8-1DDF-E953-D7F9-6F8CA5E2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5A9-C336-4A61-968F-E6C062BFB0A9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1E0C-A3F8-2BDD-B1BA-52C0D595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5190-FD72-F5D8-0A75-97F1AE4F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6D62-05CC-9AAC-1691-989DA32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EDB0-A98A-0B94-434E-1E43E37AA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0F80D-E8A9-2CA4-020D-A5F6D6230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A2B7-B79B-43E4-724C-6575AAB9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34A3-7746-41F2-A292-29C4A38D5B3C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0DDEF-BE60-D390-5A56-C877578F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E114B-5E3A-FA09-EDF0-B35D2060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BFDB-B4F7-046B-5A92-E193E7E2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20C0-7596-BEDE-ADB7-29C71905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7D8FE-0582-CBD2-ECD5-A52CABDC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FC160-7824-E71D-259E-B44E3870B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E1092-7759-1934-532F-B72C42098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C492F-A7A3-B5AD-66FB-E6C9FEBB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025A-E2FE-4910-84AB-ABAD967D651A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8AD5C-C544-5A3F-1B2A-98839981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F2ACA-DA8A-A33A-F633-8956563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828C-B6FC-8760-E144-96224BF4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19221-D4EB-2D62-3AD3-39193338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8ED-AA56-4725-BE26-88AA7A8809F8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6BD16-9057-18FD-9329-F48B78FF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BEC30-8994-67D3-A4D2-0B073FFE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F5E82-507F-0708-AC38-EC1B5116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AF9C-542B-4519-BB33-BDCA5CE3F0D3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0FC09-7217-201B-CA0F-FEEC067B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CAEF4-71CC-CEB2-858E-6521258C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EF95-F771-8100-23FB-04F05BAE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8237-F1CF-56CB-8482-0399BE88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0E573-CAA5-992C-E818-2C367BA8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3F74-EC5A-118B-1739-CC0B1CD2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4FA4-8CB6-44EB-BD77-851786A88FD7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5818F-F257-4F6A-6BF7-9C1A722E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ED95-CA0B-6985-E8BB-9015C801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630E-F3C1-1800-643D-C54FBAE1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98C36-9D3D-BA9B-CCDE-D473619FF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C2B16-4A0F-E519-A991-7C0F14A3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123F-F0D7-64B1-9B2E-41084747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26A6-A549-4274-88BC-F3443E7A893E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E8F68-2314-33CF-3D2B-66078B56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0B750-BC0A-846B-FB79-04703E50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97ABE-5C6E-325B-4565-E700DC8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317A-6A79-10A4-544F-2AC7A3EB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E457-A0AF-03B0-5E08-5D67C8ECB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9ACB-A252-4AB0-B492-0E21266F205F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4546-5370-68AD-5537-3528A68DA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8382-CBE6-E19C-5894-59A98A099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EC08-076C-46D5-B8B1-A95F3D5B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8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E090-4B28-22BF-E876-3ADFE08E6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7751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Deep Learning Approach to Diabetic Retinopathy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3C032-8A27-0EE8-088A-AC41E932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Course: Computer Vison (2160431401)</a:t>
            </a:r>
          </a:p>
          <a:p>
            <a:pPr algn="r"/>
            <a:r>
              <a:rPr lang="en-US" dirty="0"/>
              <a:t>Student: Van-BINH Duong</a:t>
            </a:r>
          </a:p>
        </p:txBody>
      </p:sp>
    </p:spTree>
    <p:extLst>
      <p:ext uri="{BB962C8B-B14F-4D97-AF65-F5344CB8AC3E}">
        <p14:creationId xmlns:p14="http://schemas.microsoft.com/office/powerpoint/2010/main" val="327822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8770-9F67-E724-8EF9-626DD7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CDFF-45D7-8020-1A5D-A9472700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Proposal of using</a:t>
            </a:r>
          </a:p>
          <a:p>
            <a:pPr lvl="1"/>
            <a:r>
              <a:rPr lang="en-US" dirty="0"/>
              <a:t>multistage transfer learning approach</a:t>
            </a:r>
          </a:p>
          <a:p>
            <a:pPr lvl="1"/>
            <a:r>
              <a:rPr lang="en-US" dirty="0"/>
              <a:t>an automatic method </a:t>
            </a:r>
          </a:p>
          <a:p>
            <a:pPr marL="457200" lvl="1" indent="0">
              <a:buNone/>
            </a:pPr>
            <a:r>
              <a:rPr lang="en-US" dirty="0"/>
              <a:t>for detection of the stage of diabetic retinopathy by single photography of the human fundus.</a:t>
            </a:r>
          </a:p>
          <a:p>
            <a:r>
              <a:rPr lang="en-US" dirty="0"/>
              <a:t>Best augmentations:</a:t>
            </a:r>
          </a:p>
          <a:p>
            <a:pPr lvl="1"/>
            <a:r>
              <a:rPr lang="en-US" dirty="0"/>
              <a:t>horizontal flip, scale</a:t>
            </a:r>
          </a:p>
          <a:p>
            <a:pPr lvl="1"/>
            <a:r>
              <a:rPr lang="en-US" dirty="0"/>
              <a:t>a shift of RGB values</a:t>
            </a:r>
          </a:p>
          <a:p>
            <a:pPr lvl="1"/>
            <a:r>
              <a:rPr lang="en-US" dirty="0"/>
              <a:t>additive Gaussian noise</a:t>
            </a:r>
          </a:p>
          <a:p>
            <a:pPr lvl="1"/>
            <a:r>
              <a:rPr lang="en-US" dirty="0"/>
              <a:t>circle crop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5320-DFA8-A7B6-07CD-DA2E4EAD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6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4240-84B0-4BE6-90E9-4F7B4F7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07FE-418B-D339-EB34-3E3A92B0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0F31-40F6-71E3-9712-57AEA513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79EB-7A52-D30D-5698-BDD464FC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C30C-CF87-C569-68DB-F1DB8C46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Diabetic retinopathy, a severe complication of diabetes, poses a significant risk of permanent blindness if left untreated.</a:t>
            </a:r>
          </a:p>
          <a:p>
            <a:r>
              <a:rPr lang="en-US" dirty="0"/>
              <a:t>Early detection is paramount for successful treatment, yet accurate identification of its stages remains challenging, relying heavily on expert human interpretation of fundus images.</a:t>
            </a:r>
          </a:p>
          <a:p>
            <a:r>
              <a:rPr lang="en-US" b="1" dirty="0"/>
              <a:t>Purpose of the presentation: </a:t>
            </a:r>
            <a:r>
              <a:rPr lang="en-US" dirty="0"/>
              <a:t>Introducing an innovative automatic deep-learning-based method for the stage detection of diabetic retinopathy using a single fundus photography.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AA1F6-C202-8318-68BD-3AC500AC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56A8-7478-414E-A2A6-66E50D8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5A53E-F259-D71B-B0B8-92CB6596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6D5476-3FD1-2A96-95C3-DB272B07DC59}"/>
              </a:ext>
            </a:extLst>
          </p:cNvPr>
          <p:cNvGrpSpPr/>
          <p:nvPr/>
        </p:nvGrpSpPr>
        <p:grpSpPr>
          <a:xfrm>
            <a:off x="72500" y="2360425"/>
            <a:ext cx="3281954" cy="2552695"/>
            <a:chOff x="292700" y="2084619"/>
            <a:chExt cx="3281954" cy="25526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58B274-3940-76EC-088E-AB90BD3EF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00" y="2453951"/>
              <a:ext cx="3281954" cy="21833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018F13-A48C-64B4-7D51-83F6EE505EBB}"/>
                </a:ext>
              </a:extLst>
            </p:cNvPr>
            <p:cNvSpPr txBox="1"/>
            <p:nvPr/>
          </p:nvSpPr>
          <p:spPr>
            <a:xfrm>
              <a:off x="838200" y="2084619"/>
              <a:ext cx="2313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fundus photography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F54BF1-CC14-FBEE-8481-B90BD708428C}"/>
              </a:ext>
            </a:extLst>
          </p:cNvPr>
          <p:cNvGrpSpPr/>
          <p:nvPr/>
        </p:nvGrpSpPr>
        <p:grpSpPr>
          <a:xfrm>
            <a:off x="4150680" y="2528686"/>
            <a:ext cx="2696964" cy="2128603"/>
            <a:chOff x="4879202" y="2269285"/>
            <a:chExt cx="2696964" cy="2128603"/>
          </a:xfrm>
        </p:grpSpPr>
        <p:pic>
          <p:nvPicPr>
            <p:cNvPr id="1026" name="Picture 2" descr="Premium Vector | Computer vision icon. simple element ...">
              <a:extLst>
                <a:ext uri="{FF2B5EF4-FFF2-40B4-BE49-F238E27FC236}">
                  <a16:creationId xmlns:a16="http://schemas.microsoft.com/office/drawing/2014/main" id="{6C3E6668-A10E-8D88-72AA-EC9283378E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07" t="24104" r="24714" b="27965"/>
            <a:stretch/>
          </p:blipFill>
          <p:spPr bwMode="auto">
            <a:xfrm>
              <a:off x="5362111" y="2693375"/>
              <a:ext cx="1731147" cy="1704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016726-9DA7-AE5D-3E84-89E2F89ABD9E}"/>
                </a:ext>
              </a:extLst>
            </p:cNvPr>
            <p:cNvSpPr txBox="1"/>
            <p:nvPr/>
          </p:nvSpPr>
          <p:spPr>
            <a:xfrm>
              <a:off x="4879202" y="2269285"/>
              <a:ext cx="2696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 vison model</a:t>
              </a:r>
            </a:p>
          </p:txBody>
        </p:sp>
      </p:grpSp>
      <p:pic>
        <p:nvPicPr>
          <p:cNvPr id="18" name="Picture 17" descr="A black question marks on a black background&#10;&#10;Description automatically generated">
            <a:extLst>
              <a:ext uri="{FF2B5EF4-FFF2-40B4-BE49-F238E27FC236}">
                <a16:creationId xmlns:a16="http://schemas.microsoft.com/office/drawing/2014/main" id="{43C8F238-493E-52B1-E1A1-3D8D34EA9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44" y="2952776"/>
            <a:ext cx="1704514" cy="170451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247F01-3FDB-503B-30B9-B9A1DCFF4C69}"/>
              </a:ext>
            </a:extLst>
          </p:cNvPr>
          <p:cNvCxnSpPr>
            <a:stCxn id="1026" idx="3"/>
            <a:endCxn id="10" idx="1"/>
          </p:cNvCxnSpPr>
          <p:nvPr/>
        </p:nvCxnSpPr>
        <p:spPr>
          <a:xfrm flipV="1">
            <a:off x="6364736" y="2460222"/>
            <a:ext cx="3470983" cy="1344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B8D62B-5E9F-9F35-F61D-93153181005F}"/>
              </a:ext>
            </a:extLst>
          </p:cNvPr>
          <p:cNvCxnSpPr>
            <a:cxnSpLocks/>
            <a:stCxn id="1026" idx="3"/>
            <a:endCxn id="11" idx="1"/>
          </p:cNvCxnSpPr>
          <p:nvPr/>
        </p:nvCxnSpPr>
        <p:spPr>
          <a:xfrm flipV="1">
            <a:off x="6364736" y="3200038"/>
            <a:ext cx="3474682" cy="60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754CEC-7014-BF5E-A6B1-55502AC0381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6364736" y="3805033"/>
            <a:ext cx="3474682" cy="134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D155C3-B319-4BEA-DE39-F25DE8FEC776}"/>
              </a:ext>
            </a:extLst>
          </p:cNvPr>
          <p:cNvCxnSpPr>
            <a:cxnSpLocks/>
            <a:stCxn id="1026" idx="3"/>
            <a:endCxn id="13" idx="1"/>
          </p:cNvCxnSpPr>
          <p:nvPr/>
        </p:nvCxnSpPr>
        <p:spPr>
          <a:xfrm>
            <a:off x="6364736" y="3805033"/>
            <a:ext cx="3482080" cy="83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7BF146-A6E0-3CC2-47C7-9024D12B8483}"/>
              </a:ext>
            </a:extLst>
          </p:cNvPr>
          <p:cNvCxnSpPr>
            <a:cxnSpLocks/>
            <a:stCxn id="1026" idx="3"/>
            <a:endCxn id="14" idx="1"/>
          </p:cNvCxnSpPr>
          <p:nvPr/>
        </p:nvCxnSpPr>
        <p:spPr>
          <a:xfrm>
            <a:off x="6364736" y="3805033"/>
            <a:ext cx="3485779" cy="1551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642A64-E20C-4135-242F-1361D43667D2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>
          <a:xfrm flipV="1">
            <a:off x="3354454" y="3805033"/>
            <a:ext cx="1279135" cy="1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1ECAB5-6368-1648-C925-CF310CE2B226}"/>
              </a:ext>
            </a:extLst>
          </p:cNvPr>
          <p:cNvGrpSpPr/>
          <p:nvPr/>
        </p:nvGrpSpPr>
        <p:grpSpPr>
          <a:xfrm>
            <a:off x="9835719" y="1767970"/>
            <a:ext cx="2243091" cy="3817928"/>
            <a:chOff x="9835719" y="1767970"/>
            <a:chExt cx="2243091" cy="38179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E68939-8920-0E16-6C6E-56FA4BB33C5F}"/>
                </a:ext>
              </a:extLst>
            </p:cNvPr>
            <p:cNvSpPr/>
            <p:nvPr/>
          </p:nvSpPr>
          <p:spPr>
            <a:xfrm>
              <a:off x="9835719" y="2159842"/>
              <a:ext cx="2228295" cy="600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 Diabetic Retinopathy (DR)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84D788-B82F-D550-D261-DD52E4235A10}"/>
                </a:ext>
              </a:extLst>
            </p:cNvPr>
            <p:cNvSpPr/>
            <p:nvPr/>
          </p:nvSpPr>
          <p:spPr>
            <a:xfrm>
              <a:off x="9839418" y="2971075"/>
              <a:ext cx="2228295" cy="4579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Mild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C8E810-4FB2-F52F-AB85-D4812B612FA0}"/>
                </a:ext>
              </a:extLst>
            </p:cNvPr>
            <p:cNvSpPr/>
            <p:nvPr/>
          </p:nvSpPr>
          <p:spPr>
            <a:xfrm>
              <a:off x="9843117" y="3690041"/>
              <a:ext cx="2228295" cy="457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Moderate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360453-EA89-32C0-460F-26ADB91F5A4C}"/>
                </a:ext>
              </a:extLst>
            </p:cNvPr>
            <p:cNvSpPr/>
            <p:nvPr/>
          </p:nvSpPr>
          <p:spPr>
            <a:xfrm>
              <a:off x="9846816" y="4409007"/>
              <a:ext cx="2228295" cy="4579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Severe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4AAA5E-EC66-4689-8075-72F9F3E681AB}"/>
                </a:ext>
              </a:extLst>
            </p:cNvPr>
            <p:cNvSpPr/>
            <p:nvPr/>
          </p:nvSpPr>
          <p:spPr>
            <a:xfrm>
              <a:off x="9850515" y="5127973"/>
              <a:ext cx="2228295" cy="457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Proliferative DR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78F88-6699-6BEB-5133-E5BC47A3E352}"/>
                </a:ext>
              </a:extLst>
            </p:cNvPr>
            <p:cNvSpPr txBox="1"/>
            <p:nvPr/>
          </p:nvSpPr>
          <p:spPr>
            <a:xfrm>
              <a:off x="10112775" y="1767970"/>
              <a:ext cx="1703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Detection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53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CE31-3D15-6992-0907-14B890F0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81874" cy="1325563"/>
          </a:xfrm>
        </p:spPr>
        <p:txBody>
          <a:bodyPr>
            <a:normAutofit/>
          </a:bodyPr>
          <a:lstStyle/>
          <a:p>
            <a:r>
              <a:rPr lang="en-US" b="1" dirty="0"/>
              <a:t>Method</a:t>
            </a:r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B769-CCFD-4533-9C4B-4430692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69" y="1754308"/>
            <a:ext cx="10605117" cy="4351338"/>
          </a:xfrm>
        </p:spPr>
        <p:txBody>
          <a:bodyPr>
            <a:normAutofit/>
          </a:bodyPr>
          <a:lstStyle/>
          <a:p>
            <a:r>
              <a:rPr lang="en-US" dirty="0"/>
              <a:t>Datasets:</a:t>
            </a:r>
          </a:p>
          <a:p>
            <a:pPr lvl="1"/>
            <a:r>
              <a:rPr lang="en-US" dirty="0"/>
              <a:t>APTOS 2019 Blindness Detection Dataset</a:t>
            </a:r>
          </a:p>
          <a:p>
            <a:r>
              <a:rPr lang="en-US" dirty="0"/>
              <a:t>The following augmentations are applied to images before training:</a:t>
            </a:r>
          </a:p>
          <a:p>
            <a:pPr lvl="1"/>
            <a:r>
              <a:rPr lang="en-US" dirty="0"/>
              <a:t>horizontal flip, scale</a:t>
            </a:r>
          </a:p>
          <a:p>
            <a:pPr lvl="1"/>
            <a:r>
              <a:rPr lang="en-US" dirty="0"/>
              <a:t>a shift of RGB values</a:t>
            </a:r>
          </a:p>
          <a:p>
            <a:pPr lvl="1"/>
            <a:r>
              <a:rPr lang="en-US" dirty="0"/>
              <a:t>additive Gaussian noise</a:t>
            </a:r>
          </a:p>
          <a:p>
            <a:pPr lvl="1"/>
            <a:r>
              <a:rPr lang="en-US" dirty="0"/>
              <a:t>circle crop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BE45-5451-1140-D44F-541B524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0E2A8B-8413-4BDF-7472-36D995CE104E}"/>
              </a:ext>
            </a:extLst>
          </p:cNvPr>
          <p:cNvGrpSpPr/>
          <p:nvPr/>
        </p:nvGrpSpPr>
        <p:grpSpPr>
          <a:xfrm>
            <a:off x="6261561" y="3304702"/>
            <a:ext cx="5023225" cy="2705419"/>
            <a:chOff x="7078307" y="288249"/>
            <a:chExt cx="5023225" cy="27054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DB9F0A-F171-09E5-F299-5908B5C1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8307" y="657581"/>
              <a:ext cx="5023225" cy="23360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5DE84E-6898-C71B-F2DE-3D409D3492CE}"/>
                </a:ext>
              </a:extLst>
            </p:cNvPr>
            <p:cNvSpPr txBox="1"/>
            <p:nvPr/>
          </p:nvSpPr>
          <p:spPr>
            <a:xfrm>
              <a:off x="7519391" y="288249"/>
              <a:ext cx="1562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image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DE8136-48ED-AD09-5935-5182DA30B097}"/>
                </a:ext>
              </a:extLst>
            </p:cNvPr>
            <p:cNvSpPr txBox="1"/>
            <p:nvPr/>
          </p:nvSpPr>
          <p:spPr>
            <a:xfrm>
              <a:off x="9982200" y="290715"/>
              <a:ext cx="2061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Augmented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3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CE31-3D15-6992-0907-14B890F0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</a:t>
            </a:r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</a:rPr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B769-CCFD-4533-9C4B-4430692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4997" cy="4351338"/>
          </a:xfrm>
        </p:spPr>
        <p:txBody>
          <a:bodyPr/>
          <a:lstStyle/>
          <a:p>
            <a:r>
              <a:rPr lang="en-US" dirty="0"/>
              <a:t>The CNN multi-task learning approach with 3 encoders is proposed to detect diabetic retinopathy.</a:t>
            </a:r>
          </a:p>
          <a:p>
            <a:r>
              <a:rPr lang="en-US" dirty="0"/>
              <a:t>Each encoder is trained to solve its task based on features extracted with CNN backbone:</a:t>
            </a:r>
          </a:p>
          <a:p>
            <a:pPr lvl="1"/>
            <a:r>
              <a:rPr lang="en-US" dirty="0"/>
              <a:t>classification head</a:t>
            </a:r>
          </a:p>
          <a:p>
            <a:pPr lvl="1"/>
            <a:r>
              <a:rPr lang="en-US" dirty="0"/>
              <a:t>regression head</a:t>
            </a:r>
          </a:p>
          <a:p>
            <a:pPr lvl="1"/>
            <a:r>
              <a:rPr lang="en-US" dirty="0"/>
              <a:t>ordinal regression head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BE45-5451-1140-D44F-541B524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0BAE7-1F12-17A0-09BD-D67DCD3A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97" y="0"/>
            <a:ext cx="3777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CE31-3D15-6992-0907-14B890F0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</a:t>
            </a:r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</a:rPr>
              <a:t>Pre-training process –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B769-CCFD-4533-9C4B-4430692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9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natural features of the diabetic retinopathy are consistent between different people and do not depend on the dataset -&gt; transfer learning is possible.</a:t>
            </a:r>
          </a:p>
          <a:p>
            <a:r>
              <a:rPr lang="en-US" dirty="0"/>
              <a:t>Data for transfer learning model:</a:t>
            </a:r>
          </a:p>
          <a:p>
            <a:pPr lvl="1"/>
            <a:r>
              <a:rPr lang="en-US" dirty="0"/>
              <a:t>APTOS 2015 Blindness Detection Dataset</a:t>
            </a:r>
          </a:p>
          <a:p>
            <a:r>
              <a:rPr lang="en-US" dirty="0"/>
              <a:t>Model initialization:</a:t>
            </a:r>
          </a:p>
          <a:p>
            <a:pPr lvl="1"/>
            <a:r>
              <a:rPr lang="en-US" dirty="0"/>
              <a:t>feature extractor with weights from </a:t>
            </a:r>
            <a:r>
              <a:rPr lang="en-US" dirty="0" err="1"/>
              <a:t>Imagenet</a:t>
            </a:r>
            <a:r>
              <a:rPr lang="en-US" dirty="0"/>
              <a:t>-pretrained CNN.</a:t>
            </a:r>
          </a:p>
          <a:p>
            <a:pPr lvl="1"/>
            <a:r>
              <a:rPr lang="en-US" dirty="0"/>
              <a:t>heads are initialized with random weights.</a:t>
            </a:r>
          </a:p>
          <a:p>
            <a:r>
              <a:rPr lang="en-US" dirty="0"/>
              <a:t>Training:</a:t>
            </a:r>
          </a:p>
          <a:p>
            <a:pPr lvl="1"/>
            <a:r>
              <a:rPr lang="en-US" dirty="0"/>
              <a:t>Epoch: 20</a:t>
            </a:r>
          </a:p>
          <a:p>
            <a:pPr lvl="1"/>
            <a:r>
              <a:rPr lang="en-US" dirty="0"/>
              <a:t>Optimizer: minibatch-SGD</a:t>
            </a:r>
          </a:p>
          <a:p>
            <a:pPr lvl="1"/>
            <a:r>
              <a:rPr lang="en-US" dirty="0"/>
              <a:t>cosine-annealing learning rate schedule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BE45-5451-1140-D44F-541B524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CE31-3D15-6992-0907-14B890F0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</a:t>
            </a:r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</a:rPr>
              <a:t>Main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B769-CCFD-4533-9C4B-4430692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936" cy="4351338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APTOS 2019 Blindness Detection Dataset</a:t>
            </a:r>
          </a:p>
          <a:p>
            <a:r>
              <a:rPr lang="en-US" dirty="0"/>
              <a:t>Model initialization</a:t>
            </a:r>
          </a:p>
          <a:p>
            <a:pPr lvl="1"/>
            <a:r>
              <a:rPr lang="en-US" dirty="0"/>
              <a:t>weights obtain in the pre-training stage</a:t>
            </a:r>
          </a:p>
          <a:p>
            <a:pPr lvl="1"/>
            <a:r>
              <a:rPr lang="en-US" dirty="0"/>
              <a:t>Focal lost for classification and ordinal head</a:t>
            </a:r>
          </a:p>
          <a:p>
            <a:pPr lvl="1"/>
            <a:r>
              <a:rPr lang="en-US" dirty="0"/>
              <a:t>Mean-squared error for the regression head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Epoch: 75</a:t>
            </a:r>
          </a:p>
          <a:p>
            <a:pPr lvl="1"/>
            <a:r>
              <a:rPr lang="en-US" dirty="0"/>
              <a:t>Optimizer: rectified Adam</a:t>
            </a:r>
          </a:p>
          <a:p>
            <a:pPr lvl="1"/>
            <a:r>
              <a:rPr lang="en-US" dirty="0"/>
              <a:t>cosine-annealing learning rate schedule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BE45-5451-1140-D44F-541B524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8770-9F67-E724-8EF9-626DD7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5320-DFA8-A7B6-07CD-DA2E4EAD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EC08-076C-46D5-B8B1-A95F3D5BA9E9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DF4F68-B929-9F52-9781-584BDCE1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09" y="114025"/>
            <a:ext cx="5786821" cy="388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F0727-BAC2-9707-9BC4-41341868E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70" y="3999462"/>
            <a:ext cx="8798938" cy="28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6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372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Deep Learning Approach to Diabetic Retinopathy Detection</vt:lpstr>
      <vt:lpstr>Table of contents</vt:lpstr>
      <vt:lpstr>Introduction</vt:lpstr>
      <vt:lpstr>Problem statement</vt:lpstr>
      <vt:lpstr>Method Data augmentation</vt:lpstr>
      <vt:lpstr>Method Network architecture</vt:lpstr>
      <vt:lpstr>Method Pre-training process – Transfer learning</vt:lpstr>
      <vt:lpstr>Method Main training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Approach to Diabetic Retinopathy Detection</dc:title>
  <dc:creator>Dương Văn Bình</dc:creator>
  <cp:lastModifiedBy>Dương Văn Bình</cp:lastModifiedBy>
  <cp:revision>2</cp:revision>
  <dcterms:created xsi:type="dcterms:W3CDTF">2023-11-25T12:04:49Z</dcterms:created>
  <dcterms:modified xsi:type="dcterms:W3CDTF">2023-11-30T15:41:33Z</dcterms:modified>
</cp:coreProperties>
</file>