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7" r:id="rId32"/>
    <p:sldId id="288" r:id="rId33"/>
    <p:sldId id="289" r:id="rId34"/>
    <p:sldId id="290" r:id="rId35"/>
    <p:sldId id="291" r:id="rId36"/>
    <p:sldId id="292" r:id="rId37"/>
  </p:sldIdLst>
  <p:sldSz cx="9144000" cy="5143500" type="screen16x9"/>
  <p:notesSz cx="6858000" cy="9144000"/>
  <p:embeddedFontLst>
    <p:embeddedFont>
      <p:font typeface="Reem Kufi" panose="020B0604020202020204"/>
      <p:regular r:id="rId39"/>
    </p:embeddedFont>
    <p:embeddedFont>
      <p:font typeface="Source Sans Pro" panose="020B050303040302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0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55186e73f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55186e73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b3dfff386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b3dfff38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Ngăn cho các lớp cấp độ 300 khỏi sự chồng chéo</a:t>
            </a:r>
            <a:endParaRPr/>
          </a:p>
          <a:p>
            <a:pPr marL="0" lvl="0" indent="0" algn="l" rtl="0">
              <a:spcBef>
                <a:spcPts val="0"/>
              </a:spcBef>
              <a:spcAft>
                <a:spcPts val="0"/>
              </a:spcAft>
              <a:buNone/>
            </a:pPr>
            <a:r>
              <a:rPr lang="en"/>
              <a:t>Cũng áp dụng cho các lớp thực hành nếu có</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b3dfff386d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b3dfff386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Xây dựng như ràng buộc 1 tuy nhiên chỉ áp  dụng cho các lớp cấp độ 400</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b3dfff386d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b3dfff386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Dành cho sinh viên sau đại học.</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b3dfff386d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b3dfff386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Cộng các lớp mà giảng viên này dạy lại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b3dfff386d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b3dfff386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Thời gian nghỉ 10 ph: gặp mặt sinh viên, có thể dạy luôn, chuẩn bị cho tiết tiếp theo</a:t>
            </a: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b3dfff386d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b3dfff386d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b3dfff386d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b3dfff386d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b3b963cd4b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b3b963cd4b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8aea891483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8aea891483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b3b963cd4b_5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b3b963cd4b_5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85af3b32c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85af3b32c2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b3bc4a8dd8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b3bc4a8dd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b3bc4a8dd8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b3bc4a8dd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b3bc4a900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b3bc4a900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b3f014479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b3f014479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b3f0144795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b3f0144795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b3f0144795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b3f0144795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b3f0144795_5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b3f0144795_5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b3f0144795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b3f0144795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chemeClr val="dk1"/>
                </a:solidFill>
              </a:rPr>
              <a:t>Với mục tiêu ban đầu là các lớp thực hành không được chồng chéo tiết học với bất cứ lớp lý thuyết nào.Tuy nhiên, không có cách sắp xếp lịch học nào để tránh việc chồng chéo bởi vì số lượng lớp học cấp độ 300 vượt quá số tiết học trong ngày (10 tiết).</a:t>
            </a:r>
            <a:endParaRPr sz="1400">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Clr>
                <a:schemeClr val="dk1"/>
              </a:buClr>
              <a:buSzPts val="1100"/>
              <a:buFont typeface="Arial"/>
              <a:buNone/>
            </a:pPr>
            <a:r>
              <a:rPr lang="en" sz="1400">
                <a:solidFill>
                  <a:schemeClr val="dk1"/>
                </a:solidFill>
              </a:rPr>
              <a:t>Trong ví dụ về lịch học này, có 4 lớp lý thuyết cấp độ 300(thứ 2-4-6 và 3-5) và mỗi lớp lý thuyết có 3 ca thực hành tương ứng. Có 3 trong 4 lớp lý thuyết ở trên có 3 ca thực hành được dạy vào 3 ngày riêng biệt.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b3f0144795_5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b3f0144795_5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b3f0144795_5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b3f0144795_5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87442ffb15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b3bc4a8dd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b3bc4a8dd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b3bc4a8dd8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b3bc4a8dd8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b3bc4a8dd8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b3bc4a8dd8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b3bc4a8dd8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b3bc4a8dd8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b3bc4a9006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b3bc4a900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b3bc4a8dd8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b3bc4a8dd8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b4a394f0f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b4a394f0f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7837852887_0_2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7837852887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Thứ: 2,4,6 và 3.5</a:t>
            </a:r>
            <a:endParaRPr/>
          </a:p>
          <a:p>
            <a:pPr marL="0" lvl="0" indent="0" algn="l" rtl="0">
              <a:spcBef>
                <a:spcPts val="0"/>
              </a:spcBef>
              <a:spcAft>
                <a:spcPts val="0"/>
              </a:spcAft>
              <a:buNone/>
            </a:pPr>
            <a:r>
              <a:rPr lang="en"/>
              <a:t>Sáng chiều theo mốc 12h trưa</a:t>
            </a:r>
            <a:endParaRPr/>
          </a:p>
          <a:p>
            <a:pPr marL="0" lvl="0" indent="0" algn="l" rtl="0">
              <a:spcBef>
                <a:spcPts val="0"/>
              </a:spcBef>
              <a:spcAft>
                <a:spcPts val="0"/>
              </a:spcAft>
              <a:buNone/>
            </a:pPr>
            <a:r>
              <a:rPr lang="en"/>
              <a:t>4 phòng học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7837852887_0_2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7837852887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7837852887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7837852887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b3b963cd4b_3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b3b963cd4b_3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b3b963cd4b_3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b3b963cd4b_3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8aea891483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8aea891483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592850" y="2257100"/>
            <a:ext cx="5958300" cy="943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5200"/>
              <a:buNone/>
              <a:defRPr sz="5200">
                <a:solidFill>
                  <a:schemeClr val="lt2"/>
                </a:solidFill>
              </a:defRPr>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a:endParaRPr/>
          </a:p>
        </p:txBody>
      </p:sp>
      <p:sp>
        <p:nvSpPr>
          <p:cNvPr id="11" name="Google Shape;11;p2"/>
          <p:cNvSpPr txBox="1">
            <a:spLocks noGrp="1"/>
          </p:cNvSpPr>
          <p:nvPr>
            <p:ph type="subTitle" idx="1"/>
          </p:nvPr>
        </p:nvSpPr>
        <p:spPr>
          <a:xfrm>
            <a:off x="2617650" y="1786700"/>
            <a:ext cx="3908700" cy="470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Font typeface="Source Sans Pro"/>
              <a:buNone/>
              <a:defRPr>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0"/>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67"/>
        <p:cNvGrpSpPr/>
        <p:nvPr/>
      </p:nvGrpSpPr>
      <p:grpSpPr>
        <a:xfrm>
          <a:off x="0" y="0"/>
          <a:ext cx="0" cy="0"/>
          <a:chOff x="0" y="0"/>
          <a:chExt cx="0" cy="0"/>
        </a:xfrm>
      </p:grpSpPr>
      <p:sp>
        <p:nvSpPr>
          <p:cNvPr id="68" name="Google Shape;68;p11"/>
          <p:cNvSpPr txBox="1">
            <a:spLocks noGrp="1"/>
          </p:cNvSpPr>
          <p:nvPr>
            <p:ph type="title" hasCustomPrompt="1"/>
          </p:nvPr>
        </p:nvSpPr>
        <p:spPr>
          <a:xfrm>
            <a:off x="1693500" y="1924050"/>
            <a:ext cx="5757000" cy="1069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1"/>
              </a:buClr>
              <a:buSzPts val="7200"/>
              <a:buNone/>
              <a:defRPr sz="72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9" name="Google Shape;69;p11"/>
          <p:cNvSpPr/>
          <p:nvPr/>
        </p:nvSpPr>
        <p:spPr>
          <a:xfrm flipH="1">
            <a:off x="7603425" y="0"/>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1"/>
          <p:cNvSpPr/>
          <p:nvPr/>
        </p:nvSpPr>
        <p:spPr>
          <a:xfrm rot="10800000" flipH="1">
            <a:off x="0" y="3602975"/>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1"/>
          <p:cNvSpPr txBox="1">
            <a:spLocks noGrp="1"/>
          </p:cNvSpPr>
          <p:nvPr>
            <p:ph type="subTitle" idx="1"/>
          </p:nvPr>
        </p:nvSpPr>
        <p:spPr>
          <a:xfrm>
            <a:off x="1697400" y="2847975"/>
            <a:ext cx="5757000" cy="4503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a:lvl1pPr>
            <a:lvl2pPr lvl="1" algn="ctr">
              <a:spcBef>
                <a:spcPts val="1600"/>
              </a:spcBef>
              <a:spcAft>
                <a:spcPts val="0"/>
              </a:spcAft>
              <a:buSzPts val="1400"/>
              <a:buNone/>
              <a:defRPr/>
            </a:lvl2pPr>
            <a:lvl3pPr lvl="2" algn="ctr">
              <a:spcBef>
                <a:spcPts val="1600"/>
              </a:spcBef>
              <a:spcAft>
                <a:spcPts val="0"/>
              </a:spcAft>
              <a:buSzPts val="1400"/>
              <a:buNone/>
              <a:defRPr/>
            </a:lvl3pPr>
            <a:lvl4pPr lvl="3" algn="ctr">
              <a:spcBef>
                <a:spcPts val="1600"/>
              </a:spcBef>
              <a:spcAft>
                <a:spcPts val="0"/>
              </a:spcAft>
              <a:buSzPts val="1400"/>
              <a:buNone/>
              <a:defRPr/>
            </a:lvl4pPr>
            <a:lvl5pPr lvl="4" algn="ctr">
              <a:spcBef>
                <a:spcPts val="1600"/>
              </a:spcBef>
              <a:spcAft>
                <a:spcPts val="0"/>
              </a:spcAft>
              <a:buSzPts val="1400"/>
              <a:buNone/>
              <a:defRPr/>
            </a:lvl5pPr>
            <a:lvl6pPr lvl="5" algn="ctr">
              <a:spcBef>
                <a:spcPts val="1600"/>
              </a:spcBef>
              <a:spcAft>
                <a:spcPts val="0"/>
              </a:spcAft>
              <a:buSzPts val="1400"/>
              <a:buNone/>
              <a:defRPr/>
            </a:lvl6pPr>
            <a:lvl7pPr lvl="6" algn="ctr">
              <a:spcBef>
                <a:spcPts val="1600"/>
              </a:spcBef>
              <a:spcAft>
                <a:spcPts val="0"/>
              </a:spcAft>
              <a:buSzPts val="1400"/>
              <a:buNone/>
              <a:defRPr/>
            </a:lvl7pPr>
            <a:lvl8pPr lvl="7" algn="ctr">
              <a:spcBef>
                <a:spcPts val="1600"/>
              </a:spcBef>
              <a:spcAft>
                <a:spcPts val="0"/>
              </a:spcAft>
              <a:buSzPts val="1400"/>
              <a:buNone/>
              <a:defRPr/>
            </a:lvl8pPr>
            <a:lvl9pPr lvl="8" algn="ctr">
              <a:spcBef>
                <a:spcPts val="1600"/>
              </a:spcBef>
              <a:spcAft>
                <a:spcPts val="1600"/>
              </a:spcAft>
              <a:buSzPts val="1400"/>
              <a:buNone/>
              <a:defRPr/>
            </a:lvl9pPr>
          </a:lstStyle>
          <a:p>
            <a:endParaRPr/>
          </a:p>
        </p:txBody>
      </p:sp>
      <p:sp>
        <p:nvSpPr>
          <p:cNvPr id="72" name="Google Shape;72;p11"/>
          <p:cNvSpPr/>
          <p:nvPr/>
        </p:nvSpPr>
        <p:spPr>
          <a:xfrm flipH="1">
            <a:off x="720062" y="540000"/>
            <a:ext cx="4908900" cy="22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flipH="1">
            <a:off x="3515112" y="4341175"/>
            <a:ext cx="4908900" cy="22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75"/>
        <p:cNvGrpSpPr/>
        <p:nvPr/>
      </p:nvGrpSpPr>
      <p:grpSpPr>
        <a:xfrm>
          <a:off x="0" y="0"/>
          <a:ext cx="0" cy="0"/>
          <a:chOff x="0" y="0"/>
          <a:chExt cx="0" cy="0"/>
        </a:xfrm>
      </p:grpSpPr>
      <p:sp>
        <p:nvSpPr>
          <p:cNvPr id="76" name="Google Shape;76;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ullet point">
  <p:cSld name="BLANK_2">
    <p:bg>
      <p:bgPr>
        <a:solidFill>
          <a:schemeClr val="lt1"/>
        </a:solidFill>
        <a:effectLst/>
      </p:bgPr>
    </p:bg>
    <p:spTree>
      <p:nvGrpSpPr>
        <p:cNvPr id="1" name="Shape 77"/>
        <p:cNvGrpSpPr/>
        <p:nvPr/>
      </p:nvGrpSpPr>
      <p:grpSpPr>
        <a:xfrm>
          <a:off x="0" y="0"/>
          <a:ext cx="0" cy="0"/>
          <a:chOff x="0" y="0"/>
          <a:chExt cx="0" cy="0"/>
        </a:xfrm>
      </p:grpSpPr>
      <p:sp>
        <p:nvSpPr>
          <p:cNvPr id="78" name="Google Shape;78;p13"/>
          <p:cNvSpPr/>
          <p:nvPr/>
        </p:nvSpPr>
        <p:spPr>
          <a:xfrm rot="10800000">
            <a:off x="7603425" y="3602975"/>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txBox="1">
            <a:spLocks noGrp="1"/>
          </p:cNvSpPr>
          <p:nvPr>
            <p:ph type="title"/>
          </p:nvPr>
        </p:nvSpPr>
        <p:spPr>
          <a:xfrm>
            <a:off x="4572000" y="540000"/>
            <a:ext cx="38520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0" name="Google Shape;80;p13"/>
          <p:cNvSpPr txBox="1">
            <a:spLocks noGrp="1"/>
          </p:cNvSpPr>
          <p:nvPr>
            <p:ph type="subTitle" idx="1"/>
          </p:nvPr>
        </p:nvSpPr>
        <p:spPr>
          <a:xfrm>
            <a:off x="4830800" y="1564700"/>
            <a:ext cx="3436800" cy="24177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400"/>
              <a:buFont typeface="Arial"/>
              <a:buAutoNum type="arabicPeriod"/>
              <a:defRPr sz="1600"/>
            </a:lvl1pPr>
            <a:lvl2pPr lvl="1">
              <a:spcBef>
                <a:spcPts val="1600"/>
              </a:spcBef>
              <a:spcAft>
                <a:spcPts val="0"/>
              </a:spcAft>
              <a:buClr>
                <a:schemeClr val="dk1"/>
              </a:buClr>
              <a:buSzPts val="1400"/>
              <a:buFont typeface="Arial"/>
              <a:buAutoNum type="alphaLcPeriod"/>
              <a:defRPr/>
            </a:lvl2pPr>
            <a:lvl3pPr lvl="2">
              <a:spcBef>
                <a:spcPts val="1600"/>
              </a:spcBef>
              <a:spcAft>
                <a:spcPts val="0"/>
              </a:spcAft>
              <a:buClr>
                <a:schemeClr val="dk1"/>
              </a:buClr>
              <a:buSzPts val="1400"/>
              <a:buFont typeface="Arial"/>
              <a:buAutoNum type="romanLcPeriod"/>
              <a:defRPr/>
            </a:lvl3pPr>
            <a:lvl4pPr lvl="3">
              <a:spcBef>
                <a:spcPts val="1600"/>
              </a:spcBef>
              <a:spcAft>
                <a:spcPts val="0"/>
              </a:spcAft>
              <a:buClr>
                <a:schemeClr val="dk1"/>
              </a:buClr>
              <a:buSzPts val="1400"/>
              <a:buFont typeface="Arial"/>
              <a:buAutoNum type="arabicPeriod"/>
              <a:defRPr/>
            </a:lvl4pPr>
            <a:lvl5pPr lvl="4">
              <a:spcBef>
                <a:spcPts val="1600"/>
              </a:spcBef>
              <a:spcAft>
                <a:spcPts val="0"/>
              </a:spcAft>
              <a:buClr>
                <a:schemeClr val="dk1"/>
              </a:buClr>
              <a:buSzPts val="1400"/>
              <a:buFont typeface="Arial"/>
              <a:buAutoNum type="alphaLcPeriod"/>
              <a:defRPr/>
            </a:lvl5pPr>
            <a:lvl6pPr lvl="5">
              <a:spcBef>
                <a:spcPts val="1600"/>
              </a:spcBef>
              <a:spcAft>
                <a:spcPts val="0"/>
              </a:spcAft>
              <a:buClr>
                <a:schemeClr val="dk1"/>
              </a:buClr>
              <a:buSzPts val="1400"/>
              <a:buFont typeface="Arial"/>
              <a:buAutoNum type="romanLcPeriod"/>
              <a:defRPr/>
            </a:lvl6pPr>
            <a:lvl7pPr lvl="6">
              <a:spcBef>
                <a:spcPts val="1600"/>
              </a:spcBef>
              <a:spcAft>
                <a:spcPts val="0"/>
              </a:spcAft>
              <a:buClr>
                <a:schemeClr val="dk1"/>
              </a:buClr>
              <a:buSzPts val="1400"/>
              <a:buFont typeface="Arial"/>
              <a:buAutoNum type="arabicPeriod"/>
              <a:defRPr/>
            </a:lvl7pPr>
            <a:lvl8pPr lvl="7">
              <a:spcBef>
                <a:spcPts val="1600"/>
              </a:spcBef>
              <a:spcAft>
                <a:spcPts val="0"/>
              </a:spcAft>
              <a:buClr>
                <a:schemeClr val="dk1"/>
              </a:buClr>
              <a:buSzPts val="1400"/>
              <a:buFont typeface="Arial"/>
              <a:buAutoNum type="alphaLcPeriod"/>
              <a:defRPr/>
            </a:lvl8pPr>
            <a:lvl9pPr lvl="8">
              <a:spcBef>
                <a:spcPts val="1600"/>
              </a:spcBef>
              <a:spcAft>
                <a:spcPts val="1600"/>
              </a:spcAft>
              <a:buClr>
                <a:schemeClr val="dk1"/>
              </a:buClr>
              <a:buSzPts val="1400"/>
              <a:buFont typeface="Arial"/>
              <a:buAutoNum type="romanLcPeriod"/>
              <a:defRPr/>
            </a:lvl9pPr>
          </a:lstStyle>
          <a:p>
            <a:endParaRPr/>
          </a:p>
        </p:txBody>
      </p:sp>
      <p:sp>
        <p:nvSpPr>
          <p:cNvPr id="81" name="Google Shape;81;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
    <p:bg>
      <p:bgPr>
        <a:solidFill>
          <a:schemeClr val="lt1"/>
        </a:solidFill>
        <a:effectLst/>
      </p:bgPr>
    </p:bg>
    <p:spTree>
      <p:nvGrpSpPr>
        <p:cNvPr id="1" name="Shape 82"/>
        <p:cNvGrpSpPr/>
        <p:nvPr/>
      </p:nvGrpSpPr>
      <p:grpSpPr>
        <a:xfrm>
          <a:off x="0" y="0"/>
          <a:ext cx="0" cy="0"/>
          <a:chOff x="0" y="0"/>
          <a:chExt cx="0" cy="0"/>
        </a:xfrm>
      </p:grpSpPr>
      <p:sp>
        <p:nvSpPr>
          <p:cNvPr id="83" name="Google Shape;83;p14"/>
          <p:cNvSpPr/>
          <p:nvPr/>
        </p:nvSpPr>
        <p:spPr>
          <a:xfrm rot="-9387396">
            <a:off x="-70379"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BLANK_1_1">
    <p:bg>
      <p:bgPr>
        <a:solidFill>
          <a:schemeClr val="lt1"/>
        </a:solidFill>
        <a:effectLst/>
      </p:bgPr>
    </p:bg>
    <p:spTree>
      <p:nvGrpSpPr>
        <p:cNvPr id="1" name="Shape 86"/>
        <p:cNvGrpSpPr/>
        <p:nvPr/>
      </p:nvGrpSpPr>
      <p:grpSpPr>
        <a:xfrm>
          <a:off x="0" y="0"/>
          <a:ext cx="0" cy="0"/>
          <a:chOff x="0" y="0"/>
          <a:chExt cx="0" cy="0"/>
        </a:xfrm>
      </p:grpSpPr>
      <p:sp>
        <p:nvSpPr>
          <p:cNvPr id="87" name="Google Shape;87;p15"/>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txBox="1">
            <a:spLocks noGrp="1"/>
          </p:cNvSpPr>
          <p:nvPr>
            <p:ph type="title"/>
          </p:nvPr>
        </p:nvSpPr>
        <p:spPr>
          <a:xfrm>
            <a:off x="720000" y="540000"/>
            <a:ext cx="35568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89" name="Google Shape;89;p15"/>
          <p:cNvSpPr txBox="1">
            <a:spLocks noGrp="1"/>
          </p:cNvSpPr>
          <p:nvPr>
            <p:ph type="subTitle" idx="1"/>
          </p:nvPr>
        </p:nvSpPr>
        <p:spPr>
          <a:xfrm>
            <a:off x="1072413" y="2286900"/>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0" name="Google Shape;90;p15"/>
          <p:cNvSpPr txBox="1">
            <a:spLocks noGrp="1"/>
          </p:cNvSpPr>
          <p:nvPr>
            <p:ph type="subTitle" idx="2"/>
          </p:nvPr>
        </p:nvSpPr>
        <p:spPr>
          <a:xfrm>
            <a:off x="1072413" y="1969625"/>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1" name="Google Shape;91;p15"/>
          <p:cNvSpPr txBox="1">
            <a:spLocks noGrp="1"/>
          </p:cNvSpPr>
          <p:nvPr>
            <p:ph type="subTitle" idx="3"/>
          </p:nvPr>
        </p:nvSpPr>
        <p:spPr>
          <a:xfrm>
            <a:off x="1072413" y="3648975"/>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2" name="Google Shape;92;p15"/>
          <p:cNvSpPr txBox="1">
            <a:spLocks noGrp="1"/>
          </p:cNvSpPr>
          <p:nvPr>
            <p:ph type="subTitle" idx="4"/>
          </p:nvPr>
        </p:nvSpPr>
        <p:spPr>
          <a:xfrm>
            <a:off x="1072413" y="3331700"/>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3" name="Google Shape;93;p15"/>
          <p:cNvSpPr txBox="1">
            <a:spLocks noGrp="1"/>
          </p:cNvSpPr>
          <p:nvPr>
            <p:ph type="subTitle" idx="5"/>
          </p:nvPr>
        </p:nvSpPr>
        <p:spPr>
          <a:xfrm>
            <a:off x="3831785" y="2286900"/>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4" name="Google Shape;94;p15"/>
          <p:cNvSpPr txBox="1">
            <a:spLocks noGrp="1"/>
          </p:cNvSpPr>
          <p:nvPr>
            <p:ph type="subTitle" idx="6"/>
          </p:nvPr>
        </p:nvSpPr>
        <p:spPr>
          <a:xfrm>
            <a:off x="3831785" y="1969625"/>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5" name="Google Shape;95;p15"/>
          <p:cNvSpPr txBox="1">
            <a:spLocks noGrp="1"/>
          </p:cNvSpPr>
          <p:nvPr>
            <p:ph type="subTitle" idx="7"/>
          </p:nvPr>
        </p:nvSpPr>
        <p:spPr>
          <a:xfrm>
            <a:off x="3831785" y="3648975"/>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6" name="Google Shape;96;p15"/>
          <p:cNvSpPr txBox="1">
            <a:spLocks noGrp="1"/>
          </p:cNvSpPr>
          <p:nvPr>
            <p:ph type="subTitle" idx="8"/>
          </p:nvPr>
        </p:nvSpPr>
        <p:spPr>
          <a:xfrm>
            <a:off x="3831785" y="3331700"/>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7" name="Google Shape;97;p15"/>
          <p:cNvSpPr txBox="1">
            <a:spLocks noGrp="1"/>
          </p:cNvSpPr>
          <p:nvPr>
            <p:ph type="subTitle" idx="9"/>
          </p:nvPr>
        </p:nvSpPr>
        <p:spPr>
          <a:xfrm>
            <a:off x="6591160" y="2286900"/>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8" name="Google Shape;98;p15"/>
          <p:cNvSpPr txBox="1">
            <a:spLocks noGrp="1"/>
          </p:cNvSpPr>
          <p:nvPr>
            <p:ph type="subTitle" idx="13"/>
          </p:nvPr>
        </p:nvSpPr>
        <p:spPr>
          <a:xfrm>
            <a:off x="6591160" y="1969625"/>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9" name="Google Shape;99;p15"/>
          <p:cNvSpPr txBox="1">
            <a:spLocks noGrp="1"/>
          </p:cNvSpPr>
          <p:nvPr>
            <p:ph type="subTitle" idx="14"/>
          </p:nvPr>
        </p:nvSpPr>
        <p:spPr>
          <a:xfrm>
            <a:off x="6591160" y="3648975"/>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0" name="Google Shape;100;p15"/>
          <p:cNvSpPr txBox="1">
            <a:spLocks noGrp="1"/>
          </p:cNvSpPr>
          <p:nvPr>
            <p:ph type="subTitle" idx="15"/>
          </p:nvPr>
        </p:nvSpPr>
        <p:spPr>
          <a:xfrm>
            <a:off x="6591160" y="3331700"/>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1" name="Google Shape;101;p15"/>
          <p:cNvSpPr/>
          <p:nvPr/>
        </p:nvSpPr>
        <p:spPr>
          <a:xfrm>
            <a:off x="3515050" y="540000"/>
            <a:ext cx="4908900" cy="22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0000" y="54000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105" name="Google Shape;105;p16"/>
          <p:cNvSpPr txBox="1">
            <a:spLocks noGrp="1"/>
          </p:cNvSpPr>
          <p:nvPr>
            <p:ph type="title" idx="2" hasCustomPrompt="1"/>
          </p:nvPr>
        </p:nvSpPr>
        <p:spPr>
          <a:xfrm>
            <a:off x="876525" y="1867600"/>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106" name="Google Shape;106;p16"/>
          <p:cNvSpPr txBox="1">
            <a:spLocks noGrp="1"/>
          </p:cNvSpPr>
          <p:nvPr>
            <p:ph type="subTitle" idx="1"/>
          </p:nvPr>
        </p:nvSpPr>
        <p:spPr>
          <a:xfrm>
            <a:off x="2047875" y="1801850"/>
            <a:ext cx="2524200" cy="3375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chemeClr val="lt2"/>
                </a:solidFill>
                <a:latin typeface="Reem Kufi"/>
                <a:ea typeface="Reem Kufi"/>
                <a:cs typeface="Reem Kufi"/>
                <a:sym typeface="Reem Kufi"/>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107" name="Google Shape;107;p16"/>
          <p:cNvSpPr txBox="1">
            <a:spLocks noGrp="1"/>
          </p:cNvSpPr>
          <p:nvPr>
            <p:ph type="subTitle" idx="3"/>
          </p:nvPr>
        </p:nvSpPr>
        <p:spPr>
          <a:xfrm>
            <a:off x="2047875" y="2097125"/>
            <a:ext cx="2285700" cy="611700"/>
          </a:xfrm>
          <a:prstGeom prst="rect">
            <a:avLst/>
          </a:prstGeom>
        </p:spPr>
        <p:txBody>
          <a:bodyPr spcFirstLastPara="1" wrap="square" lIns="91425" tIns="91425" rIns="91425" bIns="91425" anchor="t" anchorCtr="0">
            <a:noAutofit/>
          </a:bodyPr>
          <a:lstStyle>
            <a:lvl1pPr lvl="0">
              <a:spcBef>
                <a:spcPts val="0"/>
              </a:spcBef>
              <a:spcAft>
                <a:spcPts val="0"/>
              </a:spcAft>
              <a:buNone/>
              <a:defRPr sz="1600"/>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108" name="Google Shape;108;p16"/>
          <p:cNvSpPr txBox="1">
            <a:spLocks noGrp="1"/>
          </p:cNvSpPr>
          <p:nvPr>
            <p:ph type="title" idx="4" hasCustomPrompt="1"/>
          </p:nvPr>
        </p:nvSpPr>
        <p:spPr>
          <a:xfrm>
            <a:off x="876525" y="3534475"/>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109" name="Google Shape;109;p16"/>
          <p:cNvSpPr txBox="1">
            <a:spLocks noGrp="1"/>
          </p:cNvSpPr>
          <p:nvPr>
            <p:ph type="subTitle" idx="5"/>
          </p:nvPr>
        </p:nvSpPr>
        <p:spPr>
          <a:xfrm>
            <a:off x="2047875" y="3468725"/>
            <a:ext cx="2524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10" name="Google Shape;110;p16"/>
          <p:cNvSpPr txBox="1">
            <a:spLocks noGrp="1"/>
          </p:cNvSpPr>
          <p:nvPr>
            <p:ph type="subTitle" idx="6"/>
          </p:nvPr>
        </p:nvSpPr>
        <p:spPr>
          <a:xfrm>
            <a:off x="2047875" y="3764000"/>
            <a:ext cx="2285700" cy="611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11" name="Google Shape;111;p16"/>
          <p:cNvSpPr txBox="1">
            <a:spLocks noGrp="1"/>
          </p:cNvSpPr>
          <p:nvPr>
            <p:ph type="title" idx="7" hasCustomPrompt="1"/>
          </p:nvPr>
        </p:nvSpPr>
        <p:spPr>
          <a:xfrm>
            <a:off x="4695825" y="1867600"/>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112" name="Google Shape;112;p16"/>
          <p:cNvSpPr txBox="1">
            <a:spLocks noGrp="1"/>
          </p:cNvSpPr>
          <p:nvPr>
            <p:ph type="subTitle" idx="8"/>
          </p:nvPr>
        </p:nvSpPr>
        <p:spPr>
          <a:xfrm>
            <a:off x="5867175" y="1801850"/>
            <a:ext cx="2524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13" name="Google Shape;113;p16"/>
          <p:cNvSpPr txBox="1">
            <a:spLocks noGrp="1"/>
          </p:cNvSpPr>
          <p:nvPr>
            <p:ph type="subTitle" idx="9"/>
          </p:nvPr>
        </p:nvSpPr>
        <p:spPr>
          <a:xfrm>
            <a:off x="5867175" y="2097125"/>
            <a:ext cx="2285700" cy="611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14" name="Google Shape;114;p16"/>
          <p:cNvSpPr txBox="1">
            <a:spLocks noGrp="1"/>
          </p:cNvSpPr>
          <p:nvPr>
            <p:ph type="title" idx="13" hasCustomPrompt="1"/>
          </p:nvPr>
        </p:nvSpPr>
        <p:spPr>
          <a:xfrm>
            <a:off x="4695825" y="3534475"/>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115" name="Google Shape;115;p16"/>
          <p:cNvSpPr txBox="1">
            <a:spLocks noGrp="1"/>
          </p:cNvSpPr>
          <p:nvPr>
            <p:ph type="subTitle" idx="14"/>
          </p:nvPr>
        </p:nvSpPr>
        <p:spPr>
          <a:xfrm>
            <a:off x="5867175" y="3468725"/>
            <a:ext cx="2524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16" name="Google Shape;116;p16"/>
          <p:cNvSpPr txBox="1">
            <a:spLocks noGrp="1"/>
          </p:cNvSpPr>
          <p:nvPr>
            <p:ph type="subTitle" idx="15"/>
          </p:nvPr>
        </p:nvSpPr>
        <p:spPr>
          <a:xfrm>
            <a:off x="5867175" y="3764000"/>
            <a:ext cx="2285700" cy="611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17" name="Google Shape;117;p16"/>
          <p:cNvSpPr/>
          <p:nvPr/>
        </p:nvSpPr>
        <p:spPr>
          <a:xfrm>
            <a:off x="3515050" y="540000"/>
            <a:ext cx="4908900" cy="22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720000" y="54000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121" name="Google Shape;121;p17"/>
          <p:cNvSpPr txBox="1">
            <a:spLocks noGrp="1"/>
          </p:cNvSpPr>
          <p:nvPr>
            <p:ph type="subTitle" idx="1"/>
          </p:nvPr>
        </p:nvSpPr>
        <p:spPr>
          <a:xfrm>
            <a:off x="1552725" y="2572650"/>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22" name="Google Shape;122;p17"/>
          <p:cNvSpPr/>
          <p:nvPr/>
        </p:nvSpPr>
        <p:spPr>
          <a:xfrm>
            <a:off x="3515050" y="540000"/>
            <a:ext cx="4908900" cy="22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txBox="1">
            <a:spLocks noGrp="1"/>
          </p:cNvSpPr>
          <p:nvPr>
            <p:ph type="subTitle" idx="2"/>
          </p:nvPr>
        </p:nvSpPr>
        <p:spPr>
          <a:xfrm>
            <a:off x="5410350" y="2572650"/>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24" name="Google Shape;124;p17"/>
          <p:cNvSpPr txBox="1">
            <a:spLocks noGrp="1"/>
          </p:cNvSpPr>
          <p:nvPr>
            <p:ph type="subTitle" idx="3"/>
          </p:nvPr>
        </p:nvSpPr>
        <p:spPr>
          <a:xfrm>
            <a:off x="3481525" y="3896625"/>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25" name="Google Shape;125;p17"/>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p:nvPr/>
        </p:nvSpPr>
        <p:spPr>
          <a:xfrm rot="-900108" flipH="1">
            <a:off x="-152805"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128"/>
        <p:cNvGrpSpPr/>
        <p:nvPr/>
      </p:nvGrpSpPr>
      <p:grpSpPr>
        <a:xfrm>
          <a:off x="0" y="0"/>
          <a:ext cx="0" cy="0"/>
          <a:chOff x="0" y="0"/>
          <a:chExt cx="0" cy="0"/>
        </a:xfrm>
      </p:grpSpPr>
      <p:sp>
        <p:nvSpPr>
          <p:cNvPr id="129" name="Google Shape;129;p18"/>
          <p:cNvSpPr/>
          <p:nvPr/>
        </p:nvSpPr>
        <p:spPr>
          <a:xfrm rot="-9387396">
            <a:off x="-70379"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txBox="1">
            <a:spLocks noGrp="1"/>
          </p:cNvSpPr>
          <p:nvPr>
            <p:ph type="title"/>
          </p:nvPr>
        </p:nvSpPr>
        <p:spPr>
          <a:xfrm>
            <a:off x="5360825" y="540000"/>
            <a:ext cx="30630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1" name="Google Shape;131;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CUSTOM_5">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3657825" y="540000"/>
            <a:ext cx="47661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4" name="Google Shape;134;p19"/>
          <p:cNvSpPr/>
          <p:nvPr/>
        </p:nvSpPr>
        <p:spPr>
          <a:xfrm>
            <a:off x="0" y="0"/>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CUSTOM_5_1">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2156850" y="3584875"/>
            <a:ext cx="4830600" cy="984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3000">
                <a:solidFill>
                  <a:schemeClr val="lt1"/>
                </a:solidFill>
              </a:defRPr>
            </a:lvl1pPr>
            <a:lvl2pPr lvl="1" algn="ctr" rtl="0">
              <a:spcBef>
                <a:spcPts val="0"/>
              </a:spcBef>
              <a:spcAft>
                <a:spcPts val="0"/>
              </a:spcAft>
              <a:buClr>
                <a:schemeClr val="lt2"/>
              </a:buClr>
              <a:buSzPts val="2800"/>
              <a:buNone/>
              <a:defRPr>
                <a:solidFill>
                  <a:schemeClr val="lt2"/>
                </a:solidFill>
              </a:defRPr>
            </a:lvl2pPr>
            <a:lvl3pPr lvl="2" algn="ctr" rtl="0">
              <a:spcBef>
                <a:spcPts val="0"/>
              </a:spcBef>
              <a:spcAft>
                <a:spcPts val="0"/>
              </a:spcAft>
              <a:buClr>
                <a:schemeClr val="lt2"/>
              </a:buClr>
              <a:buSzPts val="2800"/>
              <a:buNone/>
              <a:defRPr>
                <a:solidFill>
                  <a:schemeClr val="lt2"/>
                </a:solidFill>
              </a:defRPr>
            </a:lvl3pPr>
            <a:lvl4pPr lvl="3" algn="ctr" rtl="0">
              <a:spcBef>
                <a:spcPts val="0"/>
              </a:spcBef>
              <a:spcAft>
                <a:spcPts val="0"/>
              </a:spcAft>
              <a:buClr>
                <a:schemeClr val="lt2"/>
              </a:buClr>
              <a:buSzPts val="2800"/>
              <a:buNone/>
              <a:defRPr>
                <a:solidFill>
                  <a:schemeClr val="lt2"/>
                </a:solidFill>
              </a:defRPr>
            </a:lvl4pPr>
            <a:lvl5pPr lvl="4" algn="ctr" rtl="0">
              <a:spcBef>
                <a:spcPts val="0"/>
              </a:spcBef>
              <a:spcAft>
                <a:spcPts val="0"/>
              </a:spcAft>
              <a:buClr>
                <a:schemeClr val="lt2"/>
              </a:buClr>
              <a:buSzPts val="2800"/>
              <a:buNone/>
              <a:defRPr>
                <a:solidFill>
                  <a:schemeClr val="lt2"/>
                </a:solidFill>
              </a:defRPr>
            </a:lvl5pPr>
            <a:lvl6pPr lvl="5" algn="ctr" rtl="0">
              <a:spcBef>
                <a:spcPts val="0"/>
              </a:spcBef>
              <a:spcAft>
                <a:spcPts val="0"/>
              </a:spcAft>
              <a:buClr>
                <a:schemeClr val="lt2"/>
              </a:buClr>
              <a:buSzPts val="2800"/>
              <a:buNone/>
              <a:defRPr>
                <a:solidFill>
                  <a:schemeClr val="lt2"/>
                </a:solidFill>
              </a:defRPr>
            </a:lvl6pPr>
            <a:lvl7pPr lvl="6" algn="ctr" rtl="0">
              <a:spcBef>
                <a:spcPts val="0"/>
              </a:spcBef>
              <a:spcAft>
                <a:spcPts val="0"/>
              </a:spcAft>
              <a:buClr>
                <a:schemeClr val="lt2"/>
              </a:buClr>
              <a:buSzPts val="2800"/>
              <a:buNone/>
              <a:defRPr>
                <a:solidFill>
                  <a:schemeClr val="lt2"/>
                </a:solidFill>
              </a:defRPr>
            </a:lvl7pPr>
            <a:lvl8pPr lvl="7" algn="ctr" rtl="0">
              <a:spcBef>
                <a:spcPts val="0"/>
              </a:spcBef>
              <a:spcAft>
                <a:spcPts val="0"/>
              </a:spcAft>
              <a:buClr>
                <a:schemeClr val="lt2"/>
              </a:buClr>
              <a:buSzPts val="2800"/>
              <a:buNone/>
              <a:defRPr>
                <a:solidFill>
                  <a:schemeClr val="lt2"/>
                </a:solidFill>
              </a:defRPr>
            </a:lvl8pPr>
            <a:lvl9pPr lvl="8" algn="ctr" rtl="0">
              <a:spcBef>
                <a:spcPts val="0"/>
              </a:spcBef>
              <a:spcAft>
                <a:spcPts val="0"/>
              </a:spcAft>
              <a:buClr>
                <a:schemeClr val="lt2"/>
              </a:buClr>
              <a:buSzPts val="2800"/>
              <a:buNone/>
              <a:defRPr>
                <a:solidFill>
                  <a:schemeClr val="lt2"/>
                </a:solidFill>
              </a:defRPr>
            </a:lvl9pPr>
          </a:lstStyle>
          <a:p>
            <a:endParaRPr/>
          </a:p>
        </p:txBody>
      </p:sp>
      <p:sp>
        <p:nvSpPr>
          <p:cNvPr id="138" name="Google Shape;138;p20"/>
          <p:cNvSpPr/>
          <p:nvPr/>
        </p:nvSpPr>
        <p:spPr>
          <a:xfrm>
            <a:off x="0" y="0"/>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hasCustomPrompt="1"/>
          </p:nvPr>
        </p:nvSpPr>
        <p:spPr>
          <a:xfrm>
            <a:off x="3781075" y="1635450"/>
            <a:ext cx="1714500" cy="973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6000"/>
              <a:buNone/>
              <a:defRPr sz="60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7" name="Google Shape;17;p3"/>
          <p:cNvSpPr txBox="1">
            <a:spLocks noGrp="1"/>
          </p:cNvSpPr>
          <p:nvPr>
            <p:ph type="title" idx="2"/>
          </p:nvPr>
        </p:nvSpPr>
        <p:spPr>
          <a:xfrm>
            <a:off x="2343300" y="2406625"/>
            <a:ext cx="4457700" cy="60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3000"/>
              <a:buNone/>
              <a:defRPr sz="3000">
                <a:solidFill>
                  <a:schemeClr val="lt2"/>
                </a:solidFill>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a:endParaRPr/>
          </a:p>
        </p:txBody>
      </p:sp>
      <p:sp>
        <p:nvSpPr>
          <p:cNvPr id="18" name="Google Shape;18;p3"/>
          <p:cNvSpPr/>
          <p:nvPr/>
        </p:nvSpPr>
        <p:spPr>
          <a:xfrm>
            <a:off x="3515050" y="540000"/>
            <a:ext cx="4908900" cy="22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720000" y="4341175"/>
            <a:ext cx="4908900" cy="22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0" y="0"/>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10800000">
            <a:off x="7603425" y="3602975"/>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ubTitle" idx="1"/>
          </p:nvPr>
        </p:nvSpPr>
        <p:spPr>
          <a:xfrm>
            <a:off x="2343300" y="2895900"/>
            <a:ext cx="4457700" cy="4560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3" name="Google Shape;23;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CUSTOM_5_1_2">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720000" y="540000"/>
            <a:ext cx="35568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142" name="Google Shape;142;p21"/>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1"/>
          <p:cNvSpPr/>
          <p:nvPr/>
        </p:nvSpPr>
        <p:spPr>
          <a:xfrm>
            <a:off x="4867275" y="540000"/>
            <a:ext cx="3556800" cy="22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s">
  <p:cSld name="CUSTOM_5_1_1">
    <p:spTree>
      <p:nvGrpSpPr>
        <p:cNvPr id="1" name="Shape 145"/>
        <p:cNvGrpSpPr/>
        <p:nvPr/>
      </p:nvGrpSpPr>
      <p:grpSpPr>
        <a:xfrm>
          <a:off x="0" y="0"/>
          <a:ext cx="0" cy="0"/>
          <a:chOff x="0" y="0"/>
          <a:chExt cx="0" cy="0"/>
        </a:xfrm>
      </p:grpSpPr>
      <p:sp>
        <p:nvSpPr>
          <p:cNvPr id="146" name="Google Shape;146;p22"/>
          <p:cNvSpPr/>
          <p:nvPr/>
        </p:nvSpPr>
        <p:spPr>
          <a:xfrm rot="9387396" flipH="1">
            <a:off x="7503726"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rot="-900108" flipH="1">
            <a:off x="-152805"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txBox="1">
            <a:spLocks noGrp="1"/>
          </p:cNvSpPr>
          <p:nvPr>
            <p:ph type="title"/>
          </p:nvPr>
        </p:nvSpPr>
        <p:spPr>
          <a:xfrm>
            <a:off x="720000" y="540000"/>
            <a:ext cx="3852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149" name="Google Shape;149;p22"/>
          <p:cNvSpPr txBox="1">
            <a:spLocks noGrp="1"/>
          </p:cNvSpPr>
          <p:nvPr>
            <p:ph type="title" idx="2" hasCustomPrompt="1"/>
          </p:nvPr>
        </p:nvSpPr>
        <p:spPr>
          <a:xfrm>
            <a:off x="720000" y="2014725"/>
            <a:ext cx="1985400" cy="1069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7200"/>
              <a:buNone/>
              <a:defRPr sz="72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0" name="Google Shape;150;p22"/>
          <p:cNvSpPr txBox="1">
            <a:spLocks noGrp="1"/>
          </p:cNvSpPr>
          <p:nvPr>
            <p:ph type="subTitle" idx="1"/>
          </p:nvPr>
        </p:nvSpPr>
        <p:spPr>
          <a:xfrm>
            <a:off x="721345" y="2786250"/>
            <a:ext cx="1985400" cy="450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51" name="Google Shape;151;p22"/>
          <p:cNvSpPr txBox="1">
            <a:spLocks noGrp="1"/>
          </p:cNvSpPr>
          <p:nvPr>
            <p:ph type="title" idx="3" hasCustomPrompt="1"/>
          </p:nvPr>
        </p:nvSpPr>
        <p:spPr>
          <a:xfrm>
            <a:off x="3578625" y="2014725"/>
            <a:ext cx="1985400" cy="1069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7200"/>
              <a:buNone/>
              <a:defRPr sz="72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2" name="Google Shape;152;p22"/>
          <p:cNvSpPr txBox="1">
            <a:spLocks noGrp="1"/>
          </p:cNvSpPr>
          <p:nvPr>
            <p:ph type="subTitle" idx="4"/>
          </p:nvPr>
        </p:nvSpPr>
        <p:spPr>
          <a:xfrm>
            <a:off x="3579970" y="2786250"/>
            <a:ext cx="1985400" cy="450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53" name="Google Shape;153;p22"/>
          <p:cNvSpPr txBox="1">
            <a:spLocks noGrp="1"/>
          </p:cNvSpPr>
          <p:nvPr>
            <p:ph type="title" idx="5" hasCustomPrompt="1"/>
          </p:nvPr>
        </p:nvSpPr>
        <p:spPr>
          <a:xfrm>
            <a:off x="6437250" y="2014725"/>
            <a:ext cx="1985400" cy="1069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7200"/>
              <a:buNone/>
              <a:defRPr sz="72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4" name="Google Shape;154;p22"/>
          <p:cNvSpPr txBox="1">
            <a:spLocks noGrp="1"/>
          </p:cNvSpPr>
          <p:nvPr>
            <p:ph type="subTitle" idx="6"/>
          </p:nvPr>
        </p:nvSpPr>
        <p:spPr>
          <a:xfrm>
            <a:off x="6438595" y="2786250"/>
            <a:ext cx="1985400" cy="450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55" name="Google Shape;155;p22"/>
          <p:cNvSpPr/>
          <p:nvPr/>
        </p:nvSpPr>
        <p:spPr>
          <a:xfrm flipH="1">
            <a:off x="3515112" y="4341175"/>
            <a:ext cx="4908900" cy="22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ne column text 1">
  <p:cSld name="CUSTOM_3_1">
    <p:spTree>
      <p:nvGrpSpPr>
        <p:cNvPr id="1" name="Shape 157"/>
        <p:cNvGrpSpPr/>
        <p:nvPr/>
      </p:nvGrpSpPr>
      <p:grpSpPr>
        <a:xfrm>
          <a:off x="0" y="0"/>
          <a:ext cx="0" cy="0"/>
          <a:chOff x="0" y="0"/>
          <a:chExt cx="0" cy="0"/>
        </a:xfrm>
      </p:grpSpPr>
      <p:sp>
        <p:nvSpPr>
          <p:cNvPr id="158" name="Google Shape;158;p23"/>
          <p:cNvSpPr/>
          <p:nvPr/>
        </p:nvSpPr>
        <p:spPr>
          <a:xfrm rot="-9387396">
            <a:off x="-70379"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3"/>
          <p:cNvSpPr txBox="1">
            <a:spLocks noGrp="1"/>
          </p:cNvSpPr>
          <p:nvPr>
            <p:ph type="title"/>
          </p:nvPr>
        </p:nvSpPr>
        <p:spPr>
          <a:xfrm>
            <a:off x="4930625" y="540000"/>
            <a:ext cx="34932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0" name="Google Shape;160;p23"/>
          <p:cNvSpPr txBox="1">
            <a:spLocks noGrp="1"/>
          </p:cNvSpPr>
          <p:nvPr>
            <p:ph type="subTitle" idx="1"/>
          </p:nvPr>
        </p:nvSpPr>
        <p:spPr>
          <a:xfrm>
            <a:off x="723900" y="2076450"/>
            <a:ext cx="2790900" cy="16479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1600"/>
              </a:spcBef>
              <a:spcAft>
                <a:spcPts val="0"/>
              </a:spcAft>
              <a:buSzPts val="1800"/>
              <a:buNone/>
              <a:defRPr sz="1800"/>
            </a:lvl2pPr>
            <a:lvl3pPr lvl="2">
              <a:spcBef>
                <a:spcPts val="1600"/>
              </a:spcBef>
              <a:spcAft>
                <a:spcPts val="0"/>
              </a:spcAft>
              <a:buSzPts val="1800"/>
              <a:buNone/>
              <a:defRPr sz="1800"/>
            </a:lvl3pPr>
            <a:lvl4pPr lvl="3">
              <a:spcBef>
                <a:spcPts val="1600"/>
              </a:spcBef>
              <a:spcAft>
                <a:spcPts val="0"/>
              </a:spcAft>
              <a:buSzPts val="1800"/>
              <a:buNone/>
              <a:defRPr sz="1800"/>
            </a:lvl4pPr>
            <a:lvl5pPr lvl="4">
              <a:spcBef>
                <a:spcPts val="1600"/>
              </a:spcBef>
              <a:spcAft>
                <a:spcPts val="0"/>
              </a:spcAft>
              <a:buSzPts val="1800"/>
              <a:buNone/>
              <a:defRPr sz="1800"/>
            </a:lvl5pPr>
            <a:lvl6pPr lvl="5">
              <a:spcBef>
                <a:spcPts val="1600"/>
              </a:spcBef>
              <a:spcAft>
                <a:spcPts val="0"/>
              </a:spcAft>
              <a:buSzPts val="1800"/>
              <a:buNone/>
              <a:defRPr sz="1800"/>
            </a:lvl6pPr>
            <a:lvl7pPr lvl="6">
              <a:spcBef>
                <a:spcPts val="1600"/>
              </a:spcBef>
              <a:spcAft>
                <a:spcPts val="0"/>
              </a:spcAft>
              <a:buSzPts val="1800"/>
              <a:buNone/>
              <a:defRPr sz="1800"/>
            </a:lvl7pPr>
            <a:lvl8pPr lvl="7">
              <a:spcBef>
                <a:spcPts val="1600"/>
              </a:spcBef>
              <a:spcAft>
                <a:spcPts val="0"/>
              </a:spcAft>
              <a:buSzPts val="1800"/>
              <a:buNone/>
              <a:defRPr sz="1800"/>
            </a:lvl8pPr>
            <a:lvl9pPr lvl="8">
              <a:spcBef>
                <a:spcPts val="1600"/>
              </a:spcBef>
              <a:spcAft>
                <a:spcPts val="1600"/>
              </a:spcAft>
              <a:buSzPts val="1800"/>
              <a:buNone/>
              <a:defRPr sz="1800"/>
            </a:lvl9pPr>
          </a:lstStyle>
          <a:p>
            <a:endParaRPr/>
          </a:p>
        </p:txBody>
      </p:sp>
      <p:sp>
        <p:nvSpPr>
          <p:cNvPr id="161" name="Google Shape;161;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e column text 3">
  <p:cSld name="CUSTOM_3_1_2">
    <p:spTree>
      <p:nvGrpSpPr>
        <p:cNvPr id="1" name="Shape 162"/>
        <p:cNvGrpSpPr/>
        <p:nvPr/>
      </p:nvGrpSpPr>
      <p:grpSpPr>
        <a:xfrm>
          <a:off x="0" y="0"/>
          <a:ext cx="0" cy="0"/>
          <a:chOff x="0" y="0"/>
          <a:chExt cx="0" cy="0"/>
        </a:xfrm>
      </p:grpSpPr>
      <p:sp>
        <p:nvSpPr>
          <p:cNvPr id="163" name="Google Shape;163;p24"/>
          <p:cNvSpPr txBox="1">
            <a:spLocks noGrp="1"/>
          </p:cNvSpPr>
          <p:nvPr>
            <p:ph type="subTitle" idx="1"/>
          </p:nvPr>
        </p:nvSpPr>
        <p:spPr>
          <a:xfrm>
            <a:off x="723900" y="2076450"/>
            <a:ext cx="2790900" cy="1250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1600"/>
              </a:spcBef>
              <a:spcAft>
                <a:spcPts val="0"/>
              </a:spcAft>
              <a:buSzPts val="1800"/>
              <a:buNone/>
              <a:defRPr sz="1800"/>
            </a:lvl2pPr>
            <a:lvl3pPr lvl="2" rtl="0">
              <a:spcBef>
                <a:spcPts val="1600"/>
              </a:spcBef>
              <a:spcAft>
                <a:spcPts val="0"/>
              </a:spcAft>
              <a:buSzPts val="1800"/>
              <a:buNone/>
              <a:defRPr sz="1800"/>
            </a:lvl3pPr>
            <a:lvl4pPr lvl="3" rtl="0">
              <a:spcBef>
                <a:spcPts val="1600"/>
              </a:spcBef>
              <a:spcAft>
                <a:spcPts val="0"/>
              </a:spcAft>
              <a:buSzPts val="1800"/>
              <a:buNone/>
              <a:defRPr sz="1800"/>
            </a:lvl4pPr>
            <a:lvl5pPr lvl="4" rtl="0">
              <a:spcBef>
                <a:spcPts val="1600"/>
              </a:spcBef>
              <a:spcAft>
                <a:spcPts val="0"/>
              </a:spcAft>
              <a:buSzPts val="1800"/>
              <a:buNone/>
              <a:defRPr sz="1800"/>
            </a:lvl5pPr>
            <a:lvl6pPr lvl="5" rtl="0">
              <a:spcBef>
                <a:spcPts val="1600"/>
              </a:spcBef>
              <a:spcAft>
                <a:spcPts val="0"/>
              </a:spcAft>
              <a:buSzPts val="1800"/>
              <a:buNone/>
              <a:defRPr sz="1800"/>
            </a:lvl6pPr>
            <a:lvl7pPr lvl="6" rtl="0">
              <a:spcBef>
                <a:spcPts val="1600"/>
              </a:spcBef>
              <a:spcAft>
                <a:spcPts val="0"/>
              </a:spcAft>
              <a:buSzPts val="1800"/>
              <a:buNone/>
              <a:defRPr sz="1800"/>
            </a:lvl7pPr>
            <a:lvl8pPr lvl="7" rtl="0">
              <a:spcBef>
                <a:spcPts val="1600"/>
              </a:spcBef>
              <a:spcAft>
                <a:spcPts val="0"/>
              </a:spcAft>
              <a:buSzPts val="1800"/>
              <a:buNone/>
              <a:defRPr sz="1800"/>
            </a:lvl8pPr>
            <a:lvl9pPr lvl="8" rtl="0">
              <a:spcBef>
                <a:spcPts val="1600"/>
              </a:spcBef>
              <a:spcAft>
                <a:spcPts val="1600"/>
              </a:spcAft>
              <a:buSzPts val="1800"/>
              <a:buNone/>
              <a:defRPr sz="1800"/>
            </a:lvl9pPr>
          </a:lstStyle>
          <a:p>
            <a:endParaRPr/>
          </a:p>
        </p:txBody>
      </p:sp>
      <p:sp>
        <p:nvSpPr>
          <p:cNvPr id="164" name="Google Shape;164;p24"/>
          <p:cNvSpPr txBox="1">
            <a:spLocks noGrp="1"/>
          </p:cNvSpPr>
          <p:nvPr>
            <p:ph type="title"/>
          </p:nvPr>
        </p:nvSpPr>
        <p:spPr>
          <a:xfrm>
            <a:off x="720000" y="54000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165" name="Google Shape;165;p24"/>
          <p:cNvSpPr/>
          <p:nvPr/>
        </p:nvSpPr>
        <p:spPr>
          <a:xfrm rot="10800000" flipH="1">
            <a:off x="0" y="3602975"/>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4"/>
          <p:cNvSpPr/>
          <p:nvPr/>
        </p:nvSpPr>
        <p:spPr>
          <a:xfrm>
            <a:off x="4250775" y="540000"/>
            <a:ext cx="4173300" cy="22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2">
  <p:cSld name="CUSTOM_3_1_1">
    <p:bg>
      <p:bgPr>
        <a:solidFill>
          <a:schemeClr val="lt1"/>
        </a:solidFill>
        <a:effectLst/>
      </p:bgPr>
    </p:bg>
    <p:spTree>
      <p:nvGrpSpPr>
        <p:cNvPr id="1" name="Shape 168"/>
        <p:cNvGrpSpPr/>
        <p:nvPr/>
      </p:nvGrpSpPr>
      <p:grpSpPr>
        <a:xfrm>
          <a:off x="0" y="0"/>
          <a:ext cx="0" cy="0"/>
          <a:chOff x="0" y="0"/>
          <a:chExt cx="0" cy="0"/>
        </a:xfrm>
      </p:grpSpPr>
      <p:sp>
        <p:nvSpPr>
          <p:cNvPr id="169" name="Google Shape;169;p25"/>
          <p:cNvSpPr/>
          <p:nvPr/>
        </p:nvSpPr>
        <p:spPr>
          <a:xfrm rot="10800000">
            <a:off x="7603425" y="3602975"/>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5"/>
          <p:cNvSpPr txBox="1">
            <a:spLocks noGrp="1"/>
          </p:cNvSpPr>
          <p:nvPr>
            <p:ph type="subTitle" idx="1"/>
          </p:nvPr>
        </p:nvSpPr>
        <p:spPr>
          <a:xfrm>
            <a:off x="5686200" y="1518250"/>
            <a:ext cx="2737800" cy="1647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a:lvl1pPr>
            <a:lvl2pPr lvl="1" algn="r" rtl="0">
              <a:spcBef>
                <a:spcPts val="1600"/>
              </a:spcBef>
              <a:spcAft>
                <a:spcPts val="0"/>
              </a:spcAft>
              <a:buSzPts val="1800"/>
              <a:buNone/>
              <a:defRPr sz="1800"/>
            </a:lvl2pPr>
            <a:lvl3pPr lvl="2" algn="r" rtl="0">
              <a:spcBef>
                <a:spcPts val="1600"/>
              </a:spcBef>
              <a:spcAft>
                <a:spcPts val="0"/>
              </a:spcAft>
              <a:buSzPts val="1800"/>
              <a:buNone/>
              <a:defRPr sz="1800"/>
            </a:lvl3pPr>
            <a:lvl4pPr lvl="3" algn="r" rtl="0">
              <a:spcBef>
                <a:spcPts val="1600"/>
              </a:spcBef>
              <a:spcAft>
                <a:spcPts val="0"/>
              </a:spcAft>
              <a:buSzPts val="1800"/>
              <a:buNone/>
              <a:defRPr sz="1800"/>
            </a:lvl4pPr>
            <a:lvl5pPr lvl="4" algn="r" rtl="0">
              <a:spcBef>
                <a:spcPts val="1600"/>
              </a:spcBef>
              <a:spcAft>
                <a:spcPts val="0"/>
              </a:spcAft>
              <a:buSzPts val="1800"/>
              <a:buNone/>
              <a:defRPr sz="1800"/>
            </a:lvl5pPr>
            <a:lvl6pPr lvl="5" algn="r" rtl="0">
              <a:spcBef>
                <a:spcPts val="1600"/>
              </a:spcBef>
              <a:spcAft>
                <a:spcPts val="0"/>
              </a:spcAft>
              <a:buSzPts val="1800"/>
              <a:buNone/>
              <a:defRPr sz="1800"/>
            </a:lvl6pPr>
            <a:lvl7pPr lvl="6" algn="r" rtl="0">
              <a:spcBef>
                <a:spcPts val="1600"/>
              </a:spcBef>
              <a:spcAft>
                <a:spcPts val="0"/>
              </a:spcAft>
              <a:buSzPts val="1800"/>
              <a:buNone/>
              <a:defRPr sz="1800"/>
            </a:lvl7pPr>
            <a:lvl8pPr lvl="7" algn="r" rtl="0">
              <a:spcBef>
                <a:spcPts val="1600"/>
              </a:spcBef>
              <a:spcAft>
                <a:spcPts val="0"/>
              </a:spcAft>
              <a:buSzPts val="1800"/>
              <a:buNone/>
              <a:defRPr sz="1800"/>
            </a:lvl8pPr>
            <a:lvl9pPr lvl="8" algn="r" rtl="0">
              <a:spcBef>
                <a:spcPts val="1600"/>
              </a:spcBef>
              <a:spcAft>
                <a:spcPts val="1600"/>
              </a:spcAft>
              <a:buSzPts val="1800"/>
              <a:buNone/>
              <a:defRPr sz="1800"/>
            </a:lvl9pPr>
          </a:lstStyle>
          <a:p>
            <a:endParaRPr/>
          </a:p>
        </p:txBody>
      </p:sp>
      <p:sp>
        <p:nvSpPr>
          <p:cNvPr id="171" name="Google Shape;171;p25"/>
          <p:cNvSpPr txBox="1">
            <a:spLocks noGrp="1"/>
          </p:cNvSpPr>
          <p:nvPr>
            <p:ph type="title"/>
          </p:nvPr>
        </p:nvSpPr>
        <p:spPr>
          <a:xfrm>
            <a:off x="720000" y="540000"/>
            <a:ext cx="4966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2" name="Google Shape;172;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p:cSld name="CUSTOM_4">
    <p:bg>
      <p:bgPr>
        <a:solidFill>
          <a:schemeClr val="lt1"/>
        </a:solidFill>
        <a:effectLst/>
      </p:bgPr>
    </p:bg>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720000" y="54000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175" name="Google Shape;175;p26"/>
          <p:cNvSpPr/>
          <p:nvPr/>
        </p:nvSpPr>
        <p:spPr>
          <a:xfrm>
            <a:off x="3515050" y="540000"/>
            <a:ext cx="4908900" cy="22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txBox="1">
            <a:spLocks noGrp="1"/>
          </p:cNvSpPr>
          <p:nvPr>
            <p:ph type="subTitle" idx="1"/>
          </p:nvPr>
        </p:nvSpPr>
        <p:spPr>
          <a:xfrm>
            <a:off x="2314725" y="2496450"/>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77" name="Google Shape;177;p26"/>
          <p:cNvSpPr txBox="1">
            <a:spLocks noGrp="1"/>
          </p:cNvSpPr>
          <p:nvPr>
            <p:ph type="subTitle" idx="2"/>
          </p:nvPr>
        </p:nvSpPr>
        <p:spPr>
          <a:xfrm>
            <a:off x="5943750" y="2496450"/>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78" name="Google Shape;178;p26"/>
          <p:cNvSpPr txBox="1">
            <a:spLocks noGrp="1"/>
          </p:cNvSpPr>
          <p:nvPr>
            <p:ph type="subTitle" idx="3"/>
          </p:nvPr>
        </p:nvSpPr>
        <p:spPr>
          <a:xfrm>
            <a:off x="2314725" y="2179175"/>
            <a:ext cx="22857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79" name="Google Shape;179;p26"/>
          <p:cNvSpPr txBox="1">
            <a:spLocks noGrp="1"/>
          </p:cNvSpPr>
          <p:nvPr>
            <p:ph type="subTitle" idx="4"/>
          </p:nvPr>
        </p:nvSpPr>
        <p:spPr>
          <a:xfrm>
            <a:off x="5943750" y="2179175"/>
            <a:ext cx="22857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80" name="Google Shape;180;p26"/>
          <p:cNvSpPr txBox="1">
            <a:spLocks noGrp="1"/>
          </p:cNvSpPr>
          <p:nvPr>
            <p:ph type="subTitle" idx="5"/>
          </p:nvPr>
        </p:nvSpPr>
        <p:spPr>
          <a:xfrm>
            <a:off x="2314725" y="3858525"/>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81" name="Google Shape;181;p26"/>
          <p:cNvSpPr txBox="1">
            <a:spLocks noGrp="1"/>
          </p:cNvSpPr>
          <p:nvPr>
            <p:ph type="subTitle" idx="6"/>
          </p:nvPr>
        </p:nvSpPr>
        <p:spPr>
          <a:xfrm>
            <a:off x="5943750" y="3858525"/>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82" name="Google Shape;182;p26"/>
          <p:cNvSpPr txBox="1">
            <a:spLocks noGrp="1"/>
          </p:cNvSpPr>
          <p:nvPr>
            <p:ph type="subTitle" idx="7"/>
          </p:nvPr>
        </p:nvSpPr>
        <p:spPr>
          <a:xfrm>
            <a:off x="2314725" y="3541250"/>
            <a:ext cx="22857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83" name="Google Shape;183;p26"/>
          <p:cNvSpPr txBox="1">
            <a:spLocks noGrp="1"/>
          </p:cNvSpPr>
          <p:nvPr>
            <p:ph type="subTitle" idx="8"/>
          </p:nvPr>
        </p:nvSpPr>
        <p:spPr>
          <a:xfrm>
            <a:off x="5943750" y="3541250"/>
            <a:ext cx="22857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84" name="Google Shape;184;p26"/>
          <p:cNvSpPr/>
          <p:nvPr/>
        </p:nvSpPr>
        <p:spPr>
          <a:xfrm rot="10800000" flipH="1">
            <a:off x="0" y="3602975"/>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ullet Point 1">
  <p:cSld name="CUSTOM_7">
    <p:bg>
      <p:bgPr>
        <a:solidFill>
          <a:schemeClr val="lt1"/>
        </a:solidFill>
        <a:effectLst/>
      </p:bgPr>
    </p:bg>
    <p:spTree>
      <p:nvGrpSpPr>
        <p:cNvPr id="1" name="Shape 186"/>
        <p:cNvGrpSpPr/>
        <p:nvPr/>
      </p:nvGrpSpPr>
      <p:grpSpPr>
        <a:xfrm>
          <a:off x="0" y="0"/>
          <a:ext cx="0" cy="0"/>
          <a:chOff x="0" y="0"/>
          <a:chExt cx="0" cy="0"/>
        </a:xfrm>
      </p:grpSpPr>
      <p:sp>
        <p:nvSpPr>
          <p:cNvPr id="187" name="Google Shape;187;p27"/>
          <p:cNvSpPr/>
          <p:nvPr/>
        </p:nvSpPr>
        <p:spPr>
          <a:xfrm rot="-9387396">
            <a:off x="-70379"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7"/>
          <p:cNvSpPr txBox="1">
            <a:spLocks noGrp="1"/>
          </p:cNvSpPr>
          <p:nvPr>
            <p:ph type="title"/>
          </p:nvPr>
        </p:nvSpPr>
        <p:spPr>
          <a:xfrm>
            <a:off x="5360825" y="540000"/>
            <a:ext cx="30630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9" name="Google Shape;189;p27"/>
          <p:cNvSpPr txBox="1">
            <a:spLocks noGrp="1"/>
          </p:cNvSpPr>
          <p:nvPr>
            <p:ph type="subTitle" idx="1"/>
          </p:nvPr>
        </p:nvSpPr>
        <p:spPr>
          <a:xfrm>
            <a:off x="1160550" y="1619250"/>
            <a:ext cx="4758900" cy="2524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600"/>
              <a:buChar char="●"/>
              <a:defRPr sz="16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a:endParaRPr/>
          </a:p>
        </p:txBody>
      </p:sp>
      <p:sp>
        <p:nvSpPr>
          <p:cNvPr id="190" name="Google Shape;190;p27"/>
          <p:cNvSpPr/>
          <p:nvPr/>
        </p:nvSpPr>
        <p:spPr>
          <a:xfrm flipH="1">
            <a:off x="3515112" y="4341175"/>
            <a:ext cx="4908900" cy="22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ullet Point 2">
  <p:cSld name="CUSTOM_7_1">
    <p:bg>
      <p:bgPr>
        <a:solidFill>
          <a:schemeClr val="lt1"/>
        </a:solidFill>
        <a:effectLst/>
      </p:bgPr>
    </p:bg>
    <p:spTree>
      <p:nvGrpSpPr>
        <p:cNvPr id="1" name="Shape 192"/>
        <p:cNvGrpSpPr/>
        <p:nvPr/>
      </p:nvGrpSpPr>
      <p:grpSpPr>
        <a:xfrm>
          <a:off x="0" y="0"/>
          <a:ext cx="0" cy="0"/>
          <a:chOff x="0" y="0"/>
          <a:chExt cx="0" cy="0"/>
        </a:xfrm>
      </p:grpSpPr>
      <p:sp>
        <p:nvSpPr>
          <p:cNvPr id="193" name="Google Shape;193;p28"/>
          <p:cNvSpPr txBox="1">
            <a:spLocks noGrp="1"/>
          </p:cNvSpPr>
          <p:nvPr>
            <p:ph type="subTitle" idx="1"/>
          </p:nvPr>
        </p:nvSpPr>
        <p:spPr>
          <a:xfrm>
            <a:off x="1160550" y="1619250"/>
            <a:ext cx="4758900" cy="2949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194" name="Google Shape;194;p28"/>
          <p:cNvSpPr txBox="1">
            <a:spLocks noGrp="1"/>
          </p:cNvSpPr>
          <p:nvPr>
            <p:ph type="title"/>
          </p:nvPr>
        </p:nvSpPr>
        <p:spPr>
          <a:xfrm>
            <a:off x="720000" y="540000"/>
            <a:ext cx="3852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195" name="Google Shape;195;p28"/>
          <p:cNvSpPr/>
          <p:nvPr/>
        </p:nvSpPr>
        <p:spPr>
          <a:xfrm>
            <a:off x="4250775" y="540000"/>
            <a:ext cx="4173300" cy="22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8"/>
          <p:cNvSpPr/>
          <p:nvPr/>
        </p:nvSpPr>
        <p:spPr>
          <a:xfrm rot="10800000">
            <a:off x="7603425" y="3602975"/>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p:cSld name="CUSTOM_6">
    <p:bg>
      <p:bgPr>
        <a:solidFill>
          <a:schemeClr val="lt1"/>
        </a:solidFill>
        <a:effectLst/>
      </p:bgPr>
    </p:bg>
    <p:spTree>
      <p:nvGrpSpPr>
        <p:cNvPr id="1" name="Shape 198"/>
        <p:cNvGrpSpPr/>
        <p:nvPr/>
      </p:nvGrpSpPr>
      <p:grpSpPr>
        <a:xfrm>
          <a:off x="0" y="0"/>
          <a:ext cx="0" cy="0"/>
          <a:chOff x="0" y="0"/>
          <a:chExt cx="0" cy="0"/>
        </a:xfrm>
      </p:grpSpPr>
      <p:sp>
        <p:nvSpPr>
          <p:cNvPr id="199" name="Google Shape;199;p29"/>
          <p:cNvSpPr txBox="1">
            <a:spLocks noGrp="1"/>
          </p:cNvSpPr>
          <p:nvPr>
            <p:ph type="title"/>
          </p:nvPr>
        </p:nvSpPr>
        <p:spPr>
          <a:xfrm>
            <a:off x="720000" y="540000"/>
            <a:ext cx="28614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0" name="Google Shape;200;p29"/>
          <p:cNvSpPr txBox="1"/>
          <p:nvPr/>
        </p:nvSpPr>
        <p:spPr>
          <a:xfrm>
            <a:off x="2293625" y="3662200"/>
            <a:ext cx="4552800" cy="5727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200">
                <a:solidFill>
                  <a:schemeClr val="dk2"/>
                </a:solidFill>
                <a:latin typeface="Source Sans Pro"/>
                <a:ea typeface="Source Sans Pro"/>
                <a:cs typeface="Source Sans Pro"/>
                <a:sym typeface="Source Sans Pro"/>
              </a:rPr>
              <a:t>CREDITS: This presentation template was created by </a:t>
            </a:r>
            <a:r>
              <a:rPr lang="en" sz="1200" b="1">
                <a:solidFill>
                  <a:schemeClr val="dk2"/>
                </a:solidFill>
                <a:uFill>
                  <a:noFill/>
                </a:uFill>
                <a:latin typeface="Source Sans Pro"/>
                <a:ea typeface="Source Sans Pro"/>
                <a:cs typeface="Source Sans Pro"/>
                <a:sym typeface="Source Sans Pro"/>
                <a:hlinkClick r:id="rId2">
                  <a:extLst>
                    <a:ext uri="{A12FA001-AC4F-418D-AE19-62706E023703}">
                      <ahyp:hlinkClr xmlns:ahyp="http://schemas.microsoft.com/office/drawing/2018/hyperlinkcolor" val="tx"/>
                    </a:ext>
                  </a:extLst>
                </a:hlinkClick>
              </a:rPr>
              <a:t>Slidesgo</a:t>
            </a:r>
            <a:r>
              <a:rPr lang="en" sz="1200">
                <a:solidFill>
                  <a:schemeClr val="dk2"/>
                </a:solidFill>
                <a:latin typeface="Source Sans Pro"/>
                <a:ea typeface="Source Sans Pro"/>
                <a:cs typeface="Source Sans Pro"/>
                <a:sym typeface="Source Sans Pro"/>
              </a:rPr>
              <a:t>, including icons by </a:t>
            </a:r>
            <a:r>
              <a:rPr lang="en" sz="1200" b="1">
                <a:solidFill>
                  <a:schemeClr val="dk2"/>
                </a:solidFill>
                <a:uFill>
                  <a:noFill/>
                </a:uFill>
                <a:latin typeface="Source Sans Pro"/>
                <a:ea typeface="Source Sans Pro"/>
                <a:cs typeface="Source Sans Pro"/>
                <a:sym typeface="Source Sans Pro"/>
                <a:hlinkClick r:id="rId3">
                  <a:extLst>
                    <a:ext uri="{A12FA001-AC4F-418D-AE19-62706E023703}">
                      <ahyp:hlinkClr xmlns:ahyp="http://schemas.microsoft.com/office/drawing/2018/hyperlinkcolor" val="tx"/>
                    </a:ext>
                  </a:extLst>
                </a:hlinkClick>
              </a:rPr>
              <a:t>Flaticon</a:t>
            </a:r>
            <a:r>
              <a:rPr lang="en" sz="1200">
                <a:solidFill>
                  <a:schemeClr val="dk2"/>
                </a:solidFill>
                <a:latin typeface="Source Sans Pro"/>
                <a:ea typeface="Source Sans Pro"/>
                <a:cs typeface="Source Sans Pro"/>
                <a:sym typeface="Source Sans Pro"/>
              </a:rPr>
              <a:t>, and infographics &amp; images by </a:t>
            </a:r>
            <a:r>
              <a:rPr lang="en" sz="1200" b="1">
                <a:solidFill>
                  <a:schemeClr val="dk2"/>
                </a:solidFill>
                <a:uFill>
                  <a:noFill/>
                </a:uFill>
                <a:latin typeface="Source Sans Pro"/>
                <a:ea typeface="Source Sans Pro"/>
                <a:cs typeface="Source Sans Pro"/>
                <a:sym typeface="Source Sans Pro"/>
                <a:hlinkClick r:id="rId4">
                  <a:extLst>
                    <a:ext uri="{A12FA001-AC4F-418D-AE19-62706E023703}">
                      <ahyp:hlinkClr xmlns:ahyp="http://schemas.microsoft.com/office/drawing/2018/hyperlinkcolor" val="tx"/>
                    </a:ext>
                  </a:extLst>
                </a:hlinkClick>
              </a:rPr>
              <a:t>Freepik</a:t>
            </a:r>
            <a:endParaRPr sz="1200" b="1">
              <a:solidFill>
                <a:schemeClr val="dk2"/>
              </a:solidFill>
              <a:latin typeface="Source Sans Pro"/>
              <a:ea typeface="Source Sans Pro"/>
              <a:cs typeface="Source Sans Pro"/>
              <a:sym typeface="Source Sans Pro"/>
            </a:endParaRPr>
          </a:p>
        </p:txBody>
      </p:sp>
      <p:sp>
        <p:nvSpPr>
          <p:cNvPr id="201" name="Google Shape;201;p29"/>
          <p:cNvSpPr txBox="1">
            <a:spLocks noGrp="1"/>
          </p:cNvSpPr>
          <p:nvPr>
            <p:ph type="subTitle" idx="1"/>
          </p:nvPr>
        </p:nvSpPr>
        <p:spPr>
          <a:xfrm>
            <a:off x="3101850" y="1499650"/>
            <a:ext cx="2940300" cy="110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02" name="Google Shape;202;p29"/>
          <p:cNvSpPr/>
          <p:nvPr/>
        </p:nvSpPr>
        <p:spPr>
          <a:xfrm flipH="1">
            <a:off x="7603425" y="0"/>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rot="10800000" flipH="1">
            <a:off x="0" y="3602975"/>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5">
  <p:cSld name="CUSTOM_8">
    <p:bg>
      <p:bgPr>
        <a:solidFill>
          <a:schemeClr val="lt1"/>
        </a:solidFill>
        <a:effectLst/>
      </p:bgPr>
    </p:bg>
    <p:spTree>
      <p:nvGrpSpPr>
        <p:cNvPr id="1" name="Shape 205"/>
        <p:cNvGrpSpPr/>
        <p:nvPr/>
      </p:nvGrpSpPr>
      <p:grpSpPr>
        <a:xfrm>
          <a:off x="0" y="0"/>
          <a:ext cx="0" cy="0"/>
          <a:chOff x="0" y="0"/>
          <a:chExt cx="0" cy="0"/>
        </a:xfrm>
      </p:grpSpPr>
      <p:sp>
        <p:nvSpPr>
          <p:cNvPr id="206" name="Google Shape;206;p30"/>
          <p:cNvSpPr txBox="1">
            <a:spLocks noGrp="1"/>
          </p:cNvSpPr>
          <p:nvPr>
            <p:ph type="ctrTitle"/>
          </p:nvPr>
        </p:nvSpPr>
        <p:spPr>
          <a:xfrm>
            <a:off x="2646000" y="2744300"/>
            <a:ext cx="3852000" cy="14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EBB55A"/>
              </a:buClr>
              <a:buSzPts val="5200"/>
              <a:buNone/>
              <a:defRPr sz="4800">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07" name="Google Shape;207;p30"/>
          <p:cNvSpPr/>
          <p:nvPr/>
        </p:nvSpPr>
        <p:spPr>
          <a:xfrm rot="-9387396">
            <a:off x="-70379"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24"/>
        <p:cNvGrpSpPr/>
        <p:nvPr/>
      </p:nvGrpSpPr>
      <p:grpSpPr>
        <a:xfrm>
          <a:off x="0" y="0"/>
          <a:ext cx="0" cy="0"/>
          <a:chOff x="0" y="0"/>
          <a:chExt cx="0" cy="0"/>
        </a:xfrm>
      </p:grpSpPr>
      <p:sp>
        <p:nvSpPr>
          <p:cNvPr id="25" name="Google Shape;25;p4"/>
          <p:cNvSpPr txBox="1">
            <a:spLocks noGrp="1"/>
          </p:cNvSpPr>
          <p:nvPr>
            <p:ph type="body" idx="1"/>
          </p:nvPr>
        </p:nvSpPr>
        <p:spPr>
          <a:xfrm>
            <a:off x="1192350" y="1286875"/>
            <a:ext cx="6759300" cy="31728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200"/>
            </a:lvl1pPr>
            <a:lvl2pPr marL="914400" lvl="1" indent="-304800">
              <a:lnSpc>
                <a:spcPct val="100000"/>
              </a:lnSpc>
              <a:spcBef>
                <a:spcPts val="1600"/>
              </a:spcBef>
              <a:spcAft>
                <a:spcPts val="0"/>
              </a:spcAft>
              <a:buSzPts val="1200"/>
              <a:buChar char="○"/>
              <a:defRPr sz="1200"/>
            </a:lvl2pPr>
            <a:lvl3pPr marL="1371600" lvl="2" indent="-304800">
              <a:lnSpc>
                <a:spcPct val="100000"/>
              </a:lnSpc>
              <a:spcBef>
                <a:spcPts val="1600"/>
              </a:spcBef>
              <a:spcAft>
                <a:spcPts val="0"/>
              </a:spcAft>
              <a:buSzPts val="1200"/>
              <a:buChar char="■"/>
              <a:defRPr sz="1200"/>
            </a:lvl3pPr>
            <a:lvl4pPr marL="1828800" lvl="3" indent="-304800">
              <a:lnSpc>
                <a:spcPct val="100000"/>
              </a:lnSpc>
              <a:spcBef>
                <a:spcPts val="1600"/>
              </a:spcBef>
              <a:spcAft>
                <a:spcPts val="0"/>
              </a:spcAft>
              <a:buSzPts val="1200"/>
              <a:buChar char="●"/>
              <a:defRPr sz="1200"/>
            </a:lvl4pPr>
            <a:lvl5pPr marL="2286000" lvl="4" indent="-304800">
              <a:lnSpc>
                <a:spcPct val="100000"/>
              </a:lnSpc>
              <a:spcBef>
                <a:spcPts val="1600"/>
              </a:spcBef>
              <a:spcAft>
                <a:spcPts val="0"/>
              </a:spcAft>
              <a:buSzPts val="1200"/>
              <a:buChar char="○"/>
              <a:defRPr sz="1200"/>
            </a:lvl5pPr>
            <a:lvl6pPr marL="2743200" lvl="5" indent="-304800">
              <a:lnSpc>
                <a:spcPct val="100000"/>
              </a:lnSpc>
              <a:spcBef>
                <a:spcPts val="1600"/>
              </a:spcBef>
              <a:spcAft>
                <a:spcPts val="0"/>
              </a:spcAft>
              <a:buSzPts val="1200"/>
              <a:buChar char="■"/>
              <a:defRPr sz="1200"/>
            </a:lvl6pPr>
            <a:lvl7pPr marL="3200400" lvl="6" indent="-304800">
              <a:lnSpc>
                <a:spcPct val="100000"/>
              </a:lnSpc>
              <a:spcBef>
                <a:spcPts val="1600"/>
              </a:spcBef>
              <a:spcAft>
                <a:spcPts val="0"/>
              </a:spcAft>
              <a:buSzPts val="1200"/>
              <a:buChar char="●"/>
              <a:defRPr sz="1200"/>
            </a:lvl7pPr>
            <a:lvl8pPr marL="3657600" lvl="7" indent="-304800">
              <a:lnSpc>
                <a:spcPct val="100000"/>
              </a:lnSpc>
              <a:spcBef>
                <a:spcPts val="1600"/>
              </a:spcBef>
              <a:spcAft>
                <a:spcPts val="0"/>
              </a:spcAft>
              <a:buSzPts val="1200"/>
              <a:buChar char="○"/>
              <a:defRPr sz="1200"/>
            </a:lvl8pPr>
            <a:lvl9pPr marL="4114800" lvl="8" indent="-304800">
              <a:lnSpc>
                <a:spcPct val="100000"/>
              </a:lnSpc>
              <a:spcBef>
                <a:spcPts val="1600"/>
              </a:spcBef>
              <a:spcAft>
                <a:spcPts val="1600"/>
              </a:spcAft>
              <a:buSzPts val="1200"/>
              <a:buChar char="■"/>
              <a:defRPr sz="1200"/>
            </a:lvl9pPr>
          </a:lstStyle>
          <a:p>
            <a:endParaRPr/>
          </a:p>
        </p:txBody>
      </p:sp>
      <p:sp>
        <p:nvSpPr>
          <p:cNvPr id="26" name="Google Shape;26;p4"/>
          <p:cNvSpPr/>
          <p:nvPr/>
        </p:nvSpPr>
        <p:spPr>
          <a:xfrm rot="-9387396">
            <a:off x="-70379"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2410375" y="540000"/>
            <a:ext cx="6013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 name="Google Shape;28;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210"/>
        <p:cNvGrpSpPr/>
        <p:nvPr/>
      </p:nvGrpSpPr>
      <p:grpSpPr>
        <a:xfrm>
          <a:off x="0" y="0"/>
          <a:ext cx="0" cy="0"/>
          <a:chOff x="0" y="0"/>
          <a:chExt cx="0" cy="0"/>
        </a:xfrm>
      </p:grpSpPr>
      <p:sp>
        <p:nvSpPr>
          <p:cNvPr id="211" name="Google Shape;211;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2" name="Google Shape;212;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13" name="Google Shape;213;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720000" y="540000"/>
            <a:ext cx="3852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31" name="Google Shape;31;p5"/>
          <p:cNvSpPr txBox="1">
            <a:spLocks noGrp="1"/>
          </p:cNvSpPr>
          <p:nvPr>
            <p:ph type="subTitle" idx="1"/>
          </p:nvPr>
        </p:nvSpPr>
        <p:spPr>
          <a:xfrm>
            <a:off x="1976600" y="2953650"/>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32" name="Google Shape;32;p5"/>
          <p:cNvSpPr txBox="1">
            <a:spLocks noGrp="1"/>
          </p:cNvSpPr>
          <p:nvPr>
            <p:ph type="subTitle" idx="2"/>
          </p:nvPr>
        </p:nvSpPr>
        <p:spPr>
          <a:xfrm>
            <a:off x="5748500" y="2953650"/>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33" name="Google Shape;33;p5"/>
          <p:cNvSpPr/>
          <p:nvPr/>
        </p:nvSpPr>
        <p:spPr>
          <a:xfrm>
            <a:off x="4867275" y="540000"/>
            <a:ext cx="3556800" cy="22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txBox="1">
            <a:spLocks noGrp="1"/>
          </p:cNvSpPr>
          <p:nvPr>
            <p:ph type="subTitle" idx="3"/>
          </p:nvPr>
        </p:nvSpPr>
        <p:spPr>
          <a:xfrm>
            <a:off x="1976925" y="2636375"/>
            <a:ext cx="22857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35" name="Google Shape;35;p5"/>
          <p:cNvSpPr txBox="1">
            <a:spLocks noGrp="1"/>
          </p:cNvSpPr>
          <p:nvPr>
            <p:ph type="subTitle" idx="4"/>
          </p:nvPr>
        </p:nvSpPr>
        <p:spPr>
          <a:xfrm>
            <a:off x="5748500" y="2636375"/>
            <a:ext cx="22857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36" name="Google Shape;36;p5"/>
          <p:cNvSpPr/>
          <p:nvPr/>
        </p:nvSpPr>
        <p:spPr>
          <a:xfrm rot="10800000" flipH="1">
            <a:off x="0" y="3602975"/>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38"/>
        <p:cNvGrpSpPr/>
        <p:nvPr/>
      </p:nvGrpSpPr>
      <p:grpSpPr>
        <a:xfrm>
          <a:off x="0" y="0"/>
          <a:ext cx="0" cy="0"/>
          <a:chOff x="0" y="0"/>
          <a:chExt cx="0" cy="0"/>
        </a:xfrm>
      </p:grpSpPr>
      <p:sp>
        <p:nvSpPr>
          <p:cNvPr id="39" name="Google Shape;39;p6"/>
          <p:cNvSpPr/>
          <p:nvPr/>
        </p:nvSpPr>
        <p:spPr>
          <a:xfrm rot="-9387396">
            <a:off x="-70379"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3657825" y="540000"/>
            <a:ext cx="47661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42"/>
        <p:cNvGrpSpPr/>
        <p:nvPr/>
      </p:nvGrpSpPr>
      <p:grpSpPr>
        <a:xfrm>
          <a:off x="0" y="0"/>
          <a:ext cx="0" cy="0"/>
          <a:chOff x="0" y="0"/>
          <a:chExt cx="0" cy="0"/>
        </a:xfrm>
      </p:grpSpPr>
      <p:sp>
        <p:nvSpPr>
          <p:cNvPr id="43" name="Google Shape;43;p7"/>
          <p:cNvSpPr/>
          <p:nvPr/>
        </p:nvSpPr>
        <p:spPr>
          <a:xfrm rot="-9387396">
            <a:off x="-70379"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txBox="1">
            <a:spLocks noGrp="1"/>
          </p:cNvSpPr>
          <p:nvPr>
            <p:ph type="title"/>
          </p:nvPr>
        </p:nvSpPr>
        <p:spPr>
          <a:xfrm>
            <a:off x="3657825" y="540000"/>
            <a:ext cx="47661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 name="Google Shape;45;p7"/>
          <p:cNvSpPr txBox="1">
            <a:spLocks noGrp="1"/>
          </p:cNvSpPr>
          <p:nvPr>
            <p:ph type="subTitle" idx="1"/>
          </p:nvPr>
        </p:nvSpPr>
        <p:spPr>
          <a:xfrm>
            <a:off x="4278250" y="1258300"/>
            <a:ext cx="4145700" cy="727800"/>
          </a:xfrm>
          <a:prstGeom prst="rect">
            <a:avLst/>
          </a:prstGeom>
        </p:spPr>
        <p:txBody>
          <a:bodyPr spcFirstLastPara="1" wrap="square" lIns="91425" tIns="91425" rIns="91425" bIns="91425" anchor="t" anchorCtr="0">
            <a:noAutofit/>
          </a:bodyPr>
          <a:lstStyle>
            <a:lvl1pPr lvl="0" algn="r">
              <a:spcBef>
                <a:spcPts val="0"/>
              </a:spcBef>
              <a:spcAft>
                <a:spcPts val="0"/>
              </a:spcAft>
              <a:buNone/>
              <a:defRPr/>
            </a:lvl1pPr>
            <a:lvl2pPr lvl="1" algn="r">
              <a:spcBef>
                <a:spcPts val="1600"/>
              </a:spcBef>
              <a:spcAft>
                <a:spcPts val="0"/>
              </a:spcAft>
              <a:buNone/>
              <a:defRPr/>
            </a:lvl2pPr>
            <a:lvl3pPr lvl="2" algn="r">
              <a:spcBef>
                <a:spcPts val="1600"/>
              </a:spcBef>
              <a:spcAft>
                <a:spcPts val="0"/>
              </a:spcAft>
              <a:buNone/>
              <a:defRPr/>
            </a:lvl3pPr>
            <a:lvl4pPr lvl="3" algn="r">
              <a:spcBef>
                <a:spcPts val="1600"/>
              </a:spcBef>
              <a:spcAft>
                <a:spcPts val="0"/>
              </a:spcAft>
              <a:buNone/>
              <a:defRPr/>
            </a:lvl4pPr>
            <a:lvl5pPr lvl="4" algn="r">
              <a:spcBef>
                <a:spcPts val="1600"/>
              </a:spcBef>
              <a:spcAft>
                <a:spcPts val="0"/>
              </a:spcAft>
              <a:buNone/>
              <a:defRPr/>
            </a:lvl5pPr>
            <a:lvl6pPr lvl="5" algn="r">
              <a:spcBef>
                <a:spcPts val="1600"/>
              </a:spcBef>
              <a:spcAft>
                <a:spcPts val="0"/>
              </a:spcAft>
              <a:buNone/>
              <a:defRPr/>
            </a:lvl6pPr>
            <a:lvl7pPr lvl="6" algn="r">
              <a:spcBef>
                <a:spcPts val="1600"/>
              </a:spcBef>
              <a:spcAft>
                <a:spcPts val="0"/>
              </a:spcAft>
              <a:buNone/>
              <a:defRPr/>
            </a:lvl7pPr>
            <a:lvl8pPr lvl="7" algn="r">
              <a:spcBef>
                <a:spcPts val="1600"/>
              </a:spcBef>
              <a:spcAft>
                <a:spcPts val="0"/>
              </a:spcAft>
              <a:buNone/>
              <a:defRPr/>
            </a:lvl8pPr>
            <a:lvl9pPr lvl="8" algn="r">
              <a:spcBef>
                <a:spcPts val="1600"/>
              </a:spcBef>
              <a:spcAft>
                <a:spcPts val="1600"/>
              </a:spcAft>
              <a:buNone/>
              <a:defRPr/>
            </a:lvl9pPr>
          </a:lstStyle>
          <a:p>
            <a:endParaRPr/>
          </a:p>
        </p:txBody>
      </p:sp>
      <p:sp>
        <p:nvSpPr>
          <p:cNvPr id="46" name="Google Shape;46;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47"/>
        <p:cNvGrpSpPr/>
        <p:nvPr/>
      </p:nvGrpSpPr>
      <p:grpSpPr>
        <a:xfrm>
          <a:off x="0" y="0"/>
          <a:ext cx="0" cy="0"/>
          <a:chOff x="0" y="0"/>
          <a:chExt cx="0" cy="0"/>
        </a:xfrm>
      </p:grpSpPr>
      <p:sp>
        <p:nvSpPr>
          <p:cNvPr id="48" name="Google Shape;48;p8"/>
          <p:cNvSpPr txBox="1">
            <a:spLocks noGrp="1"/>
          </p:cNvSpPr>
          <p:nvPr>
            <p:ph type="ctrTitle"/>
          </p:nvPr>
        </p:nvSpPr>
        <p:spPr>
          <a:xfrm>
            <a:off x="1566750" y="1538250"/>
            <a:ext cx="6010500" cy="2067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6000"/>
              <a:buNone/>
              <a:defRPr sz="6000">
                <a:solidFill>
                  <a:schemeClr val="lt2"/>
                </a:solidFill>
              </a:defRPr>
            </a:lvl1pPr>
            <a:lvl2pPr lvl="1" algn="ctr" rtl="0">
              <a:spcBef>
                <a:spcPts val="0"/>
              </a:spcBef>
              <a:spcAft>
                <a:spcPts val="0"/>
              </a:spcAft>
              <a:buClr>
                <a:schemeClr val="lt2"/>
              </a:buClr>
              <a:buSzPts val="5200"/>
              <a:buNone/>
              <a:defRPr sz="5200">
                <a:solidFill>
                  <a:schemeClr val="lt2"/>
                </a:solidFill>
              </a:defRPr>
            </a:lvl2pPr>
            <a:lvl3pPr lvl="2" algn="ctr" rtl="0">
              <a:spcBef>
                <a:spcPts val="0"/>
              </a:spcBef>
              <a:spcAft>
                <a:spcPts val="0"/>
              </a:spcAft>
              <a:buClr>
                <a:schemeClr val="lt2"/>
              </a:buClr>
              <a:buSzPts val="5200"/>
              <a:buNone/>
              <a:defRPr sz="5200">
                <a:solidFill>
                  <a:schemeClr val="lt2"/>
                </a:solidFill>
              </a:defRPr>
            </a:lvl3pPr>
            <a:lvl4pPr lvl="3" algn="ctr" rtl="0">
              <a:spcBef>
                <a:spcPts val="0"/>
              </a:spcBef>
              <a:spcAft>
                <a:spcPts val="0"/>
              </a:spcAft>
              <a:buClr>
                <a:schemeClr val="lt2"/>
              </a:buClr>
              <a:buSzPts val="5200"/>
              <a:buNone/>
              <a:defRPr sz="5200">
                <a:solidFill>
                  <a:schemeClr val="lt2"/>
                </a:solidFill>
              </a:defRPr>
            </a:lvl4pPr>
            <a:lvl5pPr lvl="4" algn="ctr" rtl="0">
              <a:spcBef>
                <a:spcPts val="0"/>
              </a:spcBef>
              <a:spcAft>
                <a:spcPts val="0"/>
              </a:spcAft>
              <a:buClr>
                <a:schemeClr val="lt2"/>
              </a:buClr>
              <a:buSzPts val="5200"/>
              <a:buNone/>
              <a:defRPr sz="5200">
                <a:solidFill>
                  <a:schemeClr val="lt2"/>
                </a:solidFill>
              </a:defRPr>
            </a:lvl5pPr>
            <a:lvl6pPr lvl="5" algn="ctr" rtl="0">
              <a:spcBef>
                <a:spcPts val="0"/>
              </a:spcBef>
              <a:spcAft>
                <a:spcPts val="0"/>
              </a:spcAft>
              <a:buClr>
                <a:schemeClr val="lt2"/>
              </a:buClr>
              <a:buSzPts val="5200"/>
              <a:buNone/>
              <a:defRPr sz="5200">
                <a:solidFill>
                  <a:schemeClr val="lt2"/>
                </a:solidFill>
              </a:defRPr>
            </a:lvl6pPr>
            <a:lvl7pPr lvl="6" algn="ctr" rtl="0">
              <a:spcBef>
                <a:spcPts val="0"/>
              </a:spcBef>
              <a:spcAft>
                <a:spcPts val="0"/>
              </a:spcAft>
              <a:buClr>
                <a:schemeClr val="lt2"/>
              </a:buClr>
              <a:buSzPts val="5200"/>
              <a:buNone/>
              <a:defRPr sz="5200">
                <a:solidFill>
                  <a:schemeClr val="lt2"/>
                </a:solidFill>
              </a:defRPr>
            </a:lvl7pPr>
            <a:lvl8pPr lvl="7" algn="ctr" rtl="0">
              <a:spcBef>
                <a:spcPts val="0"/>
              </a:spcBef>
              <a:spcAft>
                <a:spcPts val="0"/>
              </a:spcAft>
              <a:buClr>
                <a:schemeClr val="lt2"/>
              </a:buClr>
              <a:buSzPts val="5200"/>
              <a:buNone/>
              <a:defRPr sz="5200">
                <a:solidFill>
                  <a:schemeClr val="lt2"/>
                </a:solidFill>
              </a:defRPr>
            </a:lvl8pPr>
            <a:lvl9pPr lvl="8" algn="ctr" rtl="0">
              <a:spcBef>
                <a:spcPts val="0"/>
              </a:spcBef>
              <a:spcAft>
                <a:spcPts val="0"/>
              </a:spcAft>
              <a:buClr>
                <a:schemeClr val="lt2"/>
              </a:buClr>
              <a:buSzPts val="5200"/>
              <a:buNone/>
              <a:defRPr sz="5200">
                <a:solidFill>
                  <a:schemeClr val="lt2"/>
                </a:solidFill>
              </a:defRPr>
            </a:lvl9pPr>
          </a:lstStyle>
          <a:p>
            <a:endParaRPr/>
          </a:p>
        </p:txBody>
      </p:sp>
      <p:sp>
        <p:nvSpPr>
          <p:cNvPr id="49" name="Google Shape;49;p8"/>
          <p:cNvSpPr/>
          <p:nvPr/>
        </p:nvSpPr>
        <p:spPr>
          <a:xfrm flipH="1">
            <a:off x="720062" y="540000"/>
            <a:ext cx="4908900" cy="22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p:nvPr/>
        </p:nvSpPr>
        <p:spPr>
          <a:xfrm flipH="1">
            <a:off x="3515112" y="4341175"/>
            <a:ext cx="4908900" cy="22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8"/>
          <p:cNvSpPr/>
          <p:nvPr/>
        </p:nvSpPr>
        <p:spPr>
          <a:xfrm rot="9387396" flipH="1">
            <a:off x="7503726"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rot="-900108" flipH="1">
            <a:off x="-152805"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54"/>
        <p:cNvGrpSpPr/>
        <p:nvPr/>
      </p:nvGrpSpPr>
      <p:grpSpPr>
        <a:xfrm>
          <a:off x="0" y="0"/>
          <a:ext cx="0" cy="0"/>
          <a:chOff x="0" y="0"/>
          <a:chExt cx="0" cy="0"/>
        </a:xfrm>
      </p:grpSpPr>
      <p:sp>
        <p:nvSpPr>
          <p:cNvPr id="55" name="Google Shape;55;p9"/>
          <p:cNvSpPr txBox="1">
            <a:spLocks noGrp="1"/>
          </p:cNvSpPr>
          <p:nvPr>
            <p:ph type="body" idx="1"/>
          </p:nvPr>
        </p:nvSpPr>
        <p:spPr>
          <a:xfrm>
            <a:off x="4312575" y="1188025"/>
            <a:ext cx="3790500" cy="32313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56" name="Google Shape;56;p9"/>
          <p:cNvSpPr/>
          <p:nvPr/>
        </p:nvSpPr>
        <p:spPr>
          <a:xfrm>
            <a:off x="3515050" y="540000"/>
            <a:ext cx="4908900" cy="22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9"/>
          <p:cNvSpPr/>
          <p:nvPr/>
        </p:nvSpPr>
        <p:spPr>
          <a:xfrm rot="-900108" flipH="1">
            <a:off x="-152805"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txBox="1">
            <a:spLocks noGrp="1"/>
          </p:cNvSpPr>
          <p:nvPr>
            <p:ph type="title"/>
          </p:nvPr>
        </p:nvSpPr>
        <p:spPr>
          <a:xfrm>
            <a:off x="720000" y="54000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59" name="Google Shape;59;p9"/>
          <p:cNvSpPr txBox="1">
            <a:spLocks noGrp="1"/>
          </p:cNvSpPr>
          <p:nvPr>
            <p:ph type="subTitle" idx="2"/>
          </p:nvPr>
        </p:nvSpPr>
        <p:spPr>
          <a:xfrm>
            <a:off x="720000" y="147945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chemeClr val="accent1"/>
                </a:solidFill>
              </a:defRPr>
            </a:lvl1pPr>
            <a:lvl2pPr lvl="1" rtl="0">
              <a:spcBef>
                <a:spcPts val="1600"/>
              </a:spcBef>
              <a:spcAft>
                <a:spcPts val="0"/>
              </a:spcAft>
              <a:buNone/>
              <a:defRPr>
                <a:solidFill>
                  <a:schemeClr val="accent1"/>
                </a:solidFill>
              </a:defRPr>
            </a:lvl2pPr>
            <a:lvl3pPr lvl="2" rtl="0">
              <a:spcBef>
                <a:spcPts val="1600"/>
              </a:spcBef>
              <a:spcAft>
                <a:spcPts val="0"/>
              </a:spcAft>
              <a:buNone/>
              <a:defRPr>
                <a:solidFill>
                  <a:schemeClr val="accent1"/>
                </a:solidFill>
              </a:defRPr>
            </a:lvl3pPr>
            <a:lvl4pPr lvl="3" rtl="0">
              <a:spcBef>
                <a:spcPts val="1600"/>
              </a:spcBef>
              <a:spcAft>
                <a:spcPts val="0"/>
              </a:spcAft>
              <a:buNone/>
              <a:defRPr>
                <a:solidFill>
                  <a:schemeClr val="accent1"/>
                </a:solidFill>
              </a:defRPr>
            </a:lvl4pPr>
            <a:lvl5pPr lvl="4" rtl="0">
              <a:spcBef>
                <a:spcPts val="1600"/>
              </a:spcBef>
              <a:spcAft>
                <a:spcPts val="0"/>
              </a:spcAft>
              <a:buNone/>
              <a:defRPr>
                <a:solidFill>
                  <a:schemeClr val="accent1"/>
                </a:solidFill>
              </a:defRPr>
            </a:lvl5pPr>
            <a:lvl6pPr lvl="5" rtl="0">
              <a:spcBef>
                <a:spcPts val="1600"/>
              </a:spcBef>
              <a:spcAft>
                <a:spcPts val="0"/>
              </a:spcAft>
              <a:buNone/>
              <a:defRPr>
                <a:solidFill>
                  <a:schemeClr val="accent1"/>
                </a:solidFill>
              </a:defRPr>
            </a:lvl6pPr>
            <a:lvl7pPr lvl="6" rtl="0">
              <a:spcBef>
                <a:spcPts val="1600"/>
              </a:spcBef>
              <a:spcAft>
                <a:spcPts val="0"/>
              </a:spcAft>
              <a:buNone/>
              <a:defRPr>
                <a:solidFill>
                  <a:schemeClr val="accent1"/>
                </a:solidFill>
              </a:defRPr>
            </a:lvl7pPr>
            <a:lvl8pPr lvl="7" rtl="0">
              <a:spcBef>
                <a:spcPts val="1600"/>
              </a:spcBef>
              <a:spcAft>
                <a:spcPts val="0"/>
              </a:spcAft>
              <a:buNone/>
              <a:defRPr>
                <a:solidFill>
                  <a:schemeClr val="accent1"/>
                </a:solidFill>
              </a:defRPr>
            </a:lvl8pPr>
            <a:lvl9pPr lvl="8" rtl="0">
              <a:spcBef>
                <a:spcPts val="1600"/>
              </a:spcBef>
              <a:spcAft>
                <a:spcPts val="1600"/>
              </a:spcAft>
              <a:buNone/>
              <a:defRPr>
                <a:solidFill>
                  <a:schemeClr val="accent1"/>
                </a:solidFill>
              </a:defRPr>
            </a:lvl9pPr>
          </a:lstStyle>
          <a:p>
            <a:endParaRPr/>
          </a:p>
        </p:txBody>
      </p:sp>
      <p:sp>
        <p:nvSpPr>
          <p:cNvPr id="60" name="Google Shape;60;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ubTitle" idx="1"/>
          </p:nvPr>
        </p:nvSpPr>
        <p:spPr>
          <a:xfrm>
            <a:off x="2206250" y="1877517"/>
            <a:ext cx="4737300" cy="11820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None/>
              <a:defRPr sz="2200"/>
            </a:lvl1pPr>
            <a:lvl2pPr lvl="1">
              <a:spcBef>
                <a:spcPts val="1600"/>
              </a:spcBef>
              <a:spcAft>
                <a:spcPts val="0"/>
              </a:spcAft>
              <a:buSzPts val="2200"/>
              <a:buNone/>
              <a:defRPr sz="2200"/>
            </a:lvl2pPr>
            <a:lvl3pPr lvl="2">
              <a:spcBef>
                <a:spcPts val="1600"/>
              </a:spcBef>
              <a:spcAft>
                <a:spcPts val="0"/>
              </a:spcAft>
              <a:buSzPts val="2200"/>
              <a:buNone/>
              <a:defRPr sz="2200"/>
            </a:lvl3pPr>
            <a:lvl4pPr lvl="3">
              <a:spcBef>
                <a:spcPts val="1600"/>
              </a:spcBef>
              <a:spcAft>
                <a:spcPts val="0"/>
              </a:spcAft>
              <a:buSzPts val="2200"/>
              <a:buNone/>
              <a:defRPr sz="2200"/>
            </a:lvl4pPr>
            <a:lvl5pPr lvl="4">
              <a:spcBef>
                <a:spcPts val="1600"/>
              </a:spcBef>
              <a:spcAft>
                <a:spcPts val="0"/>
              </a:spcAft>
              <a:buSzPts val="2200"/>
              <a:buNone/>
              <a:defRPr sz="2200"/>
            </a:lvl5pPr>
            <a:lvl6pPr lvl="5">
              <a:spcBef>
                <a:spcPts val="1600"/>
              </a:spcBef>
              <a:spcAft>
                <a:spcPts val="0"/>
              </a:spcAft>
              <a:buSzPts val="2200"/>
              <a:buNone/>
              <a:defRPr sz="2200"/>
            </a:lvl6pPr>
            <a:lvl7pPr lvl="6">
              <a:spcBef>
                <a:spcPts val="1600"/>
              </a:spcBef>
              <a:spcAft>
                <a:spcPts val="0"/>
              </a:spcAft>
              <a:buSzPts val="2200"/>
              <a:buNone/>
              <a:defRPr sz="2200"/>
            </a:lvl7pPr>
            <a:lvl8pPr lvl="7">
              <a:spcBef>
                <a:spcPts val="1600"/>
              </a:spcBef>
              <a:spcAft>
                <a:spcPts val="0"/>
              </a:spcAft>
              <a:buSzPts val="2200"/>
              <a:buNone/>
              <a:defRPr sz="2200"/>
            </a:lvl8pPr>
            <a:lvl9pPr lvl="8">
              <a:spcBef>
                <a:spcPts val="1600"/>
              </a:spcBef>
              <a:spcAft>
                <a:spcPts val="1600"/>
              </a:spcAft>
              <a:buSzPts val="2200"/>
              <a:buNone/>
              <a:defRPr sz="2200"/>
            </a:lvl9pPr>
          </a:lstStyle>
          <a:p>
            <a:endParaRPr/>
          </a:p>
        </p:txBody>
      </p:sp>
      <p:sp>
        <p:nvSpPr>
          <p:cNvPr id="63" name="Google Shape;63;p10"/>
          <p:cNvSpPr txBox="1">
            <a:spLocks noGrp="1"/>
          </p:cNvSpPr>
          <p:nvPr>
            <p:ph type="title"/>
          </p:nvPr>
        </p:nvSpPr>
        <p:spPr>
          <a:xfrm>
            <a:off x="3003125" y="3059517"/>
            <a:ext cx="3142800" cy="3273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1"/>
              </a:buClr>
              <a:buSzPts val="1800"/>
              <a:buNone/>
              <a:defRPr sz="1800">
                <a:solidFill>
                  <a:schemeClr val="accent1"/>
                </a:solidFill>
              </a:defRPr>
            </a:lvl1pPr>
            <a:lvl2pPr lvl="1">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2pPr>
            <a:lvl3pPr lvl="2">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3pPr>
            <a:lvl4pPr lvl="3">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4pPr>
            <a:lvl5pPr lvl="4">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5pPr>
            <a:lvl6pPr lvl="5">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6pPr>
            <a:lvl7pPr lvl="6">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7pPr>
            <a:lvl8pPr lvl="7">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8pPr>
            <a:lvl9pPr lvl="8">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9pPr>
          </a:lstStyle>
          <a:p>
            <a:endParaRPr/>
          </a:p>
        </p:txBody>
      </p:sp>
      <p:sp>
        <p:nvSpPr>
          <p:cNvPr id="64" name="Google Shape;64;p10"/>
          <p:cNvSpPr/>
          <p:nvPr/>
        </p:nvSpPr>
        <p:spPr>
          <a:xfrm rot="9387396" flipH="1">
            <a:off x="7503726"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0"/>
          <p:cNvSpPr/>
          <p:nvPr/>
        </p:nvSpPr>
        <p:spPr>
          <a:xfrm rot="-900108" flipH="1">
            <a:off x="-152805"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Reem Kufi"/>
              <a:buNone/>
              <a:defRPr sz="2800">
                <a:solidFill>
                  <a:schemeClr val="dk1"/>
                </a:solidFill>
                <a:latin typeface="Reem Kufi"/>
                <a:ea typeface="Reem Kufi"/>
                <a:cs typeface="Reem Kufi"/>
                <a:sym typeface="Reem Kufi"/>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Source Sans Pro"/>
              <a:buChar char="●"/>
              <a:defRPr sz="1800">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2"/>
                </a:solidFill>
                <a:latin typeface="Source Sans Pro"/>
                <a:ea typeface="Source Sans Pro"/>
                <a:cs typeface="Source Sans Pro"/>
                <a:sym typeface="Source Sans Pro"/>
              </a:defRPr>
            </a:lvl1pPr>
            <a:lvl2pPr lvl="1" algn="r">
              <a:buNone/>
              <a:defRPr sz="1300">
                <a:solidFill>
                  <a:schemeClr val="dk2"/>
                </a:solidFill>
                <a:latin typeface="Source Sans Pro"/>
                <a:ea typeface="Source Sans Pro"/>
                <a:cs typeface="Source Sans Pro"/>
                <a:sym typeface="Source Sans Pro"/>
              </a:defRPr>
            </a:lvl2pPr>
            <a:lvl3pPr lvl="2" algn="r">
              <a:buNone/>
              <a:defRPr sz="1300">
                <a:solidFill>
                  <a:schemeClr val="dk2"/>
                </a:solidFill>
                <a:latin typeface="Source Sans Pro"/>
                <a:ea typeface="Source Sans Pro"/>
                <a:cs typeface="Source Sans Pro"/>
                <a:sym typeface="Source Sans Pro"/>
              </a:defRPr>
            </a:lvl3pPr>
            <a:lvl4pPr lvl="3" algn="r">
              <a:buNone/>
              <a:defRPr sz="1300">
                <a:solidFill>
                  <a:schemeClr val="dk2"/>
                </a:solidFill>
                <a:latin typeface="Source Sans Pro"/>
                <a:ea typeface="Source Sans Pro"/>
                <a:cs typeface="Source Sans Pro"/>
                <a:sym typeface="Source Sans Pro"/>
              </a:defRPr>
            </a:lvl4pPr>
            <a:lvl5pPr lvl="4" algn="r">
              <a:buNone/>
              <a:defRPr sz="1300">
                <a:solidFill>
                  <a:schemeClr val="dk2"/>
                </a:solidFill>
                <a:latin typeface="Source Sans Pro"/>
                <a:ea typeface="Source Sans Pro"/>
                <a:cs typeface="Source Sans Pro"/>
                <a:sym typeface="Source Sans Pro"/>
              </a:defRPr>
            </a:lvl5pPr>
            <a:lvl6pPr lvl="5" algn="r">
              <a:buNone/>
              <a:defRPr sz="1300">
                <a:solidFill>
                  <a:schemeClr val="dk2"/>
                </a:solidFill>
                <a:latin typeface="Source Sans Pro"/>
                <a:ea typeface="Source Sans Pro"/>
                <a:cs typeface="Source Sans Pro"/>
                <a:sym typeface="Source Sans Pro"/>
              </a:defRPr>
            </a:lvl6pPr>
            <a:lvl7pPr lvl="6" algn="r">
              <a:buNone/>
              <a:defRPr sz="1300">
                <a:solidFill>
                  <a:schemeClr val="dk2"/>
                </a:solidFill>
                <a:latin typeface="Source Sans Pro"/>
                <a:ea typeface="Source Sans Pro"/>
                <a:cs typeface="Source Sans Pro"/>
                <a:sym typeface="Source Sans Pro"/>
              </a:defRPr>
            </a:lvl7pPr>
            <a:lvl8pPr lvl="7" algn="r">
              <a:buNone/>
              <a:defRPr sz="1300">
                <a:solidFill>
                  <a:schemeClr val="dk2"/>
                </a:solidFill>
                <a:latin typeface="Source Sans Pro"/>
                <a:ea typeface="Source Sans Pro"/>
                <a:cs typeface="Source Sans Pro"/>
                <a:sym typeface="Source Sans Pro"/>
              </a:defRPr>
            </a:lvl8pPr>
            <a:lvl9pPr lvl="8" algn="r">
              <a:buNone/>
              <a:defRPr sz="1300">
                <a:solidFill>
                  <a:schemeClr val="dk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4.xml"/><Relationship Id="rId5" Type="http://schemas.openxmlformats.org/officeDocument/2006/relationships/image" Target="../media/image22.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2"/>
          <p:cNvSpPr txBox="1">
            <a:spLocks noGrp="1"/>
          </p:cNvSpPr>
          <p:nvPr>
            <p:ph type="ctrTitle"/>
          </p:nvPr>
        </p:nvSpPr>
        <p:spPr>
          <a:xfrm>
            <a:off x="0" y="1422100"/>
            <a:ext cx="9144000" cy="193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2500" b="1">
                <a:latin typeface="Arial"/>
                <a:ea typeface="Arial"/>
                <a:cs typeface="Arial"/>
                <a:sym typeface="Arial"/>
              </a:rPr>
              <a:t>Đề tài: Giảm thiểu những xung đột</a:t>
            </a:r>
            <a:endParaRPr sz="2500" b="1">
              <a:latin typeface="Arial"/>
              <a:ea typeface="Arial"/>
              <a:cs typeface="Arial"/>
              <a:sym typeface="Arial"/>
            </a:endParaRPr>
          </a:p>
          <a:p>
            <a:pPr marL="0" lvl="0" indent="0" algn="ctr" rtl="0">
              <a:spcBef>
                <a:spcPts val="0"/>
              </a:spcBef>
              <a:spcAft>
                <a:spcPts val="0"/>
              </a:spcAft>
              <a:buNone/>
            </a:pPr>
            <a:r>
              <a:rPr lang="en" sz="2500" b="1">
                <a:latin typeface="Arial"/>
                <a:ea typeface="Arial"/>
                <a:cs typeface="Arial"/>
                <a:sym typeface="Arial"/>
              </a:rPr>
              <a:t>trong việc sắp xếp lịch học </a:t>
            </a:r>
            <a:endParaRPr sz="2500" b="1">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 sz="2500" b="1">
                <a:latin typeface="Arial"/>
                <a:ea typeface="Arial"/>
                <a:cs typeface="Arial"/>
                <a:sym typeface="Arial"/>
              </a:rPr>
              <a:t>sử dụng quy hoạch tuyến tính</a:t>
            </a:r>
            <a:endParaRPr sz="2500" b="1">
              <a:latin typeface="Arial"/>
              <a:ea typeface="Arial"/>
              <a:cs typeface="Arial"/>
              <a:sym typeface="Arial"/>
            </a:endParaRPr>
          </a:p>
          <a:p>
            <a:pPr marL="0" lvl="0" indent="0" algn="ctr" rtl="0">
              <a:spcBef>
                <a:spcPts val="0"/>
              </a:spcBef>
              <a:spcAft>
                <a:spcPts val="0"/>
              </a:spcAft>
              <a:buNone/>
            </a:pPr>
            <a:endParaRPr sz="2500" b="1">
              <a:latin typeface="Arial"/>
              <a:ea typeface="Arial"/>
              <a:cs typeface="Arial"/>
              <a:sym typeface="Arial"/>
            </a:endParaRPr>
          </a:p>
        </p:txBody>
      </p:sp>
      <p:sp>
        <p:nvSpPr>
          <p:cNvPr id="219" name="Google Shape;219;p32"/>
          <p:cNvSpPr txBox="1">
            <a:spLocks noGrp="1"/>
          </p:cNvSpPr>
          <p:nvPr>
            <p:ph type="subTitle" idx="1"/>
          </p:nvPr>
        </p:nvSpPr>
        <p:spPr>
          <a:xfrm>
            <a:off x="2617663" y="819950"/>
            <a:ext cx="3908700" cy="4704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Arial"/>
                <a:ea typeface="Arial"/>
                <a:cs typeface="Arial"/>
                <a:sym typeface="Arial"/>
              </a:rPr>
              <a:t>Tối ưu hóa và Ứng dụng - DS106</a:t>
            </a:r>
            <a:endParaRPr sz="1800">
              <a:solidFill>
                <a:schemeClr val="dk2"/>
              </a:solidFill>
              <a:latin typeface="Arial"/>
              <a:ea typeface="Arial"/>
              <a:cs typeface="Arial"/>
              <a:sym typeface="Arial"/>
            </a:endParaRPr>
          </a:p>
        </p:txBody>
      </p:sp>
      <p:sp>
        <p:nvSpPr>
          <p:cNvPr id="220" name="Google Shape;220;p32"/>
          <p:cNvSpPr/>
          <p:nvPr/>
        </p:nvSpPr>
        <p:spPr>
          <a:xfrm rot="5400000">
            <a:off x="4558741" y="2409699"/>
            <a:ext cx="26525" cy="1867678"/>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2"/>
          <p:cNvSpPr txBox="1"/>
          <p:nvPr/>
        </p:nvSpPr>
        <p:spPr>
          <a:xfrm>
            <a:off x="1255700" y="3920525"/>
            <a:ext cx="3837600" cy="91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rgbClr val="DD7E6B"/>
                </a:solidFill>
              </a:rPr>
              <a:t>18520505 - Dương Văn Bình</a:t>
            </a:r>
            <a:endParaRPr sz="1700">
              <a:solidFill>
                <a:srgbClr val="DD7E6B"/>
              </a:solidFill>
            </a:endParaRPr>
          </a:p>
          <a:p>
            <a:pPr marL="0" lvl="0" indent="0" algn="l" rtl="0">
              <a:spcBef>
                <a:spcPts val="0"/>
              </a:spcBef>
              <a:spcAft>
                <a:spcPts val="0"/>
              </a:spcAft>
              <a:buNone/>
            </a:pPr>
            <a:r>
              <a:rPr lang="en" sz="1700">
                <a:solidFill>
                  <a:srgbClr val="DD7E6B"/>
                </a:solidFill>
              </a:rPr>
              <a:t>18520997 - Trần Quang Linh</a:t>
            </a:r>
            <a:endParaRPr sz="1700">
              <a:solidFill>
                <a:srgbClr val="DD7E6B"/>
              </a:solidFill>
            </a:endParaRPr>
          </a:p>
          <a:p>
            <a:pPr marL="0" lvl="0" indent="0" algn="l" rtl="0">
              <a:spcBef>
                <a:spcPts val="0"/>
              </a:spcBef>
              <a:spcAft>
                <a:spcPts val="0"/>
              </a:spcAft>
              <a:buNone/>
            </a:pPr>
            <a:r>
              <a:rPr lang="en" sz="1700">
                <a:solidFill>
                  <a:srgbClr val="DD7E6B"/>
                </a:solidFill>
              </a:rPr>
              <a:t>18520527 - Hà Như Chiến</a:t>
            </a:r>
            <a:endParaRPr sz="1700">
              <a:solidFill>
                <a:srgbClr val="DD7E6B"/>
              </a:solidFill>
            </a:endParaRPr>
          </a:p>
        </p:txBody>
      </p:sp>
      <p:sp>
        <p:nvSpPr>
          <p:cNvPr id="222" name="Google Shape;222;p3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1"/>
          <p:cNvSpPr txBox="1">
            <a:spLocks noGrp="1"/>
          </p:cNvSpPr>
          <p:nvPr>
            <p:ph type="title" idx="4294967295"/>
          </p:nvPr>
        </p:nvSpPr>
        <p:spPr>
          <a:xfrm>
            <a:off x="963550" y="764175"/>
            <a:ext cx="296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0000FF"/>
                </a:solidFill>
                <a:latin typeface="Arial"/>
                <a:ea typeface="Arial"/>
                <a:cs typeface="Arial"/>
                <a:sym typeface="Arial"/>
              </a:rPr>
              <a:t>Các ràng buộc</a:t>
            </a:r>
            <a:endParaRPr sz="3000">
              <a:solidFill>
                <a:srgbClr val="0000FF"/>
              </a:solidFill>
              <a:latin typeface="Arial"/>
              <a:ea typeface="Arial"/>
              <a:cs typeface="Arial"/>
              <a:sym typeface="Arial"/>
            </a:endParaRPr>
          </a:p>
        </p:txBody>
      </p:sp>
      <p:sp>
        <p:nvSpPr>
          <p:cNvPr id="368" name="Google Shape;368;p41"/>
          <p:cNvSpPr/>
          <p:nvPr/>
        </p:nvSpPr>
        <p:spPr>
          <a:xfrm>
            <a:off x="588503" y="924723"/>
            <a:ext cx="375058" cy="335947"/>
          </a:xfrm>
          <a:custGeom>
            <a:avLst/>
            <a:gdLst/>
            <a:ahLst/>
            <a:cxnLst/>
            <a:rect l="l" t="t" r="r" b="b"/>
            <a:pathLst>
              <a:path w="12414" h="11799" extrusionOk="0">
                <a:moveTo>
                  <a:pt x="8979" y="2127"/>
                </a:moveTo>
                <a:cubicBezTo>
                  <a:pt x="9247" y="2127"/>
                  <a:pt x="9515" y="2229"/>
                  <a:pt x="9704" y="2434"/>
                </a:cubicBezTo>
                <a:cubicBezTo>
                  <a:pt x="10113" y="2812"/>
                  <a:pt x="10113" y="3473"/>
                  <a:pt x="9704" y="3883"/>
                </a:cubicBezTo>
                <a:lnTo>
                  <a:pt x="8885" y="4702"/>
                </a:lnTo>
                <a:cubicBezTo>
                  <a:pt x="8790" y="4765"/>
                  <a:pt x="8696" y="4860"/>
                  <a:pt x="8601" y="4891"/>
                </a:cubicBezTo>
                <a:cubicBezTo>
                  <a:pt x="8790" y="4513"/>
                  <a:pt x="8727" y="4041"/>
                  <a:pt x="8412" y="3726"/>
                </a:cubicBezTo>
                <a:cubicBezTo>
                  <a:pt x="8206" y="3520"/>
                  <a:pt x="7933" y="3408"/>
                  <a:pt x="7654" y="3408"/>
                </a:cubicBezTo>
                <a:cubicBezTo>
                  <a:pt x="7507" y="3408"/>
                  <a:pt x="7357" y="3439"/>
                  <a:pt x="7215" y="3505"/>
                </a:cubicBezTo>
                <a:cubicBezTo>
                  <a:pt x="7278" y="3410"/>
                  <a:pt x="7341" y="3316"/>
                  <a:pt x="7436" y="3253"/>
                </a:cubicBezTo>
                <a:lnTo>
                  <a:pt x="8255" y="2434"/>
                </a:lnTo>
                <a:cubicBezTo>
                  <a:pt x="8444" y="2229"/>
                  <a:pt x="8711" y="2127"/>
                  <a:pt x="8979" y="2127"/>
                </a:cubicBezTo>
                <a:close/>
                <a:moveTo>
                  <a:pt x="9027" y="685"/>
                </a:moveTo>
                <a:cubicBezTo>
                  <a:pt x="9649" y="685"/>
                  <a:pt x="10271" y="922"/>
                  <a:pt x="10744" y="1394"/>
                </a:cubicBezTo>
                <a:cubicBezTo>
                  <a:pt x="11689" y="2339"/>
                  <a:pt x="11689" y="3883"/>
                  <a:pt x="10744" y="4828"/>
                </a:cubicBezTo>
                <a:lnTo>
                  <a:pt x="9893" y="5647"/>
                </a:lnTo>
                <a:cubicBezTo>
                  <a:pt x="9431" y="6109"/>
                  <a:pt x="8816" y="6356"/>
                  <a:pt x="8187" y="6356"/>
                </a:cubicBezTo>
                <a:cubicBezTo>
                  <a:pt x="7914" y="6356"/>
                  <a:pt x="7639" y="6310"/>
                  <a:pt x="7373" y="6214"/>
                </a:cubicBezTo>
                <a:lnTo>
                  <a:pt x="7940" y="5647"/>
                </a:lnTo>
                <a:cubicBezTo>
                  <a:pt x="8008" y="5655"/>
                  <a:pt x="8077" y="5659"/>
                  <a:pt x="8146" y="5659"/>
                </a:cubicBezTo>
                <a:cubicBezTo>
                  <a:pt x="8617" y="5659"/>
                  <a:pt x="9087" y="5477"/>
                  <a:pt x="9389" y="5175"/>
                </a:cubicBezTo>
                <a:lnTo>
                  <a:pt x="10208" y="4356"/>
                </a:lnTo>
                <a:cubicBezTo>
                  <a:pt x="10901" y="3694"/>
                  <a:pt x="10901" y="2591"/>
                  <a:pt x="10208" y="1898"/>
                </a:cubicBezTo>
                <a:cubicBezTo>
                  <a:pt x="9877" y="1567"/>
                  <a:pt x="9436" y="1402"/>
                  <a:pt x="8995" y="1402"/>
                </a:cubicBezTo>
                <a:cubicBezTo>
                  <a:pt x="8554" y="1402"/>
                  <a:pt x="8113" y="1567"/>
                  <a:pt x="7782" y="1898"/>
                </a:cubicBezTo>
                <a:lnTo>
                  <a:pt x="6931" y="2749"/>
                </a:lnTo>
                <a:cubicBezTo>
                  <a:pt x="6553" y="3127"/>
                  <a:pt x="6396" y="3694"/>
                  <a:pt x="6490" y="4198"/>
                </a:cubicBezTo>
                <a:lnTo>
                  <a:pt x="5923" y="4734"/>
                </a:lnTo>
                <a:cubicBezTo>
                  <a:pt x="5608" y="3883"/>
                  <a:pt x="5797" y="2906"/>
                  <a:pt x="6490" y="2213"/>
                </a:cubicBezTo>
                <a:lnTo>
                  <a:pt x="7309" y="1394"/>
                </a:lnTo>
                <a:cubicBezTo>
                  <a:pt x="7782" y="922"/>
                  <a:pt x="8404" y="685"/>
                  <a:pt x="9027" y="685"/>
                </a:cubicBezTo>
                <a:close/>
                <a:moveTo>
                  <a:pt x="7703" y="4104"/>
                </a:moveTo>
                <a:cubicBezTo>
                  <a:pt x="7790" y="4104"/>
                  <a:pt x="7877" y="4135"/>
                  <a:pt x="7940" y="4198"/>
                </a:cubicBezTo>
                <a:cubicBezTo>
                  <a:pt x="8066" y="4324"/>
                  <a:pt x="8066" y="4545"/>
                  <a:pt x="7940" y="4671"/>
                </a:cubicBezTo>
                <a:lnTo>
                  <a:pt x="4978" y="7632"/>
                </a:lnTo>
                <a:cubicBezTo>
                  <a:pt x="4915" y="7679"/>
                  <a:pt x="4828" y="7703"/>
                  <a:pt x="4742" y="7703"/>
                </a:cubicBezTo>
                <a:cubicBezTo>
                  <a:pt x="4655" y="7703"/>
                  <a:pt x="4569" y="7679"/>
                  <a:pt x="4506" y="7632"/>
                </a:cubicBezTo>
                <a:cubicBezTo>
                  <a:pt x="4380" y="7506"/>
                  <a:pt x="4380" y="7254"/>
                  <a:pt x="4506" y="7160"/>
                </a:cubicBezTo>
                <a:lnTo>
                  <a:pt x="7467" y="4198"/>
                </a:lnTo>
                <a:cubicBezTo>
                  <a:pt x="7530" y="4135"/>
                  <a:pt x="7617" y="4104"/>
                  <a:pt x="7703" y="4104"/>
                </a:cubicBezTo>
                <a:close/>
                <a:moveTo>
                  <a:pt x="3781" y="6939"/>
                </a:moveTo>
                <a:lnTo>
                  <a:pt x="3781" y="6939"/>
                </a:lnTo>
                <a:cubicBezTo>
                  <a:pt x="3592" y="7349"/>
                  <a:pt x="3686" y="7821"/>
                  <a:pt x="4001" y="8136"/>
                </a:cubicBezTo>
                <a:cubicBezTo>
                  <a:pt x="4198" y="8333"/>
                  <a:pt x="4457" y="8432"/>
                  <a:pt x="4715" y="8432"/>
                </a:cubicBezTo>
                <a:cubicBezTo>
                  <a:pt x="4870" y="8432"/>
                  <a:pt x="5025" y="8396"/>
                  <a:pt x="5167" y="8325"/>
                </a:cubicBezTo>
                <a:lnTo>
                  <a:pt x="5167" y="8325"/>
                </a:lnTo>
                <a:cubicBezTo>
                  <a:pt x="5136" y="8451"/>
                  <a:pt x="5041" y="8514"/>
                  <a:pt x="4978" y="8609"/>
                </a:cubicBezTo>
                <a:lnTo>
                  <a:pt x="4159" y="9428"/>
                </a:lnTo>
                <a:cubicBezTo>
                  <a:pt x="3954" y="9633"/>
                  <a:pt x="3686" y="9735"/>
                  <a:pt x="3419" y="9735"/>
                </a:cubicBezTo>
                <a:cubicBezTo>
                  <a:pt x="3151" y="9735"/>
                  <a:pt x="2883" y="9633"/>
                  <a:pt x="2678" y="9428"/>
                </a:cubicBezTo>
                <a:cubicBezTo>
                  <a:pt x="2300" y="9050"/>
                  <a:pt x="2300" y="8357"/>
                  <a:pt x="2678" y="7979"/>
                </a:cubicBezTo>
                <a:lnTo>
                  <a:pt x="3529" y="7160"/>
                </a:lnTo>
                <a:cubicBezTo>
                  <a:pt x="3592" y="7065"/>
                  <a:pt x="3718" y="7002"/>
                  <a:pt x="3781" y="6939"/>
                </a:cubicBezTo>
                <a:close/>
                <a:moveTo>
                  <a:pt x="4212" y="5467"/>
                </a:moveTo>
                <a:cubicBezTo>
                  <a:pt x="4492" y="5467"/>
                  <a:pt x="4773" y="5516"/>
                  <a:pt x="5041" y="5616"/>
                </a:cubicBezTo>
                <a:lnTo>
                  <a:pt x="4506" y="6151"/>
                </a:lnTo>
                <a:cubicBezTo>
                  <a:pt x="4437" y="6143"/>
                  <a:pt x="4368" y="6139"/>
                  <a:pt x="4299" y="6139"/>
                </a:cubicBezTo>
                <a:cubicBezTo>
                  <a:pt x="3828" y="6139"/>
                  <a:pt x="3358" y="6322"/>
                  <a:pt x="3056" y="6624"/>
                </a:cubicBezTo>
                <a:lnTo>
                  <a:pt x="2206" y="7475"/>
                </a:lnTo>
                <a:cubicBezTo>
                  <a:pt x="1544" y="8136"/>
                  <a:pt x="1544" y="9239"/>
                  <a:pt x="2206" y="9900"/>
                </a:cubicBezTo>
                <a:cubicBezTo>
                  <a:pt x="2552" y="10231"/>
                  <a:pt x="3001" y="10397"/>
                  <a:pt x="3446" y="10397"/>
                </a:cubicBezTo>
                <a:cubicBezTo>
                  <a:pt x="3891" y="10397"/>
                  <a:pt x="4332" y="10231"/>
                  <a:pt x="4663" y="9900"/>
                </a:cubicBezTo>
                <a:lnTo>
                  <a:pt x="5482" y="9081"/>
                </a:lnTo>
                <a:cubicBezTo>
                  <a:pt x="5892" y="8672"/>
                  <a:pt x="6049" y="8136"/>
                  <a:pt x="5955" y="7632"/>
                </a:cubicBezTo>
                <a:lnTo>
                  <a:pt x="6522" y="7065"/>
                </a:lnTo>
                <a:lnTo>
                  <a:pt x="6522" y="7065"/>
                </a:lnTo>
                <a:cubicBezTo>
                  <a:pt x="6837" y="7947"/>
                  <a:pt x="6648" y="8924"/>
                  <a:pt x="5955" y="9585"/>
                </a:cubicBezTo>
                <a:lnTo>
                  <a:pt x="5136" y="10405"/>
                </a:lnTo>
                <a:cubicBezTo>
                  <a:pt x="4663" y="10877"/>
                  <a:pt x="4041" y="11113"/>
                  <a:pt x="3419" y="11113"/>
                </a:cubicBezTo>
                <a:cubicBezTo>
                  <a:pt x="2796" y="11113"/>
                  <a:pt x="2174" y="10877"/>
                  <a:pt x="1702" y="10405"/>
                </a:cubicBezTo>
                <a:cubicBezTo>
                  <a:pt x="756" y="9459"/>
                  <a:pt x="756" y="7916"/>
                  <a:pt x="1702" y="7002"/>
                </a:cubicBezTo>
                <a:lnTo>
                  <a:pt x="2552" y="6151"/>
                </a:lnTo>
                <a:cubicBezTo>
                  <a:pt x="3005" y="5699"/>
                  <a:pt x="3605" y="5467"/>
                  <a:pt x="4212" y="5467"/>
                </a:cubicBezTo>
                <a:close/>
                <a:moveTo>
                  <a:pt x="8999" y="0"/>
                </a:moveTo>
                <a:cubicBezTo>
                  <a:pt x="8200" y="0"/>
                  <a:pt x="7404" y="307"/>
                  <a:pt x="6805" y="922"/>
                </a:cubicBezTo>
                <a:lnTo>
                  <a:pt x="5955" y="1741"/>
                </a:lnTo>
                <a:cubicBezTo>
                  <a:pt x="5136" y="2560"/>
                  <a:pt x="4852" y="3789"/>
                  <a:pt x="5230" y="4891"/>
                </a:cubicBezTo>
                <a:cubicBezTo>
                  <a:pt x="4920" y="4794"/>
                  <a:pt x="4601" y="4746"/>
                  <a:pt x="4283" y="4746"/>
                </a:cubicBezTo>
                <a:cubicBezTo>
                  <a:pt x="3469" y="4746"/>
                  <a:pt x="2669" y="5058"/>
                  <a:pt x="2080" y="5647"/>
                </a:cubicBezTo>
                <a:lnTo>
                  <a:pt x="1229" y="6466"/>
                </a:lnTo>
                <a:cubicBezTo>
                  <a:pt x="0" y="7695"/>
                  <a:pt x="0" y="9680"/>
                  <a:pt x="1229" y="10877"/>
                </a:cubicBezTo>
                <a:cubicBezTo>
                  <a:pt x="1843" y="11491"/>
                  <a:pt x="2647" y="11799"/>
                  <a:pt x="3446" y="11799"/>
                </a:cubicBezTo>
                <a:cubicBezTo>
                  <a:pt x="4246" y="11799"/>
                  <a:pt x="5041" y="11491"/>
                  <a:pt x="5640" y="10877"/>
                </a:cubicBezTo>
                <a:lnTo>
                  <a:pt x="6490" y="10058"/>
                </a:lnTo>
                <a:cubicBezTo>
                  <a:pt x="7309" y="9239"/>
                  <a:pt x="7593" y="8010"/>
                  <a:pt x="7215" y="6908"/>
                </a:cubicBezTo>
                <a:lnTo>
                  <a:pt x="7215" y="6908"/>
                </a:lnTo>
                <a:cubicBezTo>
                  <a:pt x="7525" y="7005"/>
                  <a:pt x="7844" y="7053"/>
                  <a:pt x="8162" y="7053"/>
                </a:cubicBezTo>
                <a:cubicBezTo>
                  <a:pt x="8976" y="7053"/>
                  <a:pt x="9776" y="6740"/>
                  <a:pt x="10365" y="6151"/>
                </a:cubicBezTo>
                <a:lnTo>
                  <a:pt x="11216" y="5332"/>
                </a:lnTo>
                <a:cubicBezTo>
                  <a:pt x="12413" y="4104"/>
                  <a:pt x="12413" y="2150"/>
                  <a:pt x="11216" y="922"/>
                </a:cubicBezTo>
                <a:cubicBezTo>
                  <a:pt x="10602" y="307"/>
                  <a:pt x="9798" y="0"/>
                  <a:pt x="899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1"/>
          <p:cNvSpPr txBox="1">
            <a:spLocks noGrp="1"/>
          </p:cNvSpPr>
          <p:nvPr>
            <p:ph type="subTitle" idx="1"/>
          </p:nvPr>
        </p:nvSpPr>
        <p:spPr>
          <a:xfrm>
            <a:off x="5804538" y="1367814"/>
            <a:ext cx="2533800" cy="788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Các lớp học cấp độ 300 (300-level)</a:t>
            </a:r>
            <a:endParaRPr/>
          </a:p>
        </p:txBody>
      </p:sp>
      <p:sp>
        <p:nvSpPr>
          <p:cNvPr id="370" name="Google Shape;370;p41"/>
          <p:cNvSpPr/>
          <p:nvPr/>
        </p:nvSpPr>
        <p:spPr>
          <a:xfrm>
            <a:off x="5603933" y="924725"/>
            <a:ext cx="29403" cy="1285158"/>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1"/>
          <p:cNvSpPr txBox="1">
            <a:spLocks noGrp="1"/>
          </p:cNvSpPr>
          <p:nvPr>
            <p:ph type="subTitle" idx="3"/>
          </p:nvPr>
        </p:nvSpPr>
        <p:spPr>
          <a:xfrm>
            <a:off x="5804898" y="931058"/>
            <a:ext cx="2533800" cy="464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00C3B1"/>
                </a:solidFill>
                <a:latin typeface="Arial"/>
                <a:ea typeface="Arial"/>
                <a:cs typeface="Arial"/>
                <a:sym typeface="Arial"/>
              </a:rPr>
              <a:t>Ràng buộc 1</a:t>
            </a:r>
            <a:endParaRPr>
              <a:solidFill>
                <a:srgbClr val="00C3B1"/>
              </a:solidFill>
              <a:latin typeface="Arial"/>
              <a:ea typeface="Arial"/>
              <a:cs typeface="Arial"/>
              <a:sym typeface="Arial"/>
            </a:endParaRPr>
          </a:p>
        </p:txBody>
      </p:sp>
      <p:sp>
        <p:nvSpPr>
          <p:cNvPr id="372" name="Google Shape;372;p41"/>
          <p:cNvSpPr/>
          <p:nvPr/>
        </p:nvSpPr>
        <p:spPr>
          <a:xfrm>
            <a:off x="5093428" y="1395830"/>
            <a:ext cx="415729" cy="462488"/>
          </a:xfrm>
          <a:custGeom>
            <a:avLst/>
            <a:gdLst/>
            <a:ahLst/>
            <a:cxnLst/>
            <a:rect l="l" t="t" r="r" b="b"/>
            <a:pathLst>
              <a:path w="12004" h="11713" extrusionOk="0">
                <a:moveTo>
                  <a:pt x="8633" y="2088"/>
                </a:moveTo>
                <a:cubicBezTo>
                  <a:pt x="8900" y="2088"/>
                  <a:pt x="9168" y="2182"/>
                  <a:pt x="9357" y="2371"/>
                </a:cubicBezTo>
                <a:cubicBezTo>
                  <a:pt x="9767" y="2781"/>
                  <a:pt x="9767" y="3442"/>
                  <a:pt x="9357" y="3820"/>
                </a:cubicBezTo>
                <a:lnTo>
                  <a:pt x="8128" y="5018"/>
                </a:lnTo>
                <a:cubicBezTo>
                  <a:pt x="7939" y="4702"/>
                  <a:pt x="7750" y="4419"/>
                  <a:pt x="7498" y="4135"/>
                </a:cubicBezTo>
                <a:cubicBezTo>
                  <a:pt x="7278" y="3915"/>
                  <a:pt x="6994" y="3726"/>
                  <a:pt x="6679" y="3568"/>
                </a:cubicBezTo>
                <a:lnTo>
                  <a:pt x="7908" y="2371"/>
                </a:lnTo>
                <a:cubicBezTo>
                  <a:pt x="8097" y="2182"/>
                  <a:pt x="8365" y="2088"/>
                  <a:pt x="8633" y="2088"/>
                </a:cubicBezTo>
                <a:close/>
                <a:moveTo>
                  <a:pt x="5230" y="5333"/>
                </a:moveTo>
                <a:cubicBezTo>
                  <a:pt x="5514" y="5333"/>
                  <a:pt x="5829" y="5396"/>
                  <a:pt x="6018" y="5648"/>
                </a:cubicBezTo>
                <a:cubicBezTo>
                  <a:pt x="6207" y="5837"/>
                  <a:pt x="6333" y="6120"/>
                  <a:pt x="6333" y="6435"/>
                </a:cubicBezTo>
                <a:cubicBezTo>
                  <a:pt x="6049" y="6435"/>
                  <a:pt x="5766" y="6309"/>
                  <a:pt x="5545" y="6120"/>
                </a:cubicBezTo>
                <a:cubicBezTo>
                  <a:pt x="5356" y="5931"/>
                  <a:pt x="5230" y="5648"/>
                  <a:pt x="5230" y="5333"/>
                </a:cubicBezTo>
                <a:close/>
                <a:moveTo>
                  <a:pt x="8617" y="717"/>
                </a:moveTo>
                <a:cubicBezTo>
                  <a:pt x="9223" y="717"/>
                  <a:pt x="9830" y="953"/>
                  <a:pt x="10302" y="1426"/>
                </a:cubicBezTo>
                <a:cubicBezTo>
                  <a:pt x="11247" y="2340"/>
                  <a:pt x="11247" y="3883"/>
                  <a:pt x="10302" y="4828"/>
                </a:cubicBezTo>
                <a:lnTo>
                  <a:pt x="8381" y="6719"/>
                </a:lnTo>
                <a:cubicBezTo>
                  <a:pt x="8412" y="6404"/>
                  <a:pt x="8412" y="6089"/>
                  <a:pt x="8349" y="5774"/>
                </a:cubicBezTo>
                <a:lnTo>
                  <a:pt x="9798" y="4356"/>
                </a:lnTo>
                <a:cubicBezTo>
                  <a:pt x="10460" y="3663"/>
                  <a:pt x="10460" y="2560"/>
                  <a:pt x="9798" y="1930"/>
                </a:cubicBezTo>
                <a:cubicBezTo>
                  <a:pt x="9467" y="1599"/>
                  <a:pt x="9034" y="1434"/>
                  <a:pt x="8601" y="1434"/>
                </a:cubicBezTo>
                <a:cubicBezTo>
                  <a:pt x="8168" y="1434"/>
                  <a:pt x="7735" y="1599"/>
                  <a:pt x="7404" y="1930"/>
                </a:cubicBezTo>
                <a:cubicBezTo>
                  <a:pt x="7309" y="2025"/>
                  <a:pt x="5356" y="3946"/>
                  <a:pt x="5073" y="4230"/>
                </a:cubicBezTo>
                <a:cubicBezTo>
                  <a:pt x="4411" y="4892"/>
                  <a:pt x="4411" y="5963"/>
                  <a:pt x="5073" y="6624"/>
                </a:cubicBezTo>
                <a:cubicBezTo>
                  <a:pt x="5356" y="6908"/>
                  <a:pt x="5671" y="7065"/>
                  <a:pt x="6049" y="7097"/>
                </a:cubicBezTo>
                <a:lnTo>
                  <a:pt x="5514" y="7664"/>
                </a:lnTo>
                <a:cubicBezTo>
                  <a:pt x="5167" y="7538"/>
                  <a:pt x="4883" y="7349"/>
                  <a:pt x="4600" y="7097"/>
                </a:cubicBezTo>
                <a:cubicBezTo>
                  <a:pt x="3655" y="6152"/>
                  <a:pt x="3655" y="4671"/>
                  <a:pt x="4600" y="3726"/>
                </a:cubicBezTo>
                <a:lnTo>
                  <a:pt x="6931" y="1426"/>
                </a:lnTo>
                <a:cubicBezTo>
                  <a:pt x="7404" y="953"/>
                  <a:pt x="8010" y="717"/>
                  <a:pt x="8617" y="717"/>
                </a:cubicBezTo>
                <a:close/>
                <a:moveTo>
                  <a:pt x="3497" y="6719"/>
                </a:moveTo>
                <a:cubicBezTo>
                  <a:pt x="3655" y="7034"/>
                  <a:pt x="3844" y="7286"/>
                  <a:pt x="4127" y="7569"/>
                </a:cubicBezTo>
                <a:cubicBezTo>
                  <a:pt x="4348" y="7821"/>
                  <a:pt x="4663" y="8042"/>
                  <a:pt x="4978" y="8168"/>
                </a:cubicBezTo>
                <a:lnTo>
                  <a:pt x="3812" y="9334"/>
                </a:lnTo>
                <a:cubicBezTo>
                  <a:pt x="3608" y="9538"/>
                  <a:pt x="3340" y="9641"/>
                  <a:pt x="3076" y="9641"/>
                </a:cubicBezTo>
                <a:cubicBezTo>
                  <a:pt x="2812" y="9641"/>
                  <a:pt x="2552" y="9538"/>
                  <a:pt x="2363" y="9334"/>
                </a:cubicBezTo>
                <a:cubicBezTo>
                  <a:pt x="1954" y="8956"/>
                  <a:pt x="1954" y="8294"/>
                  <a:pt x="2363" y="7884"/>
                </a:cubicBezTo>
                <a:lnTo>
                  <a:pt x="3497" y="6719"/>
                </a:lnTo>
                <a:close/>
                <a:moveTo>
                  <a:pt x="6112" y="4135"/>
                </a:moveTo>
                <a:cubicBezTo>
                  <a:pt x="6396" y="4261"/>
                  <a:pt x="6742" y="4450"/>
                  <a:pt x="6963" y="4702"/>
                </a:cubicBezTo>
                <a:cubicBezTo>
                  <a:pt x="7908" y="5648"/>
                  <a:pt x="7908" y="7128"/>
                  <a:pt x="6963" y="8073"/>
                </a:cubicBezTo>
                <a:lnTo>
                  <a:pt x="4757" y="10342"/>
                </a:lnTo>
                <a:cubicBezTo>
                  <a:pt x="4285" y="10814"/>
                  <a:pt x="3671" y="11051"/>
                  <a:pt x="3056" y="11051"/>
                </a:cubicBezTo>
                <a:cubicBezTo>
                  <a:pt x="2442" y="11051"/>
                  <a:pt x="1828" y="10814"/>
                  <a:pt x="1355" y="10342"/>
                </a:cubicBezTo>
                <a:cubicBezTo>
                  <a:pt x="945" y="9901"/>
                  <a:pt x="662" y="9271"/>
                  <a:pt x="662" y="8641"/>
                </a:cubicBezTo>
                <a:cubicBezTo>
                  <a:pt x="662" y="8010"/>
                  <a:pt x="882" y="7380"/>
                  <a:pt x="1355" y="6939"/>
                </a:cubicBezTo>
                <a:lnTo>
                  <a:pt x="3214" y="5081"/>
                </a:lnTo>
                <a:lnTo>
                  <a:pt x="3214" y="5081"/>
                </a:lnTo>
                <a:cubicBezTo>
                  <a:pt x="3182" y="5396"/>
                  <a:pt x="3214" y="5679"/>
                  <a:pt x="3245" y="5994"/>
                </a:cubicBezTo>
                <a:lnTo>
                  <a:pt x="1828" y="7443"/>
                </a:lnTo>
                <a:cubicBezTo>
                  <a:pt x="1166" y="8105"/>
                  <a:pt x="1166" y="9176"/>
                  <a:pt x="1828" y="9838"/>
                </a:cubicBezTo>
                <a:cubicBezTo>
                  <a:pt x="2174" y="10184"/>
                  <a:pt x="2623" y="10358"/>
                  <a:pt x="3064" y="10358"/>
                </a:cubicBezTo>
                <a:cubicBezTo>
                  <a:pt x="3505" y="10358"/>
                  <a:pt x="3938" y="10184"/>
                  <a:pt x="4253" y="9838"/>
                </a:cubicBezTo>
                <a:lnTo>
                  <a:pt x="6490" y="7569"/>
                </a:lnTo>
                <a:cubicBezTo>
                  <a:pt x="7152" y="6908"/>
                  <a:pt x="7152" y="5837"/>
                  <a:pt x="6490" y="5175"/>
                </a:cubicBezTo>
                <a:cubicBezTo>
                  <a:pt x="6207" y="4892"/>
                  <a:pt x="5892" y="4734"/>
                  <a:pt x="5514" y="4702"/>
                </a:cubicBezTo>
                <a:lnTo>
                  <a:pt x="6112" y="4135"/>
                </a:lnTo>
                <a:close/>
                <a:moveTo>
                  <a:pt x="8585" y="0"/>
                </a:moveTo>
                <a:cubicBezTo>
                  <a:pt x="7798" y="0"/>
                  <a:pt x="7010" y="308"/>
                  <a:pt x="6396" y="922"/>
                </a:cubicBezTo>
                <a:lnTo>
                  <a:pt x="4096" y="3190"/>
                </a:lnTo>
                <a:lnTo>
                  <a:pt x="882" y="6467"/>
                </a:lnTo>
                <a:cubicBezTo>
                  <a:pt x="315" y="7065"/>
                  <a:pt x="0" y="7821"/>
                  <a:pt x="0" y="8641"/>
                </a:cubicBezTo>
                <a:cubicBezTo>
                  <a:pt x="0" y="9460"/>
                  <a:pt x="315" y="10247"/>
                  <a:pt x="882" y="10814"/>
                </a:cubicBezTo>
                <a:cubicBezTo>
                  <a:pt x="1497" y="11413"/>
                  <a:pt x="2284" y="11712"/>
                  <a:pt x="3072" y="11712"/>
                </a:cubicBezTo>
                <a:cubicBezTo>
                  <a:pt x="3860" y="11712"/>
                  <a:pt x="4647" y="11413"/>
                  <a:pt x="5262" y="10814"/>
                </a:cubicBezTo>
                <a:cubicBezTo>
                  <a:pt x="8034" y="8010"/>
                  <a:pt x="6837" y="9145"/>
                  <a:pt x="10775" y="5301"/>
                </a:cubicBezTo>
                <a:cubicBezTo>
                  <a:pt x="12004" y="4072"/>
                  <a:pt x="12004" y="2151"/>
                  <a:pt x="10775" y="922"/>
                </a:cubicBezTo>
                <a:cubicBezTo>
                  <a:pt x="10161" y="308"/>
                  <a:pt x="9373" y="0"/>
                  <a:pt x="858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3" name="Google Shape;373;p41"/>
          <p:cNvPicPr preferRelativeResize="0"/>
          <p:nvPr/>
        </p:nvPicPr>
        <p:blipFill>
          <a:blip r:embed="rId3">
            <a:alphaModFix/>
          </a:blip>
          <a:stretch>
            <a:fillRect/>
          </a:stretch>
        </p:blipFill>
        <p:spPr>
          <a:xfrm>
            <a:off x="742950" y="2286083"/>
            <a:ext cx="7658100" cy="2466975"/>
          </a:xfrm>
          <a:prstGeom prst="rect">
            <a:avLst/>
          </a:prstGeom>
          <a:noFill/>
          <a:ln>
            <a:noFill/>
          </a:ln>
        </p:spPr>
      </p:pic>
      <p:sp>
        <p:nvSpPr>
          <p:cNvPr id="374" name="Google Shape;374;p4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2"/>
          <p:cNvSpPr txBox="1">
            <a:spLocks noGrp="1"/>
          </p:cNvSpPr>
          <p:nvPr>
            <p:ph type="title" idx="4294967295"/>
          </p:nvPr>
        </p:nvSpPr>
        <p:spPr>
          <a:xfrm>
            <a:off x="963550" y="764175"/>
            <a:ext cx="296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0000FF"/>
                </a:solidFill>
                <a:latin typeface="Arial"/>
                <a:ea typeface="Arial"/>
                <a:cs typeface="Arial"/>
                <a:sym typeface="Arial"/>
              </a:rPr>
              <a:t>Các ràng buộc</a:t>
            </a:r>
            <a:endParaRPr sz="3000">
              <a:solidFill>
                <a:srgbClr val="0000FF"/>
              </a:solidFill>
              <a:latin typeface="Arial"/>
              <a:ea typeface="Arial"/>
              <a:cs typeface="Arial"/>
              <a:sym typeface="Arial"/>
            </a:endParaRPr>
          </a:p>
        </p:txBody>
      </p:sp>
      <p:sp>
        <p:nvSpPr>
          <p:cNvPr id="380" name="Google Shape;380;p42"/>
          <p:cNvSpPr/>
          <p:nvPr/>
        </p:nvSpPr>
        <p:spPr>
          <a:xfrm>
            <a:off x="588503" y="924723"/>
            <a:ext cx="375058" cy="335947"/>
          </a:xfrm>
          <a:custGeom>
            <a:avLst/>
            <a:gdLst/>
            <a:ahLst/>
            <a:cxnLst/>
            <a:rect l="l" t="t" r="r" b="b"/>
            <a:pathLst>
              <a:path w="12414" h="11799" extrusionOk="0">
                <a:moveTo>
                  <a:pt x="8979" y="2127"/>
                </a:moveTo>
                <a:cubicBezTo>
                  <a:pt x="9247" y="2127"/>
                  <a:pt x="9515" y="2229"/>
                  <a:pt x="9704" y="2434"/>
                </a:cubicBezTo>
                <a:cubicBezTo>
                  <a:pt x="10113" y="2812"/>
                  <a:pt x="10113" y="3473"/>
                  <a:pt x="9704" y="3883"/>
                </a:cubicBezTo>
                <a:lnTo>
                  <a:pt x="8885" y="4702"/>
                </a:lnTo>
                <a:cubicBezTo>
                  <a:pt x="8790" y="4765"/>
                  <a:pt x="8696" y="4860"/>
                  <a:pt x="8601" y="4891"/>
                </a:cubicBezTo>
                <a:cubicBezTo>
                  <a:pt x="8790" y="4513"/>
                  <a:pt x="8727" y="4041"/>
                  <a:pt x="8412" y="3726"/>
                </a:cubicBezTo>
                <a:cubicBezTo>
                  <a:pt x="8206" y="3520"/>
                  <a:pt x="7933" y="3408"/>
                  <a:pt x="7654" y="3408"/>
                </a:cubicBezTo>
                <a:cubicBezTo>
                  <a:pt x="7507" y="3408"/>
                  <a:pt x="7357" y="3439"/>
                  <a:pt x="7215" y="3505"/>
                </a:cubicBezTo>
                <a:cubicBezTo>
                  <a:pt x="7278" y="3410"/>
                  <a:pt x="7341" y="3316"/>
                  <a:pt x="7436" y="3253"/>
                </a:cubicBezTo>
                <a:lnTo>
                  <a:pt x="8255" y="2434"/>
                </a:lnTo>
                <a:cubicBezTo>
                  <a:pt x="8444" y="2229"/>
                  <a:pt x="8711" y="2127"/>
                  <a:pt x="8979" y="2127"/>
                </a:cubicBezTo>
                <a:close/>
                <a:moveTo>
                  <a:pt x="9027" y="685"/>
                </a:moveTo>
                <a:cubicBezTo>
                  <a:pt x="9649" y="685"/>
                  <a:pt x="10271" y="922"/>
                  <a:pt x="10744" y="1394"/>
                </a:cubicBezTo>
                <a:cubicBezTo>
                  <a:pt x="11689" y="2339"/>
                  <a:pt x="11689" y="3883"/>
                  <a:pt x="10744" y="4828"/>
                </a:cubicBezTo>
                <a:lnTo>
                  <a:pt x="9893" y="5647"/>
                </a:lnTo>
                <a:cubicBezTo>
                  <a:pt x="9431" y="6109"/>
                  <a:pt x="8816" y="6356"/>
                  <a:pt x="8187" y="6356"/>
                </a:cubicBezTo>
                <a:cubicBezTo>
                  <a:pt x="7914" y="6356"/>
                  <a:pt x="7639" y="6310"/>
                  <a:pt x="7373" y="6214"/>
                </a:cubicBezTo>
                <a:lnTo>
                  <a:pt x="7940" y="5647"/>
                </a:lnTo>
                <a:cubicBezTo>
                  <a:pt x="8008" y="5655"/>
                  <a:pt x="8077" y="5659"/>
                  <a:pt x="8146" y="5659"/>
                </a:cubicBezTo>
                <a:cubicBezTo>
                  <a:pt x="8617" y="5659"/>
                  <a:pt x="9087" y="5477"/>
                  <a:pt x="9389" y="5175"/>
                </a:cubicBezTo>
                <a:lnTo>
                  <a:pt x="10208" y="4356"/>
                </a:lnTo>
                <a:cubicBezTo>
                  <a:pt x="10901" y="3694"/>
                  <a:pt x="10901" y="2591"/>
                  <a:pt x="10208" y="1898"/>
                </a:cubicBezTo>
                <a:cubicBezTo>
                  <a:pt x="9877" y="1567"/>
                  <a:pt x="9436" y="1402"/>
                  <a:pt x="8995" y="1402"/>
                </a:cubicBezTo>
                <a:cubicBezTo>
                  <a:pt x="8554" y="1402"/>
                  <a:pt x="8113" y="1567"/>
                  <a:pt x="7782" y="1898"/>
                </a:cubicBezTo>
                <a:lnTo>
                  <a:pt x="6931" y="2749"/>
                </a:lnTo>
                <a:cubicBezTo>
                  <a:pt x="6553" y="3127"/>
                  <a:pt x="6396" y="3694"/>
                  <a:pt x="6490" y="4198"/>
                </a:cubicBezTo>
                <a:lnTo>
                  <a:pt x="5923" y="4734"/>
                </a:lnTo>
                <a:cubicBezTo>
                  <a:pt x="5608" y="3883"/>
                  <a:pt x="5797" y="2906"/>
                  <a:pt x="6490" y="2213"/>
                </a:cubicBezTo>
                <a:lnTo>
                  <a:pt x="7309" y="1394"/>
                </a:lnTo>
                <a:cubicBezTo>
                  <a:pt x="7782" y="922"/>
                  <a:pt x="8404" y="685"/>
                  <a:pt x="9027" y="685"/>
                </a:cubicBezTo>
                <a:close/>
                <a:moveTo>
                  <a:pt x="7703" y="4104"/>
                </a:moveTo>
                <a:cubicBezTo>
                  <a:pt x="7790" y="4104"/>
                  <a:pt x="7877" y="4135"/>
                  <a:pt x="7940" y="4198"/>
                </a:cubicBezTo>
                <a:cubicBezTo>
                  <a:pt x="8066" y="4324"/>
                  <a:pt x="8066" y="4545"/>
                  <a:pt x="7940" y="4671"/>
                </a:cubicBezTo>
                <a:lnTo>
                  <a:pt x="4978" y="7632"/>
                </a:lnTo>
                <a:cubicBezTo>
                  <a:pt x="4915" y="7679"/>
                  <a:pt x="4828" y="7703"/>
                  <a:pt x="4742" y="7703"/>
                </a:cubicBezTo>
                <a:cubicBezTo>
                  <a:pt x="4655" y="7703"/>
                  <a:pt x="4569" y="7679"/>
                  <a:pt x="4506" y="7632"/>
                </a:cubicBezTo>
                <a:cubicBezTo>
                  <a:pt x="4380" y="7506"/>
                  <a:pt x="4380" y="7254"/>
                  <a:pt x="4506" y="7160"/>
                </a:cubicBezTo>
                <a:lnTo>
                  <a:pt x="7467" y="4198"/>
                </a:lnTo>
                <a:cubicBezTo>
                  <a:pt x="7530" y="4135"/>
                  <a:pt x="7617" y="4104"/>
                  <a:pt x="7703" y="4104"/>
                </a:cubicBezTo>
                <a:close/>
                <a:moveTo>
                  <a:pt x="3781" y="6939"/>
                </a:moveTo>
                <a:lnTo>
                  <a:pt x="3781" y="6939"/>
                </a:lnTo>
                <a:cubicBezTo>
                  <a:pt x="3592" y="7349"/>
                  <a:pt x="3686" y="7821"/>
                  <a:pt x="4001" y="8136"/>
                </a:cubicBezTo>
                <a:cubicBezTo>
                  <a:pt x="4198" y="8333"/>
                  <a:pt x="4457" y="8432"/>
                  <a:pt x="4715" y="8432"/>
                </a:cubicBezTo>
                <a:cubicBezTo>
                  <a:pt x="4870" y="8432"/>
                  <a:pt x="5025" y="8396"/>
                  <a:pt x="5167" y="8325"/>
                </a:cubicBezTo>
                <a:lnTo>
                  <a:pt x="5167" y="8325"/>
                </a:lnTo>
                <a:cubicBezTo>
                  <a:pt x="5136" y="8451"/>
                  <a:pt x="5041" y="8514"/>
                  <a:pt x="4978" y="8609"/>
                </a:cubicBezTo>
                <a:lnTo>
                  <a:pt x="4159" y="9428"/>
                </a:lnTo>
                <a:cubicBezTo>
                  <a:pt x="3954" y="9633"/>
                  <a:pt x="3686" y="9735"/>
                  <a:pt x="3419" y="9735"/>
                </a:cubicBezTo>
                <a:cubicBezTo>
                  <a:pt x="3151" y="9735"/>
                  <a:pt x="2883" y="9633"/>
                  <a:pt x="2678" y="9428"/>
                </a:cubicBezTo>
                <a:cubicBezTo>
                  <a:pt x="2300" y="9050"/>
                  <a:pt x="2300" y="8357"/>
                  <a:pt x="2678" y="7979"/>
                </a:cubicBezTo>
                <a:lnTo>
                  <a:pt x="3529" y="7160"/>
                </a:lnTo>
                <a:cubicBezTo>
                  <a:pt x="3592" y="7065"/>
                  <a:pt x="3718" y="7002"/>
                  <a:pt x="3781" y="6939"/>
                </a:cubicBezTo>
                <a:close/>
                <a:moveTo>
                  <a:pt x="4212" y="5467"/>
                </a:moveTo>
                <a:cubicBezTo>
                  <a:pt x="4492" y="5467"/>
                  <a:pt x="4773" y="5516"/>
                  <a:pt x="5041" y="5616"/>
                </a:cubicBezTo>
                <a:lnTo>
                  <a:pt x="4506" y="6151"/>
                </a:lnTo>
                <a:cubicBezTo>
                  <a:pt x="4437" y="6143"/>
                  <a:pt x="4368" y="6139"/>
                  <a:pt x="4299" y="6139"/>
                </a:cubicBezTo>
                <a:cubicBezTo>
                  <a:pt x="3828" y="6139"/>
                  <a:pt x="3358" y="6322"/>
                  <a:pt x="3056" y="6624"/>
                </a:cubicBezTo>
                <a:lnTo>
                  <a:pt x="2206" y="7475"/>
                </a:lnTo>
                <a:cubicBezTo>
                  <a:pt x="1544" y="8136"/>
                  <a:pt x="1544" y="9239"/>
                  <a:pt x="2206" y="9900"/>
                </a:cubicBezTo>
                <a:cubicBezTo>
                  <a:pt x="2552" y="10231"/>
                  <a:pt x="3001" y="10397"/>
                  <a:pt x="3446" y="10397"/>
                </a:cubicBezTo>
                <a:cubicBezTo>
                  <a:pt x="3891" y="10397"/>
                  <a:pt x="4332" y="10231"/>
                  <a:pt x="4663" y="9900"/>
                </a:cubicBezTo>
                <a:lnTo>
                  <a:pt x="5482" y="9081"/>
                </a:lnTo>
                <a:cubicBezTo>
                  <a:pt x="5892" y="8672"/>
                  <a:pt x="6049" y="8136"/>
                  <a:pt x="5955" y="7632"/>
                </a:cubicBezTo>
                <a:lnTo>
                  <a:pt x="6522" y="7065"/>
                </a:lnTo>
                <a:lnTo>
                  <a:pt x="6522" y="7065"/>
                </a:lnTo>
                <a:cubicBezTo>
                  <a:pt x="6837" y="7947"/>
                  <a:pt x="6648" y="8924"/>
                  <a:pt x="5955" y="9585"/>
                </a:cubicBezTo>
                <a:lnTo>
                  <a:pt x="5136" y="10405"/>
                </a:lnTo>
                <a:cubicBezTo>
                  <a:pt x="4663" y="10877"/>
                  <a:pt x="4041" y="11113"/>
                  <a:pt x="3419" y="11113"/>
                </a:cubicBezTo>
                <a:cubicBezTo>
                  <a:pt x="2796" y="11113"/>
                  <a:pt x="2174" y="10877"/>
                  <a:pt x="1702" y="10405"/>
                </a:cubicBezTo>
                <a:cubicBezTo>
                  <a:pt x="756" y="9459"/>
                  <a:pt x="756" y="7916"/>
                  <a:pt x="1702" y="7002"/>
                </a:cubicBezTo>
                <a:lnTo>
                  <a:pt x="2552" y="6151"/>
                </a:lnTo>
                <a:cubicBezTo>
                  <a:pt x="3005" y="5699"/>
                  <a:pt x="3605" y="5467"/>
                  <a:pt x="4212" y="5467"/>
                </a:cubicBezTo>
                <a:close/>
                <a:moveTo>
                  <a:pt x="8999" y="0"/>
                </a:moveTo>
                <a:cubicBezTo>
                  <a:pt x="8200" y="0"/>
                  <a:pt x="7404" y="307"/>
                  <a:pt x="6805" y="922"/>
                </a:cubicBezTo>
                <a:lnTo>
                  <a:pt x="5955" y="1741"/>
                </a:lnTo>
                <a:cubicBezTo>
                  <a:pt x="5136" y="2560"/>
                  <a:pt x="4852" y="3789"/>
                  <a:pt x="5230" y="4891"/>
                </a:cubicBezTo>
                <a:cubicBezTo>
                  <a:pt x="4920" y="4794"/>
                  <a:pt x="4601" y="4746"/>
                  <a:pt x="4283" y="4746"/>
                </a:cubicBezTo>
                <a:cubicBezTo>
                  <a:pt x="3469" y="4746"/>
                  <a:pt x="2669" y="5058"/>
                  <a:pt x="2080" y="5647"/>
                </a:cubicBezTo>
                <a:lnTo>
                  <a:pt x="1229" y="6466"/>
                </a:lnTo>
                <a:cubicBezTo>
                  <a:pt x="0" y="7695"/>
                  <a:pt x="0" y="9680"/>
                  <a:pt x="1229" y="10877"/>
                </a:cubicBezTo>
                <a:cubicBezTo>
                  <a:pt x="1843" y="11491"/>
                  <a:pt x="2647" y="11799"/>
                  <a:pt x="3446" y="11799"/>
                </a:cubicBezTo>
                <a:cubicBezTo>
                  <a:pt x="4246" y="11799"/>
                  <a:pt x="5041" y="11491"/>
                  <a:pt x="5640" y="10877"/>
                </a:cubicBezTo>
                <a:lnTo>
                  <a:pt x="6490" y="10058"/>
                </a:lnTo>
                <a:cubicBezTo>
                  <a:pt x="7309" y="9239"/>
                  <a:pt x="7593" y="8010"/>
                  <a:pt x="7215" y="6908"/>
                </a:cubicBezTo>
                <a:lnTo>
                  <a:pt x="7215" y="6908"/>
                </a:lnTo>
                <a:cubicBezTo>
                  <a:pt x="7525" y="7005"/>
                  <a:pt x="7844" y="7053"/>
                  <a:pt x="8162" y="7053"/>
                </a:cubicBezTo>
                <a:cubicBezTo>
                  <a:pt x="8976" y="7053"/>
                  <a:pt x="9776" y="6740"/>
                  <a:pt x="10365" y="6151"/>
                </a:cubicBezTo>
                <a:lnTo>
                  <a:pt x="11216" y="5332"/>
                </a:lnTo>
                <a:cubicBezTo>
                  <a:pt x="12413" y="4104"/>
                  <a:pt x="12413" y="2150"/>
                  <a:pt x="11216" y="922"/>
                </a:cubicBezTo>
                <a:cubicBezTo>
                  <a:pt x="10602" y="307"/>
                  <a:pt x="9798" y="0"/>
                  <a:pt x="899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2"/>
          <p:cNvSpPr txBox="1">
            <a:spLocks noGrp="1"/>
          </p:cNvSpPr>
          <p:nvPr>
            <p:ph type="subTitle" idx="1"/>
          </p:nvPr>
        </p:nvSpPr>
        <p:spPr>
          <a:xfrm>
            <a:off x="5745438" y="1367814"/>
            <a:ext cx="2533800" cy="788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rgbClr val="000000"/>
              </a:buClr>
              <a:buSzPts val="1100"/>
              <a:buFont typeface="Arial"/>
              <a:buNone/>
            </a:pPr>
            <a:r>
              <a:rPr lang="en"/>
              <a:t>Các lớp học cấp độ 400 (400-level)</a:t>
            </a:r>
            <a:endParaRPr/>
          </a:p>
        </p:txBody>
      </p:sp>
      <p:sp>
        <p:nvSpPr>
          <p:cNvPr id="382" name="Google Shape;382;p42"/>
          <p:cNvSpPr/>
          <p:nvPr/>
        </p:nvSpPr>
        <p:spPr>
          <a:xfrm>
            <a:off x="5544833" y="924725"/>
            <a:ext cx="29403" cy="1285158"/>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2"/>
          <p:cNvSpPr txBox="1">
            <a:spLocks noGrp="1"/>
          </p:cNvSpPr>
          <p:nvPr>
            <p:ph type="subTitle" idx="3"/>
          </p:nvPr>
        </p:nvSpPr>
        <p:spPr>
          <a:xfrm>
            <a:off x="5745799" y="931058"/>
            <a:ext cx="2533800" cy="464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00C3B1"/>
                </a:solidFill>
                <a:latin typeface="Arial"/>
                <a:ea typeface="Arial"/>
                <a:cs typeface="Arial"/>
                <a:sym typeface="Arial"/>
              </a:rPr>
              <a:t>Ràng buộc 2</a:t>
            </a:r>
            <a:endParaRPr>
              <a:solidFill>
                <a:srgbClr val="00C3B1"/>
              </a:solidFill>
              <a:latin typeface="Arial"/>
              <a:ea typeface="Arial"/>
              <a:cs typeface="Arial"/>
              <a:sym typeface="Arial"/>
            </a:endParaRPr>
          </a:p>
        </p:txBody>
      </p:sp>
      <p:sp>
        <p:nvSpPr>
          <p:cNvPr id="384" name="Google Shape;384;p42"/>
          <p:cNvSpPr/>
          <p:nvPr/>
        </p:nvSpPr>
        <p:spPr>
          <a:xfrm>
            <a:off x="5034327" y="1393695"/>
            <a:ext cx="415729" cy="464596"/>
          </a:xfrm>
          <a:custGeom>
            <a:avLst/>
            <a:gdLst/>
            <a:ahLst/>
            <a:cxnLst/>
            <a:rect l="l" t="t" r="r" b="b"/>
            <a:pathLst>
              <a:path w="12004" h="11713" extrusionOk="0">
                <a:moveTo>
                  <a:pt x="8633" y="2088"/>
                </a:moveTo>
                <a:cubicBezTo>
                  <a:pt x="8900" y="2088"/>
                  <a:pt x="9168" y="2182"/>
                  <a:pt x="9357" y="2371"/>
                </a:cubicBezTo>
                <a:cubicBezTo>
                  <a:pt x="9767" y="2781"/>
                  <a:pt x="9767" y="3442"/>
                  <a:pt x="9357" y="3820"/>
                </a:cubicBezTo>
                <a:lnTo>
                  <a:pt x="8128" y="5018"/>
                </a:lnTo>
                <a:cubicBezTo>
                  <a:pt x="7939" y="4702"/>
                  <a:pt x="7750" y="4419"/>
                  <a:pt x="7498" y="4135"/>
                </a:cubicBezTo>
                <a:cubicBezTo>
                  <a:pt x="7278" y="3915"/>
                  <a:pt x="6994" y="3726"/>
                  <a:pt x="6679" y="3568"/>
                </a:cubicBezTo>
                <a:lnTo>
                  <a:pt x="7908" y="2371"/>
                </a:lnTo>
                <a:cubicBezTo>
                  <a:pt x="8097" y="2182"/>
                  <a:pt x="8365" y="2088"/>
                  <a:pt x="8633" y="2088"/>
                </a:cubicBezTo>
                <a:close/>
                <a:moveTo>
                  <a:pt x="5230" y="5333"/>
                </a:moveTo>
                <a:cubicBezTo>
                  <a:pt x="5514" y="5333"/>
                  <a:pt x="5829" y="5396"/>
                  <a:pt x="6018" y="5648"/>
                </a:cubicBezTo>
                <a:cubicBezTo>
                  <a:pt x="6207" y="5837"/>
                  <a:pt x="6333" y="6120"/>
                  <a:pt x="6333" y="6435"/>
                </a:cubicBezTo>
                <a:cubicBezTo>
                  <a:pt x="6049" y="6435"/>
                  <a:pt x="5766" y="6309"/>
                  <a:pt x="5545" y="6120"/>
                </a:cubicBezTo>
                <a:cubicBezTo>
                  <a:pt x="5356" y="5931"/>
                  <a:pt x="5230" y="5648"/>
                  <a:pt x="5230" y="5333"/>
                </a:cubicBezTo>
                <a:close/>
                <a:moveTo>
                  <a:pt x="8617" y="717"/>
                </a:moveTo>
                <a:cubicBezTo>
                  <a:pt x="9223" y="717"/>
                  <a:pt x="9830" y="953"/>
                  <a:pt x="10302" y="1426"/>
                </a:cubicBezTo>
                <a:cubicBezTo>
                  <a:pt x="11247" y="2340"/>
                  <a:pt x="11247" y="3883"/>
                  <a:pt x="10302" y="4828"/>
                </a:cubicBezTo>
                <a:lnTo>
                  <a:pt x="8381" y="6719"/>
                </a:lnTo>
                <a:cubicBezTo>
                  <a:pt x="8412" y="6404"/>
                  <a:pt x="8412" y="6089"/>
                  <a:pt x="8349" y="5774"/>
                </a:cubicBezTo>
                <a:lnTo>
                  <a:pt x="9798" y="4356"/>
                </a:lnTo>
                <a:cubicBezTo>
                  <a:pt x="10460" y="3663"/>
                  <a:pt x="10460" y="2560"/>
                  <a:pt x="9798" y="1930"/>
                </a:cubicBezTo>
                <a:cubicBezTo>
                  <a:pt x="9467" y="1599"/>
                  <a:pt x="9034" y="1434"/>
                  <a:pt x="8601" y="1434"/>
                </a:cubicBezTo>
                <a:cubicBezTo>
                  <a:pt x="8168" y="1434"/>
                  <a:pt x="7735" y="1599"/>
                  <a:pt x="7404" y="1930"/>
                </a:cubicBezTo>
                <a:cubicBezTo>
                  <a:pt x="7309" y="2025"/>
                  <a:pt x="5356" y="3946"/>
                  <a:pt x="5073" y="4230"/>
                </a:cubicBezTo>
                <a:cubicBezTo>
                  <a:pt x="4411" y="4892"/>
                  <a:pt x="4411" y="5963"/>
                  <a:pt x="5073" y="6624"/>
                </a:cubicBezTo>
                <a:cubicBezTo>
                  <a:pt x="5356" y="6908"/>
                  <a:pt x="5671" y="7065"/>
                  <a:pt x="6049" y="7097"/>
                </a:cubicBezTo>
                <a:lnTo>
                  <a:pt x="5514" y="7664"/>
                </a:lnTo>
                <a:cubicBezTo>
                  <a:pt x="5167" y="7538"/>
                  <a:pt x="4883" y="7349"/>
                  <a:pt x="4600" y="7097"/>
                </a:cubicBezTo>
                <a:cubicBezTo>
                  <a:pt x="3655" y="6152"/>
                  <a:pt x="3655" y="4671"/>
                  <a:pt x="4600" y="3726"/>
                </a:cubicBezTo>
                <a:lnTo>
                  <a:pt x="6931" y="1426"/>
                </a:lnTo>
                <a:cubicBezTo>
                  <a:pt x="7404" y="953"/>
                  <a:pt x="8010" y="717"/>
                  <a:pt x="8617" y="717"/>
                </a:cubicBezTo>
                <a:close/>
                <a:moveTo>
                  <a:pt x="3497" y="6719"/>
                </a:moveTo>
                <a:cubicBezTo>
                  <a:pt x="3655" y="7034"/>
                  <a:pt x="3844" y="7286"/>
                  <a:pt x="4127" y="7569"/>
                </a:cubicBezTo>
                <a:cubicBezTo>
                  <a:pt x="4348" y="7821"/>
                  <a:pt x="4663" y="8042"/>
                  <a:pt x="4978" y="8168"/>
                </a:cubicBezTo>
                <a:lnTo>
                  <a:pt x="3812" y="9334"/>
                </a:lnTo>
                <a:cubicBezTo>
                  <a:pt x="3608" y="9538"/>
                  <a:pt x="3340" y="9641"/>
                  <a:pt x="3076" y="9641"/>
                </a:cubicBezTo>
                <a:cubicBezTo>
                  <a:pt x="2812" y="9641"/>
                  <a:pt x="2552" y="9538"/>
                  <a:pt x="2363" y="9334"/>
                </a:cubicBezTo>
                <a:cubicBezTo>
                  <a:pt x="1954" y="8956"/>
                  <a:pt x="1954" y="8294"/>
                  <a:pt x="2363" y="7884"/>
                </a:cubicBezTo>
                <a:lnTo>
                  <a:pt x="3497" y="6719"/>
                </a:lnTo>
                <a:close/>
                <a:moveTo>
                  <a:pt x="6112" y="4135"/>
                </a:moveTo>
                <a:cubicBezTo>
                  <a:pt x="6396" y="4261"/>
                  <a:pt x="6742" y="4450"/>
                  <a:pt x="6963" y="4702"/>
                </a:cubicBezTo>
                <a:cubicBezTo>
                  <a:pt x="7908" y="5648"/>
                  <a:pt x="7908" y="7128"/>
                  <a:pt x="6963" y="8073"/>
                </a:cubicBezTo>
                <a:lnTo>
                  <a:pt x="4757" y="10342"/>
                </a:lnTo>
                <a:cubicBezTo>
                  <a:pt x="4285" y="10814"/>
                  <a:pt x="3671" y="11051"/>
                  <a:pt x="3056" y="11051"/>
                </a:cubicBezTo>
                <a:cubicBezTo>
                  <a:pt x="2442" y="11051"/>
                  <a:pt x="1828" y="10814"/>
                  <a:pt x="1355" y="10342"/>
                </a:cubicBezTo>
                <a:cubicBezTo>
                  <a:pt x="945" y="9901"/>
                  <a:pt x="662" y="9271"/>
                  <a:pt x="662" y="8641"/>
                </a:cubicBezTo>
                <a:cubicBezTo>
                  <a:pt x="662" y="8010"/>
                  <a:pt x="882" y="7380"/>
                  <a:pt x="1355" y="6939"/>
                </a:cubicBezTo>
                <a:lnTo>
                  <a:pt x="3214" y="5081"/>
                </a:lnTo>
                <a:lnTo>
                  <a:pt x="3214" y="5081"/>
                </a:lnTo>
                <a:cubicBezTo>
                  <a:pt x="3182" y="5396"/>
                  <a:pt x="3214" y="5679"/>
                  <a:pt x="3245" y="5994"/>
                </a:cubicBezTo>
                <a:lnTo>
                  <a:pt x="1828" y="7443"/>
                </a:lnTo>
                <a:cubicBezTo>
                  <a:pt x="1166" y="8105"/>
                  <a:pt x="1166" y="9176"/>
                  <a:pt x="1828" y="9838"/>
                </a:cubicBezTo>
                <a:cubicBezTo>
                  <a:pt x="2174" y="10184"/>
                  <a:pt x="2623" y="10358"/>
                  <a:pt x="3064" y="10358"/>
                </a:cubicBezTo>
                <a:cubicBezTo>
                  <a:pt x="3505" y="10358"/>
                  <a:pt x="3938" y="10184"/>
                  <a:pt x="4253" y="9838"/>
                </a:cubicBezTo>
                <a:lnTo>
                  <a:pt x="6490" y="7569"/>
                </a:lnTo>
                <a:cubicBezTo>
                  <a:pt x="7152" y="6908"/>
                  <a:pt x="7152" y="5837"/>
                  <a:pt x="6490" y="5175"/>
                </a:cubicBezTo>
                <a:cubicBezTo>
                  <a:pt x="6207" y="4892"/>
                  <a:pt x="5892" y="4734"/>
                  <a:pt x="5514" y="4702"/>
                </a:cubicBezTo>
                <a:lnTo>
                  <a:pt x="6112" y="4135"/>
                </a:lnTo>
                <a:close/>
                <a:moveTo>
                  <a:pt x="8585" y="0"/>
                </a:moveTo>
                <a:cubicBezTo>
                  <a:pt x="7798" y="0"/>
                  <a:pt x="7010" y="308"/>
                  <a:pt x="6396" y="922"/>
                </a:cubicBezTo>
                <a:lnTo>
                  <a:pt x="4096" y="3190"/>
                </a:lnTo>
                <a:lnTo>
                  <a:pt x="882" y="6467"/>
                </a:lnTo>
                <a:cubicBezTo>
                  <a:pt x="315" y="7065"/>
                  <a:pt x="0" y="7821"/>
                  <a:pt x="0" y="8641"/>
                </a:cubicBezTo>
                <a:cubicBezTo>
                  <a:pt x="0" y="9460"/>
                  <a:pt x="315" y="10247"/>
                  <a:pt x="882" y="10814"/>
                </a:cubicBezTo>
                <a:cubicBezTo>
                  <a:pt x="1497" y="11413"/>
                  <a:pt x="2284" y="11712"/>
                  <a:pt x="3072" y="11712"/>
                </a:cubicBezTo>
                <a:cubicBezTo>
                  <a:pt x="3860" y="11712"/>
                  <a:pt x="4647" y="11413"/>
                  <a:pt x="5262" y="10814"/>
                </a:cubicBezTo>
                <a:cubicBezTo>
                  <a:pt x="8034" y="8010"/>
                  <a:pt x="6837" y="9145"/>
                  <a:pt x="10775" y="5301"/>
                </a:cubicBezTo>
                <a:cubicBezTo>
                  <a:pt x="12004" y="4072"/>
                  <a:pt x="12004" y="2151"/>
                  <a:pt x="10775" y="922"/>
                </a:cubicBezTo>
                <a:cubicBezTo>
                  <a:pt x="10161" y="308"/>
                  <a:pt x="9373" y="0"/>
                  <a:pt x="858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5" name="Google Shape;385;p42"/>
          <p:cNvPicPr preferRelativeResize="0"/>
          <p:nvPr/>
        </p:nvPicPr>
        <p:blipFill>
          <a:blip r:embed="rId3">
            <a:alphaModFix/>
          </a:blip>
          <a:stretch>
            <a:fillRect/>
          </a:stretch>
        </p:blipFill>
        <p:spPr>
          <a:xfrm>
            <a:off x="29613" y="2411850"/>
            <a:ext cx="9084776" cy="2339000"/>
          </a:xfrm>
          <a:prstGeom prst="rect">
            <a:avLst/>
          </a:prstGeom>
          <a:noFill/>
          <a:ln>
            <a:noFill/>
          </a:ln>
        </p:spPr>
      </p:pic>
      <p:sp>
        <p:nvSpPr>
          <p:cNvPr id="386" name="Google Shape;386;p4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3"/>
          <p:cNvSpPr txBox="1">
            <a:spLocks noGrp="1"/>
          </p:cNvSpPr>
          <p:nvPr>
            <p:ph type="title" idx="4294967295"/>
          </p:nvPr>
        </p:nvSpPr>
        <p:spPr>
          <a:xfrm>
            <a:off x="963550" y="764175"/>
            <a:ext cx="296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0000FF"/>
                </a:solidFill>
                <a:latin typeface="Arial"/>
                <a:ea typeface="Arial"/>
                <a:cs typeface="Arial"/>
                <a:sym typeface="Arial"/>
              </a:rPr>
              <a:t>Các ràng buộc</a:t>
            </a:r>
            <a:endParaRPr sz="3000">
              <a:solidFill>
                <a:srgbClr val="0000FF"/>
              </a:solidFill>
              <a:latin typeface="Arial"/>
              <a:ea typeface="Arial"/>
              <a:cs typeface="Arial"/>
              <a:sym typeface="Arial"/>
            </a:endParaRPr>
          </a:p>
        </p:txBody>
      </p:sp>
      <p:sp>
        <p:nvSpPr>
          <p:cNvPr id="392" name="Google Shape;392;p43"/>
          <p:cNvSpPr/>
          <p:nvPr/>
        </p:nvSpPr>
        <p:spPr>
          <a:xfrm>
            <a:off x="588503" y="924723"/>
            <a:ext cx="375058" cy="335947"/>
          </a:xfrm>
          <a:custGeom>
            <a:avLst/>
            <a:gdLst/>
            <a:ahLst/>
            <a:cxnLst/>
            <a:rect l="l" t="t" r="r" b="b"/>
            <a:pathLst>
              <a:path w="12414" h="11799" extrusionOk="0">
                <a:moveTo>
                  <a:pt x="8979" y="2127"/>
                </a:moveTo>
                <a:cubicBezTo>
                  <a:pt x="9247" y="2127"/>
                  <a:pt x="9515" y="2229"/>
                  <a:pt x="9704" y="2434"/>
                </a:cubicBezTo>
                <a:cubicBezTo>
                  <a:pt x="10113" y="2812"/>
                  <a:pt x="10113" y="3473"/>
                  <a:pt x="9704" y="3883"/>
                </a:cubicBezTo>
                <a:lnTo>
                  <a:pt x="8885" y="4702"/>
                </a:lnTo>
                <a:cubicBezTo>
                  <a:pt x="8790" y="4765"/>
                  <a:pt x="8696" y="4860"/>
                  <a:pt x="8601" y="4891"/>
                </a:cubicBezTo>
                <a:cubicBezTo>
                  <a:pt x="8790" y="4513"/>
                  <a:pt x="8727" y="4041"/>
                  <a:pt x="8412" y="3726"/>
                </a:cubicBezTo>
                <a:cubicBezTo>
                  <a:pt x="8206" y="3520"/>
                  <a:pt x="7933" y="3408"/>
                  <a:pt x="7654" y="3408"/>
                </a:cubicBezTo>
                <a:cubicBezTo>
                  <a:pt x="7507" y="3408"/>
                  <a:pt x="7357" y="3439"/>
                  <a:pt x="7215" y="3505"/>
                </a:cubicBezTo>
                <a:cubicBezTo>
                  <a:pt x="7278" y="3410"/>
                  <a:pt x="7341" y="3316"/>
                  <a:pt x="7436" y="3253"/>
                </a:cubicBezTo>
                <a:lnTo>
                  <a:pt x="8255" y="2434"/>
                </a:lnTo>
                <a:cubicBezTo>
                  <a:pt x="8444" y="2229"/>
                  <a:pt x="8711" y="2127"/>
                  <a:pt x="8979" y="2127"/>
                </a:cubicBezTo>
                <a:close/>
                <a:moveTo>
                  <a:pt x="9027" y="685"/>
                </a:moveTo>
                <a:cubicBezTo>
                  <a:pt x="9649" y="685"/>
                  <a:pt x="10271" y="922"/>
                  <a:pt x="10744" y="1394"/>
                </a:cubicBezTo>
                <a:cubicBezTo>
                  <a:pt x="11689" y="2339"/>
                  <a:pt x="11689" y="3883"/>
                  <a:pt x="10744" y="4828"/>
                </a:cubicBezTo>
                <a:lnTo>
                  <a:pt x="9893" y="5647"/>
                </a:lnTo>
                <a:cubicBezTo>
                  <a:pt x="9431" y="6109"/>
                  <a:pt x="8816" y="6356"/>
                  <a:pt x="8187" y="6356"/>
                </a:cubicBezTo>
                <a:cubicBezTo>
                  <a:pt x="7914" y="6356"/>
                  <a:pt x="7639" y="6310"/>
                  <a:pt x="7373" y="6214"/>
                </a:cubicBezTo>
                <a:lnTo>
                  <a:pt x="7940" y="5647"/>
                </a:lnTo>
                <a:cubicBezTo>
                  <a:pt x="8008" y="5655"/>
                  <a:pt x="8077" y="5659"/>
                  <a:pt x="8146" y="5659"/>
                </a:cubicBezTo>
                <a:cubicBezTo>
                  <a:pt x="8617" y="5659"/>
                  <a:pt x="9087" y="5477"/>
                  <a:pt x="9389" y="5175"/>
                </a:cubicBezTo>
                <a:lnTo>
                  <a:pt x="10208" y="4356"/>
                </a:lnTo>
                <a:cubicBezTo>
                  <a:pt x="10901" y="3694"/>
                  <a:pt x="10901" y="2591"/>
                  <a:pt x="10208" y="1898"/>
                </a:cubicBezTo>
                <a:cubicBezTo>
                  <a:pt x="9877" y="1567"/>
                  <a:pt x="9436" y="1402"/>
                  <a:pt x="8995" y="1402"/>
                </a:cubicBezTo>
                <a:cubicBezTo>
                  <a:pt x="8554" y="1402"/>
                  <a:pt x="8113" y="1567"/>
                  <a:pt x="7782" y="1898"/>
                </a:cubicBezTo>
                <a:lnTo>
                  <a:pt x="6931" y="2749"/>
                </a:lnTo>
                <a:cubicBezTo>
                  <a:pt x="6553" y="3127"/>
                  <a:pt x="6396" y="3694"/>
                  <a:pt x="6490" y="4198"/>
                </a:cubicBezTo>
                <a:lnTo>
                  <a:pt x="5923" y="4734"/>
                </a:lnTo>
                <a:cubicBezTo>
                  <a:pt x="5608" y="3883"/>
                  <a:pt x="5797" y="2906"/>
                  <a:pt x="6490" y="2213"/>
                </a:cubicBezTo>
                <a:lnTo>
                  <a:pt x="7309" y="1394"/>
                </a:lnTo>
                <a:cubicBezTo>
                  <a:pt x="7782" y="922"/>
                  <a:pt x="8404" y="685"/>
                  <a:pt x="9027" y="685"/>
                </a:cubicBezTo>
                <a:close/>
                <a:moveTo>
                  <a:pt x="7703" y="4104"/>
                </a:moveTo>
                <a:cubicBezTo>
                  <a:pt x="7790" y="4104"/>
                  <a:pt x="7877" y="4135"/>
                  <a:pt x="7940" y="4198"/>
                </a:cubicBezTo>
                <a:cubicBezTo>
                  <a:pt x="8066" y="4324"/>
                  <a:pt x="8066" y="4545"/>
                  <a:pt x="7940" y="4671"/>
                </a:cubicBezTo>
                <a:lnTo>
                  <a:pt x="4978" y="7632"/>
                </a:lnTo>
                <a:cubicBezTo>
                  <a:pt x="4915" y="7679"/>
                  <a:pt x="4828" y="7703"/>
                  <a:pt x="4742" y="7703"/>
                </a:cubicBezTo>
                <a:cubicBezTo>
                  <a:pt x="4655" y="7703"/>
                  <a:pt x="4569" y="7679"/>
                  <a:pt x="4506" y="7632"/>
                </a:cubicBezTo>
                <a:cubicBezTo>
                  <a:pt x="4380" y="7506"/>
                  <a:pt x="4380" y="7254"/>
                  <a:pt x="4506" y="7160"/>
                </a:cubicBezTo>
                <a:lnTo>
                  <a:pt x="7467" y="4198"/>
                </a:lnTo>
                <a:cubicBezTo>
                  <a:pt x="7530" y="4135"/>
                  <a:pt x="7617" y="4104"/>
                  <a:pt x="7703" y="4104"/>
                </a:cubicBezTo>
                <a:close/>
                <a:moveTo>
                  <a:pt x="3781" y="6939"/>
                </a:moveTo>
                <a:lnTo>
                  <a:pt x="3781" y="6939"/>
                </a:lnTo>
                <a:cubicBezTo>
                  <a:pt x="3592" y="7349"/>
                  <a:pt x="3686" y="7821"/>
                  <a:pt x="4001" y="8136"/>
                </a:cubicBezTo>
                <a:cubicBezTo>
                  <a:pt x="4198" y="8333"/>
                  <a:pt x="4457" y="8432"/>
                  <a:pt x="4715" y="8432"/>
                </a:cubicBezTo>
                <a:cubicBezTo>
                  <a:pt x="4870" y="8432"/>
                  <a:pt x="5025" y="8396"/>
                  <a:pt x="5167" y="8325"/>
                </a:cubicBezTo>
                <a:lnTo>
                  <a:pt x="5167" y="8325"/>
                </a:lnTo>
                <a:cubicBezTo>
                  <a:pt x="5136" y="8451"/>
                  <a:pt x="5041" y="8514"/>
                  <a:pt x="4978" y="8609"/>
                </a:cubicBezTo>
                <a:lnTo>
                  <a:pt x="4159" y="9428"/>
                </a:lnTo>
                <a:cubicBezTo>
                  <a:pt x="3954" y="9633"/>
                  <a:pt x="3686" y="9735"/>
                  <a:pt x="3419" y="9735"/>
                </a:cubicBezTo>
                <a:cubicBezTo>
                  <a:pt x="3151" y="9735"/>
                  <a:pt x="2883" y="9633"/>
                  <a:pt x="2678" y="9428"/>
                </a:cubicBezTo>
                <a:cubicBezTo>
                  <a:pt x="2300" y="9050"/>
                  <a:pt x="2300" y="8357"/>
                  <a:pt x="2678" y="7979"/>
                </a:cubicBezTo>
                <a:lnTo>
                  <a:pt x="3529" y="7160"/>
                </a:lnTo>
                <a:cubicBezTo>
                  <a:pt x="3592" y="7065"/>
                  <a:pt x="3718" y="7002"/>
                  <a:pt x="3781" y="6939"/>
                </a:cubicBezTo>
                <a:close/>
                <a:moveTo>
                  <a:pt x="4212" y="5467"/>
                </a:moveTo>
                <a:cubicBezTo>
                  <a:pt x="4492" y="5467"/>
                  <a:pt x="4773" y="5516"/>
                  <a:pt x="5041" y="5616"/>
                </a:cubicBezTo>
                <a:lnTo>
                  <a:pt x="4506" y="6151"/>
                </a:lnTo>
                <a:cubicBezTo>
                  <a:pt x="4437" y="6143"/>
                  <a:pt x="4368" y="6139"/>
                  <a:pt x="4299" y="6139"/>
                </a:cubicBezTo>
                <a:cubicBezTo>
                  <a:pt x="3828" y="6139"/>
                  <a:pt x="3358" y="6322"/>
                  <a:pt x="3056" y="6624"/>
                </a:cubicBezTo>
                <a:lnTo>
                  <a:pt x="2206" y="7475"/>
                </a:lnTo>
                <a:cubicBezTo>
                  <a:pt x="1544" y="8136"/>
                  <a:pt x="1544" y="9239"/>
                  <a:pt x="2206" y="9900"/>
                </a:cubicBezTo>
                <a:cubicBezTo>
                  <a:pt x="2552" y="10231"/>
                  <a:pt x="3001" y="10397"/>
                  <a:pt x="3446" y="10397"/>
                </a:cubicBezTo>
                <a:cubicBezTo>
                  <a:pt x="3891" y="10397"/>
                  <a:pt x="4332" y="10231"/>
                  <a:pt x="4663" y="9900"/>
                </a:cubicBezTo>
                <a:lnTo>
                  <a:pt x="5482" y="9081"/>
                </a:lnTo>
                <a:cubicBezTo>
                  <a:pt x="5892" y="8672"/>
                  <a:pt x="6049" y="8136"/>
                  <a:pt x="5955" y="7632"/>
                </a:cubicBezTo>
                <a:lnTo>
                  <a:pt x="6522" y="7065"/>
                </a:lnTo>
                <a:lnTo>
                  <a:pt x="6522" y="7065"/>
                </a:lnTo>
                <a:cubicBezTo>
                  <a:pt x="6837" y="7947"/>
                  <a:pt x="6648" y="8924"/>
                  <a:pt x="5955" y="9585"/>
                </a:cubicBezTo>
                <a:lnTo>
                  <a:pt x="5136" y="10405"/>
                </a:lnTo>
                <a:cubicBezTo>
                  <a:pt x="4663" y="10877"/>
                  <a:pt x="4041" y="11113"/>
                  <a:pt x="3419" y="11113"/>
                </a:cubicBezTo>
                <a:cubicBezTo>
                  <a:pt x="2796" y="11113"/>
                  <a:pt x="2174" y="10877"/>
                  <a:pt x="1702" y="10405"/>
                </a:cubicBezTo>
                <a:cubicBezTo>
                  <a:pt x="756" y="9459"/>
                  <a:pt x="756" y="7916"/>
                  <a:pt x="1702" y="7002"/>
                </a:cubicBezTo>
                <a:lnTo>
                  <a:pt x="2552" y="6151"/>
                </a:lnTo>
                <a:cubicBezTo>
                  <a:pt x="3005" y="5699"/>
                  <a:pt x="3605" y="5467"/>
                  <a:pt x="4212" y="5467"/>
                </a:cubicBezTo>
                <a:close/>
                <a:moveTo>
                  <a:pt x="8999" y="0"/>
                </a:moveTo>
                <a:cubicBezTo>
                  <a:pt x="8200" y="0"/>
                  <a:pt x="7404" y="307"/>
                  <a:pt x="6805" y="922"/>
                </a:cubicBezTo>
                <a:lnTo>
                  <a:pt x="5955" y="1741"/>
                </a:lnTo>
                <a:cubicBezTo>
                  <a:pt x="5136" y="2560"/>
                  <a:pt x="4852" y="3789"/>
                  <a:pt x="5230" y="4891"/>
                </a:cubicBezTo>
                <a:cubicBezTo>
                  <a:pt x="4920" y="4794"/>
                  <a:pt x="4601" y="4746"/>
                  <a:pt x="4283" y="4746"/>
                </a:cubicBezTo>
                <a:cubicBezTo>
                  <a:pt x="3469" y="4746"/>
                  <a:pt x="2669" y="5058"/>
                  <a:pt x="2080" y="5647"/>
                </a:cubicBezTo>
                <a:lnTo>
                  <a:pt x="1229" y="6466"/>
                </a:lnTo>
                <a:cubicBezTo>
                  <a:pt x="0" y="7695"/>
                  <a:pt x="0" y="9680"/>
                  <a:pt x="1229" y="10877"/>
                </a:cubicBezTo>
                <a:cubicBezTo>
                  <a:pt x="1843" y="11491"/>
                  <a:pt x="2647" y="11799"/>
                  <a:pt x="3446" y="11799"/>
                </a:cubicBezTo>
                <a:cubicBezTo>
                  <a:pt x="4246" y="11799"/>
                  <a:pt x="5041" y="11491"/>
                  <a:pt x="5640" y="10877"/>
                </a:cubicBezTo>
                <a:lnTo>
                  <a:pt x="6490" y="10058"/>
                </a:lnTo>
                <a:cubicBezTo>
                  <a:pt x="7309" y="9239"/>
                  <a:pt x="7593" y="8010"/>
                  <a:pt x="7215" y="6908"/>
                </a:cubicBezTo>
                <a:lnTo>
                  <a:pt x="7215" y="6908"/>
                </a:lnTo>
                <a:cubicBezTo>
                  <a:pt x="7525" y="7005"/>
                  <a:pt x="7844" y="7053"/>
                  <a:pt x="8162" y="7053"/>
                </a:cubicBezTo>
                <a:cubicBezTo>
                  <a:pt x="8976" y="7053"/>
                  <a:pt x="9776" y="6740"/>
                  <a:pt x="10365" y="6151"/>
                </a:cubicBezTo>
                <a:lnTo>
                  <a:pt x="11216" y="5332"/>
                </a:lnTo>
                <a:cubicBezTo>
                  <a:pt x="12413" y="4104"/>
                  <a:pt x="12413" y="2150"/>
                  <a:pt x="11216" y="922"/>
                </a:cubicBezTo>
                <a:cubicBezTo>
                  <a:pt x="10602" y="307"/>
                  <a:pt x="9798" y="0"/>
                  <a:pt x="899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3"/>
          <p:cNvSpPr txBox="1">
            <a:spLocks noGrp="1"/>
          </p:cNvSpPr>
          <p:nvPr>
            <p:ph type="subTitle" idx="1"/>
          </p:nvPr>
        </p:nvSpPr>
        <p:spPr>
          <a:xfrm>
            <a:off x="5829299" y="1367814"/>
            <a:ext cx="2533800" cy="788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Các lớp học cấp độ 600 (600-level)</a:t>
            </a:r>
            <a:endParaRPr/>
          </a:p>
        </p:txBody>
      </p:sp>
      <p:sp>
        <p:nvSpPr>
          <p:cNvPr id="394" name="Google Shape;394;p43"/>
          <p:cNvSpPr/>
          <p:nvPr/>
        </p:nvSpPr>
        <p:spPr>
          <a:xfrm>
            <a:off x="5628694" y="924725"/>
            <a:ext cx="29403" cy="1285158"/>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3"/>
          <p:cNvSpPr txBox="1">
            <a:spLocks noGrp="1"/>
          </p:cNvSpPr>
          <p:nvPr>
            <p:ph type="subTitle" idx="3"/>
          </p:nvPr>
        </p:nvSpPr>
        <p:spPr>
          <a:xfrm>
            <a:off x="5829660" y="931059"/>
            <a:ext cx="2533800" cy="464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00C3B1"/>
                </a:solidFill>
                <a:latin typeface="Arial"/>
                <a:ea typeface="Arial"/>
                <a:cs typeface="Arial"/>
                <a:sym typeface="Arial"/>
              </a:rPr>
              <a:t>Ràng buộc 3</a:t>
            </a:r>
            <a:endParaRPr>
              <a:solidFill>
                <a:srgbClr val="00C3B1"/>
              </a:solidFill>
              <a:latin typeface="Arial"/>
              <a:ea typeface="Arial"/>
              <a:cs typeface="Arial"/>
              <a:sym typeface="Arial"/>
            </a:endParaRPr>
          </a:p>
        </p:txBody>
      </p:sp>
      <p:sp>
        <p:nvSpPr>
          <p:cNvPr id="396" name="Google Shape;396;p43"/>
          <p:cNvSpPr/>
          <p:nvPr/>
        </p:nvSpPr>
        <p:spPr>
          <a:xfrm>
            <a:off x="5118200" y="1395831"/>
            <a:ext cx="415729" cy="462488"/>
          </a:xfrm>
          <a:custGeom>
            <a:avLst/>
            <a:gdLst/>
            <a:ahLst/>
            <a:cxnLst/>
            <a:rect l="l" t="t" r="r" b="b"/>
            <a:pathLst>
              <a:path w="12004" h="11713" extrusionOk="0">
                <a:moveTo>
                  <a:pt x="8633" y="2088"/>
                </a:moveTo>
                <a:cubicBezTo>
                  <a:pt x="8900" y="2088"/>
                  <a:pt x="9168" y="2182"/>
                  <a:pt x="9357" y="2371"/>
                </a:cubicBezTo>
                <a:cubicBezTo>
                  <a:pt x="9767" y="2781"/>
                  <a:pt x="9767" y="3442"/>
                  <a:pt x="9357" y="3820"/>
                </a:cubicBezTo>
                <a:lnTo>
                  <a:pt x="8128" y="5018"/>
                </a:lnTo>
                <a:cubicBezTo>
                  <a:pt x="7939" y="4702"/>
                  <a:pt x="7750" y="4419"/>
                  <a:pt x="7498" y="4135"/>
                </a:cubicBezTo>
                <a:cubicBezTo>
                  <a:pt x="7278" y="3915"/>
                  <a:pt x="6994" y="3726"/>
                  <a:pt x="6679" y="3568"/>
                </a:cubicBezTo>
                <a:lnTo>
                  <a:pt x="7908" y="2371"/>
                </a:lnTo>
                <a:cubicBezTo>
                  <a:pt x="8097" y="2182"/>
                  <a:pt x="8365" y="2088"/>
                  <a:pt x="8633" y="2088"/>
                </a:cubicBezTo>
                <a:close/>
                <a:moveTo>
                  <a:pt x="5230" y="5333"/>
                </a:moveTo>
                <a:cubicBezTo>
                  <a:pt x="5514" y="5333"/>
                  <a:pt x="5829" y="5396"/>
                  <a:pt x="6018" y="5648"/>
                </a:cubicBezTo>
                <a:cubicBezTo>
                  <a:pt x="6207" y="5837"/>
                  <a:pt x="6333" y="6120"/>
                  <a:pt x="6333" y="6435"/>
                </a:cubicBezTo>
                <a:cubicBezTo>
                  <a:pt x="6049" y="6435"/>
                  <a:pt x="5766" y="6309"/>
                  <a:pt x="5545" y="6120"/>
                </a:cubicBezTo>
                <a:cubicBezTo>
                  <a:pt x="5356" y="5931"/>
                  <a:pt x="5230" y="5648"/>
                  <a:pt x="5230" y="5333"/>
                </a:cubicBezTo>
                <a:close/>
                <a:moveTo>
                  <a:pt x="8617" y="717"/>
                </a:moveTo>
                <a:cubicBezTo>
                  <a:pt x="9223" y="717"/>
                  <a:pt x="9830" y="953"/>
                  <a:pt x="10302" y="1426"/>
                </a:cubicBezTo>
                <a:cubicBezTo>
                  <a:pt x="11247" y="2340"/>
                  <a:pt x="11247" y="3883"/>
                  <a:pt x="10302" y="4828"/>
                </a:cubicBezTo>
                <a:lnTo>
                  <a:pt x="8381" y="6719"/>
                </a:lnTo>
                <a:cubicBezTo>
                  <a:pt x="8412" y="6404"/>
                  <a:pt x="8412" y="6089"/>
                  <a:pt x="8349" y="5774"/>
                </a:cubicBezTo>
                <a:lnTo>
                  <a:pt x="9798" y="4356"/>
                </a:lnTo>
                <a:cubicBezTo>
                  <a:pt x="10460" y="3663"/>
                  <a:pt x="10460" y="2560"/>
                  <a:pt x="9798" y="1930"/>
                </a:cubicBezTo>
                <a:cubicBezTo>
                  <a:pt x="9467" y="1599"/>
                  <a:pt x="9034" y="1434"/>
                  <a:pt x="8601" y="1434"/>
                </a:cubicBezTo>
                <a:cubicBezTo>
                  <a:pt x="8168" y="1434"/>
                  <a:pt x="7735" y="1599"/>
                  <a:pt x="7404" y="1930"/>
                </a:cubicBezTo>
                <a:cubicBezTo>
                  <a:pt x="7309" y="2025"/>
                  <a:pt x="5356" y="3946"/>
                  <a:pt x="5073" y="4230"/>
                </a:cubicBezTo>
                <a:cubicBezTo>
                  <a:pt x="4411" y="4892"/>
                  <a:pt x="4411" y="5963"/>
                  <a:pt x="5073" y="6624"/>
                </a:cubicBezTo>
                <a:cubicBezTo>
                  <a:pt x="5356" y="6908"/>
                  <a:pt x="5671" y="7065"/>
                  <a:pt x="6049" y="7097"/>
                </a:cubicBezTo>
                <a:lnTo>
                  <a:pt x="5514" y="7664"/>
                </a:lnTo>
                <a:cubicBezTo>
                  <a:pt x="5167" y="7538"/>
                  <a:pt x="4883" y="7349"/>
                  <a:pt x="4600" y="7097"/>
                </a:cubicBezTo>
                <a:cubicBezTo>
                  <a:pt x="3655" y="6152"/>
                  <a:pt x="3655" y="4671"/>
                  <a:pt x="4600" y="3726"/>
                </a:cubicBezTo>
                <a:lnTo>
                  <a:pt x="6931" y="1426"/>
                </a:lnTo>
                <a:cubicBezTo>
                  <a:pt x="7404" y="953"/>
                  <a:pt x="8010" y="717"/>
                  <a:pt x="8617" y="717"/>
                </a:cubicBezTo>
                <a:close/>
                <a:moveTo>
                  <a:pt x="3497" y="6719"/>
                </a:moveTo>
                <a:cubicBezTo>
                  <a:pt x="3655" y="7034"/>
                  <a:pt x="3844" y="7286"/>
                  <a:pt x="4127" y="7569"/>
                </a:cubicBezTo>
                <a:cubicBezTo>
                  <a:pt x="4348" y="7821"/>
                  <a:pt x="4663" y="8042"/>
                  <a:pt x="4978" y="8168"/>
                </a:cubicBezTo>
                <a:lnTo>
                  <a:pt x="3812" y="9334"/>
                </a:lnTo>
                <a:cubicBezTo>
                  <a:pt x="3608" y="9538"/>
                  <a:pt x="3340" y="9641"/>
                  <a:pt x="3076" y="9641"/>
                </a:cubicBezTo>
                <a:cubicBezTo>
                  <a:pt x="2812" y="9641"/>
                  <a:pt x="2552" y="9538"/>
                  <a:pt x="2363" y="9334"/>
                </a:cubicBezTo>
                <a:cubicBezTo>
                  <a:pt x="1954" y="8956"/>
                  <a:pt x="1954" y="8294"/>
                  <a:pt x="2363" y="7884"/>
                </a:cubicBezTo>
                <a:lnTo>
                  <a:pt x="3497" y="6719"/>
                </a:lnTo>
                <a:close/>
                <a:moveTo>
                  <a:pt x="6112" y="4135"/>
                </a:moveTo>
                <a:cubicBezTo>
                  <a:pt x="6396" y="4261"/>
                  <a:pt x="6742" y="4450"/>
                  <a:pt x="6963" y="4702"/>
                </a:cubicBezTo>
                <a:cubicBezTo>
                  <a:pt x="7908" y="5648"/>
                  <a:pt x="7908" y="7128"/>
                  <a:pt x="6963" y="8073"/>
                </a:cubicBezTo>
                <a:lnTo>
                  <a:pt x="4757" y="10342"/>
                </a:lnTo>
                <a:cubicBezTo>
                  <a:pt x="4285" y="10814"/>
                  <a:pt x="3671" y="11051"/>
                  <a:pt x="3056" y="11051"/>
                </a:cubicBezTo>
                <a:cubicBezTo>
                  <a:pt x="2442" y="11051"/>
                  <a:pt x="1828" y="10814"/>
                  <a:pt x="1355" y="10342"/>
                </a:cubicBezTo>
                <a:cubicBezTo>
                  <a:pt x="945" y="9901"/>
                  <a:pt x="662" y="9271"/>
                  <a:pt x="662" y="8641"/>
                </a:cubicBezTo>
                <a:cubicBezTo>
                  <a:pt x="662" y="8010"/>
                  <a:pt x="882" y="7380"/>
                  <a:pt x="1355" y="6939"/>
                </a:cubicBezTo>
                <a:lnTo>
                  <a:pt x="3214" y="5081"/>
                </a:lnTo>
                <a:lnTo>
                  <a:pt x="3214" y="5081"/>
                </a:lnTo>
                <a:cubicBezTo>
                  <a:pt x="3182" y="5396"/>
                  <a:pt x="3214" y="5679"/>
                  <a:pt x="3245" y="5994"/>
                </a:cubicBezTo>
                <a:lnTo>
                  <a:pt x="1828" y="7443"/>
                </a:lnTo>
                <a:cubicBezTo>
                  <a:pt x="1166" y="8105"/>
                  <a:pt x="1166" y="9176"/>
                  <a:pt x="1828" y="9838"/>
                </a:cubicBezTo>
                <a:cubicBezTo>
                  <a:pt x="2174" y="10184"/>
                  <a:pt x="2623" y="10358"/>
                  <a:pt x="3064" y="10358"/>
                </a:cubicBezTo>
                <a:cubicBezTo>
                  <a:pt x="3505" y="10358"/>
                  <a:pt x="3938" y="10184"/>
                  <a:pt x="4253" y="9838"/>
                </a:cubicBezTo>
                <a:lnTo>
                  <a:pt x="6490" y="7569"/>
                </a:lnTo>
                <a:cubicBezTo>
                  <a:pt x="7152" y="6908"/>
                  <a:pt x="7152" y="5837"/>
                  <a:pt x="6490" y="5175"/>
                </a:cubicBezTo>
                <a:cubicBezTo>
                  <a:pt x="6207" y="4892"/>
                  <a:pt x="5892" y="4734"/>
                  <a:pt x="5514" y="4702"/>
                </a:cubicBezTo>
                <a:lnTo>
                  <a:pt x="6112" y="4135"/>
                </a:lnTo>
                <a:close/>
                <a:moveTo>
                  <a:pt x="8585" y="0"/>
                </a:moveTo>
                <a:cubicBezTo>
                  <a:pt x="7798" y="0"/>
                  <a:pt x="7010" y="308"/>
                  <a:pt x="6396" y="922"/>
                </a:cubicBezTo>
                <a:lnTo>
                  <a:pt x="4096" y="3190"/>
                </a:lnTo>
                <a:lnTo>
                  <a:pt x="882" y="6467"/>
                </a:lnTo>
                <a:cubicBezTo>
                  <a:pt x="315" y="7065"/>
                  <a:pt x="0" y="7821"/>
                  <a:pt x="0" y="8641"/>
                </a:cubicBezTo>
                <a:cubicBezTo>
                  <a:pt x="0" y="9460"/>
                  <a:pt x="315" y="10247"/>
                  <a:pt x="882" y="10814"/>
                </a:cubicBezTo>
                <a:cubicBezTo>
                  <a:pt x="1497" y="11413"/>
                  <a:pt x="2284" y="11712"/>
                  <a:pt x="3072" y="11712"/>
                </a:cubicBezTo>
                <a:cubicBezTo>
                  <a:pt x="3860" y="11712"/>
                  <a:pt x="4647" y="11413"/>
                  <a:pt x="5262" y="10814"/>
                </a:cubicBezTo>
                <a:cubicBezTo>
                  <a:pt x="8034" y="8010"/>
                  <a:pt x="6837" y="9145"/>
                  <a:pt x="10775" y="5301"/>
                </a:cubicBezTo>
                <a:cubicBezTo>
                  <a:pt x="12004" y="4072"/>
                  <a:pt x="12004" y="2151"/>
                  <a:pt x="10775" y="922"/>
                </a:cubicBezTo>
                <a:cubicBezTo>
                  <a:pt x="10161" y="308"/>
                  <a:pt x="9373" y="0"/>
                  <a:pt x="858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7" name="Google Shape;397;p43"/>
          <p:cNvPicPr preferRelativeResize="0"/>
          <p:nvPr/>
        </p:nvPicPr>
        <p:blipFill>
          <a:blip r:embed="rId3">
            <a:alphaModFix/>
          </a:blip>
          <a:stretch>
            <a:fillRect/>
          </a:stretch>
        </p:blipFill>
        <p:spPr>
          <a:xfrm>
            <a:off x="724014" y="2286074"/>
            <a:ext cx="7695975" cy="2871650"/>
          </a:xfrm>
          <a:prstGeom prst="rect">
            <a:avLst/>
          </a:prstGeom>
          <a:noFill/>
          <a:ln>
            <a:noFill/>
          </a:ln>
        </p:spPr>
      </p:pic>
      <p:sp>
        <p:nvSpPr>
          <p:cNvPr id="398" name="Google Shape;398;p4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44"/>
          <p:cNvSpPr txBox="1">
            <a:spLocks noGrp="1"/>
          </p:cNvSpPr>
          <p:nvPr>
            <p:ph type="title" idx="4294967295"/>
          </p:nvPr>
        </p:nvSpPr>
        <p:spPr>
          <a:xfrm>
            <a:off x="963550" y="764175"/>
            <a:ext cx="296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0000FF"/>
                </a:solidFill>
                <a:latin typeface="Arial"/>
                <a:ea typeface="Arial"/>
                <a:cs typeface="Arial"/>
                <a:sym typeface="Arial"/>
              </a:rPr>
              <a:t>Các ràng buộc</a:t>
            </a:r>
            <a:endParaRPr sz="3000">
              <a:solidFill>
                <a:srgbClr val="0000FF"/>
              </a:solidFill>
              <a:latin typeface="Arial"/>
              <a:ea typeface="Arial"/>
              <a:cs typeface="Arial"/>
              <a:sym typeface="Arial"/>
            </a:endParaRPr>
          </a:p>
        </p:txBody>
      </p:sp>
      <p:sp>
        <p:nvSpPr>
          <p:cNvPr id="404" name="Google Shape;404;p44"/>
          <p:cNvSpPr/>
          <p:nvPr/>
        </p:nvSpPr>
        <p:spPr>
          <a:xfrm>
            <a:off x="588503" y="924723"/>
            <a:ext cx="375058" cy="335947"/>
          </a:xfrm>
          <a:custGeom>
            <a:avLst/>
            <a:gdLst/>
            <a:ahLst/>
            <a:cxnLst/>
            <a:rect l="l" t="t" r="r" b="b"/>
            <a:pathLst>
              <a:path w="12414" h="11799" extrusionOk="0">
                <a:moveTo>
                  <a:pt x="8979" y="2127"/>
                </a:moveTo>
                <a:cubicBezTo>
                  <a:pt x="9247" y="2127"/>
                  <a:pt x="9515" y="2229"/>
                  <a:pt x="9704" y="2434"/>
                </a:cubicBezTo>
                <a:cubicBezTo>
                  <a:pt x="10113" y="2812"/>
                  <a:pt x="10113" y="3473"/>
                  <a:pt x="9704" y="3883"/>
                </a:cubicBezTo>
                <a:lnTo>
                  <a:pt x="8885" y="4702"/>
                </a:lnTo>
                <a:cubicBezTo>
                  <a:pt x="8790" y="4765"/>
                  <a:pt x="8696" y="4860"/>
                  <a:pt x="8601" y="4891"/>
                </a:cubicBezTo>
                <a:cubicBezTo>
                  <a:pt x="8790" y="4513"/>
                  <a:pt x="8727" y="4041"/>
                  <a:pt x="8412" y="3726"/>
                </a:cubicBezTo>
                <a:cubicBezTo>
                  <a:pt x="8206" y="3520"/>
                  <a:pt x="7933" y="3408"/>
                  <a:pt x="7654" y="3408"/>
                </a:cubicBezTo>
                <a:cubicBezTo>
                  <a:pt x="7507" y="3408"/>
                  <a:pt x="7357" y="3439"/>
                  <a:pt x="7215" y="3505"/>
                </a:cubicBezTo>
                <a:cubicBezTo>
                  <a:pt x="7278" y="3410"/>
                  <a:pt x="7341" y="3316"/>
                  <a:pt x="7436" y="3253"/>
                </a:cubicBezTo>
                <a:lnTo>
                  <a:pt x="8255" y="2434"/>
                </a:lnTo>
                <a:cubicBezTo>
                  <a:pt x="8444" y="2229"/>
                  <a:pt x="8711" y="2127"/>
                  <a:pt x="8979" y="2127"/>
                </a:cubicBezTo>
                <a:close/>
                <a:moveTo>
                  <a:pt x="9027" y="685"/>
                </a:moveTo>
                <a:cubicBezTo>
                  <a:pt x="9649" y="685"/>
                  <a:pt x="10271" y="922"/>
                  <a:pt x="10744" y="1394"/>
                </a:cubicBezTo>
                <a:cubicBezTo>
                  <a:pt x="11689" y="2339"/>
                  <a:pt x="11689" y="3883"/>
                  <a:pt x="10744" y="4828"/>
                </a:cubicBezTo>
                <a:lnTo>
                  <a:pt x="9893" y="5647"/>
                </a:lnTo>
                <a:cubicBezTo>
                  <a:pt x="9431" y="6109"/>
                  <a:pt x="8816" y="6356"/>
                  <a:pt x="8187" y="6356"/>
                </a:cubicBezTo>
                <a:cubicBezTo>
                  <a:pt x="7914" y="6356"/>
                  <a:pt x="7639" y="6310"/>
                  <a:pt x="7373" y="6214"/>
                </a:cubicBezTo>
                <a:lnTo>
                  <a:pt x="7940" y="5647"/>
                </a:lnTo>
                <a:cubicBezTo>
                  <a:pt x="8008" y="5655"/>
                  <a:pt x="8077" y="5659"/>
                  <a:pt x="8146" y="5659"/>
                </a:cubicBezTo>
                <a:cubicBezTo>
                  <a:pt x="8617" y="5659"/>
                  <a:pt x="9087" y="5477"/>
                  <a:pt x="9389" y="5175"/>
                </a:cubicBezTo>
                <a:lnTo>
                  <a:pt x="10208" y="4356"/>
                </a:lnTo>
                <a:cubicBezTo>
                  <a:pt x="10901" y="3694"/>
                  <a:pt x="10901" y="2591"/>
                  <a:pt x="10208" y="1898"/>
                </a:cubicBezTo>
                <a:cubicBezTo>
                  <a:pt x="9877" y="1567"/>
                  <a:pt x="9436" y="1402"/>
                  <a:pt x="8995" y="1402"/>
                </a:cubicBezTo>
                <a:cubicBezTo>
                  <a:pt x="8554" y="1402"/>
                  <a:pt x="8113" y="1567"/>
                  <a:pt x="7782" y="1898"/>
                </a:cubicBezTo>
                <a:lnTo>
                  <a:pt x="6931" y="2749"/>
                </a:lnTo>
                <a:cubicBezTo>
                  <a:pt x="6553" y="3127"/>
                  <a:pt x="6396" y="3694"/>
                  <a:pt x="6490" y="4198"/>
                </a:cubicBezTo>
                <a:lnTo>
                  <a:pt x="5923" y="4734"/>
                </a:lnTo>
                <a:cubicBezTo>
                  <a:pt x="5608" y="3883"/>
                  <a:pt x="5797" y="2906"/>
                  <a:pt x="6490" y="2213"/>
                </a:cubicBezTo>
                <a:lnTo>
                  <a:pt x="7309" y="1394"/>
                </a:lnTo>
                <a:cubicBezTo>
                  <a:pt x="7782" y="922"/>
                  <a:pt x="8404" y="685"/>
                  <a:pt x="9027" y="685"/>
                </a:cubicBezTo>
                <a:close/>
                <a:moveTo>
                  <a:pt x="7703" y="4104"/>
                </a:moveTo>
                <a:cubicBezTo>
                  <a:pt x="7790" y="4104"/>
                  <a:pt x="7877" y="4135"/>
                  <a:pt x="7940" y="4198"/>
                </a:cubicBezTo>
                <a:cubicBezTo>
                  <a:pt x="8066" y="4324"/>
                  <a:pt x="8066" y="4545"/>
                  <a:pt x="7940" y="4671"/>
                </a:cubicBezTo>
                <a:lnTo>
                  <a:pt x="4978" y="7632"/>
                </a:lnTo>
                <a:cubicBezTo>
                  <a:pt x="4915" y="7679"/>
                  <a:pt x="4828" y="7703"/>
                  <a:pt x="4742" y="7703"/>
                </a:cubicBezTo>
                <a:cubicBezTo>
                  <a:pt x="4655" y="7703"/>
                  <a:pt x="4569" y="7679"/>
                  <a:pt x="4506" y="7632"/>
                </a:cubicBezTo>
                <a:cubicBezTo>
                  <a:pt x="4380" y="7506"/>
                  <a:pt x="4380" y="7254"/>
                  <a:pt x="4506" y="7160"/>
                </a:cubicBezTo>
                <a:lnTo>
                  <a:pt x="7467" y="4198"/>
                </a:lnTo>
                <a:cubicBezTo>
                  <a:pt x="7530" y="4135"/>
                  <a:pt x="7617" y="4104"/>
                  <a:pt x="7703" y="4104"/>
                </a:cubicBezTo>
                <a:close/>
                <a:moveTo>
                  <a:pt x="3781" y="6939"/>
                </a:moveTo>
                <a:lnTo>
                  <a:pt x="3781" y="6939"/>
                </a:lnTo>
                <a:cubicBezTo>
                  <a:pt x="3592" y="7349"/>
                  <a:pt x="3686" y="7821"/>
                  <a:pt x="4001" y="8136"/>
                </a:cubicBezTo>
                <a:cubicBezTo>
                  <a:pt x="4198" y="8333"/>
                  <a:pt x="4457" y="8432"/>
                  <a:pt x="4715" y="8432"/>
                </a:cubicBezTo>
                <a:cubicBezTo>
                  <a:pt x="4870" y="8432"/>
                  <a:pt x="5025" y="8396"/>
                  <a:pt x="5167" y="8325"/>
                </a:cubicBezTo>
                <a:lnTo>
                  <a:pt x="5167" y="8325"/>
                </a:lnTo>
                <a:cubicBezTo>
                  <a:pt x="5136" y="8451"/>
                  <a:pt x="5041" y="8514"/>
                  <a:pt x="4978" y="8609"/>
                </a:cubicBezTo>
                <a:lnTo>
                  <a:pt x="4159" y="9428"/>
                </a:lnTo>
                <a:cubicBezTo>
                  <a:pt x="3954" y="9633"/>
                  <a:pt x="3686" y="9735"/>
                  <a:pt x="3419" y="9735"/>
                </a:cubicBezTo>
                <a:cubicBezTo>
                  <a:pt x="3151" y="9735"/>
                  <a:pt x="2883" y="9633"/>
                  <a:pt x="2678" y="9428"/>
                </a:cubicBezTo>
                <a:cubicBezTo>
                  <a:pt x="2300" y="9050"/>
                  <a:pt x="2300" y="8357"/>
                  <a:pt x="2678" y="7979"/>
                </a:cubicBezTo>
                <a:lnTo>
                  <a:pt x="3529" y="7160"/>
                </a:lnTo>
                <a:cubicBezTo>
                  <a:pt x="3592" y="7065"/>
                  <a:pt x="3718" y="7002"/>
                  <a:pt x="3781" y="6939"/>
                </a:cubicBezTo>
                <a:close/>
                <a:moveTo>
                  <a:pt x="4212" y="5467"/>
                </a:moveTo>
                <a:cubicBezTo>
                  <a:pt x="4492" y="5467"/>
                  <a:pt x="4773" y="5516"/>
                  <a:pt x="5041" y="5616"/>
                </a:cubicBezTo>
                <a:lnTo>
                  <a:pt x="4506" y="6151"/>
                </a:lnTo>
                <a:cubicBezTo>
                  <a:pt x="4437" y="6143"/>
                  <a:pt x="4368" y="6139"/>
                  <a:pt x="4299" y="6139"/>
                </a:cubicBezTo>
                <a:cubicBezTo>
                  <a:pt x="3828" y="6139"/>
                  <a:pt x="3358" y="6322"/>
                  <a:pt x="3056" y="6624"/>
                </a:cubicBezTo>
                <a:lnTo>
                  <a:pt x="2206" y="7475"/>
                </a:lnTo>
                <a:cubicBezTo>
                  <a:pt x="1544" y="8136"/>
                  <a:pt x="1544" y="9239"/>
                  <a:pt x="2206" y="9900"/>
                </a:cubicBezTo>
                <a:cubicBezTo>
                  <a:pt x="2552" y="10231"/>
                  <a:pt x="3001" y="10397"/>
                  <a:pt x="3446" y="10397"/>
                </a:cubicBezTo>
                <a:cubicBezTo>
                  <a:pt x="3891" y="10397"/>
                  <a:pt x="4332" y="10231"/>
                  <a:pt x="4663" y="9900"/>
                </a:cubicBezTo>
                <a:lnTo>
                  <a:pt x="5482" y="9081"/>
                </a:lnTo>
                <a:cubicBezTo>
                  <a:pt x="5892" y="8672"/>
                  <a:pt x="6049" y="8136"/>
                  <a:pt x="5955" y="7632"/>
                </a:cubicBezTo>
                <a:lnTo>
                  <a:pt x="6522" y="7065"/>
                </a:lnTo>
                <a:lnTo>
                  <a:pt x="6522" y="7065"/>
                </a:lnTo>
                <a:cubicBezTo>
                  <a:pt x="6837" y="7947"/>
                  <a:pt x="6648" y="8924"/>
                  <a:pt x="5955" y="9585"/>
                </a:cubicBezTo>
                <a:lnTo>
                  <a:pt x="5136" y="10405"/>
                </a:lnTo>
                <a:cubicBezTo>
                  <a:pt x="4663" y="10877"/>
                  <a:pt x="4041" y="11113"/>
                  <a:pt x="3419" y="11113"/>
                </a:cubicBezTo>
                <a:cubicBezTo>
                  <a:pt x="2796" y="11113"/>
                  <a:pt x="2174" y="10877"/>
                  <a:pt x="1702" y="10405"/>
                </a:cubicBezTo>
                <a:cubicBezTo>
                  <a:pt x="756" y="9459"/>
                  <a:pt x="756" y="7916"/>
                  <a:pt x="1702" y="7002"/>
                </a:cubicBezTo>
                <a:lnTo>
                  <a:pt x="2552" y="6151"/>
                </a:lnTo>
                <a:cubicBezTo>
                  <a:pt x="3005" y="5699"/>
                  <a:pt x="3605" y="5467"/>
                  <a:pt x="4212" y="5467"/>
                </a:cubicBezTo>
                <a:close/>
                <a:moveTo>
                  <a:pt x="8999" y="0"/>
                </a:moveTo>
                <a:cubicBezTo>
                  <a:pt x="8200" y="0"/>
                  <a:pt x="7404" y="307"/>
                  <a:pt x="6805" y="922"/>
                </a:cubicBezTo>
                <a:lnTo>
                  <a:pt x="5955" y="1741"/>
                </a:lnTo>
                <a:cubicBezTo>
                  <a:pt x="5136" y="2560"/>
                  <a:pt x="4852" y="3789"/>
                  <a:pt x="5230" y="4891"/>
                </a:cubicBezTo>
                <a:cubicBezTo>
                  <a:pt x="4920" y="4794"/>
                  <a:pt x="4601" y="4746"/>
                  <a:pt x="4283" y="4746"/>
                </a:cubicBezTo>
                <a:cubicBezTo>
                  <a:pt x="3469" y="4746"/>
                  <a:pt x="2669" y="5058"/>
                  <a:pt x="2080" y="5647"/>
                </a:cubicBezTo>
                <a:lnTo>
                  <a:pt x="1229" y="6466"/>
                </a:lnTo>
                <a:cubicBezTo>
                  <a:pt x="0" y="7695"/>
                  <a:pt x="0" y="9680"/>
                  <a:pt x="1229" y="10877"/>
                </a:cubicBezTo>
                <a:cubicBezTo>
                  <a:pt x="1843" y="11491"/>
                  <a:pt x="2647" y="11799"/>
                  <a:pt x="3446" y="11799"/>
                </a:cubicBezTo>
                <a:cubicBezTo>
                  <a:pt x="4246" y="11799"/>
                  <a:pt x="5041" y="11491"/>
                  <a:pt x="5640" y="10877"/>
                </a:cubicBezTo>
                <a:lnTo>
                  <a:pt x="6490" y="10058"/>
                </a:lnTo>
                <a:cubicBezTo>
                  <a:pt x="7309" y="9239"/>
                  <a:pt x="7593" y="8010"/>
                  <a:pt x="7215" y="6908"/>
                </a:cubicBezTo>
                <a:lnTo>
                  <a:pt x="7215" y="6908"/>
                </a:lnTo>
                <a:cubicBezTo>
                  <a:pt x="7525" y="7005"/>
                  <a:pt x="7844" y="7053"/>
                  <a:pt x="8162" y="7053"/>
                </a:cubicBezTo>
                <a:cubicBezTo>
                  <a:pt x="8976" y="7053"/>
                  <a:pt x="9776" y="6740"/>
                  <a:pt x="10365" y="6151"/>
                </a:cubicBezTo>
                <a:lnTo>
                  <a:pt x="11216" y="5332"/>
                </a:lnTo>
                <a:cubicBezTo>
                  <a:pt x="12413" y="4104"/>
                  <a:pt x="12413" y="2150"/>
                  <a:pt x="11216" y="922"/>
                </a:cubicBezTo>
                <a:cubicBezTo>
                  <a:pt x="10602" y="307"/>
                  <a:pt x="9798" y="0"/>
                  <a:pt x="899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4"/>
          <p:cNvSpPr txBox="1">
            <a:spLocks noGrp="1"/>
          </p:cNvSpPr>
          <p:nvPr>
            <p:ph type="subTitle" idx="1"/>
          </p:nvPr>
        </p:nvSpPr>
        <p:spPr>
          <a:xfrm>
            <a:off x="5596714" y="1466382"/>
            <a:ext cx="2724300" cy="78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Một giảng viên không thể dạy 2 lớp cùng một lúc</a:t>
            </a:r>
            <a:endParaRPr/>
          </a:p>
          <a:p>
            <a:pPr marL="0" lvl="0" indent="0" algn="l" rtl="0">
              <a:spcBef>
                <a:spcPts val="1600"/>
              </a:spcBef>
              <a:spcAft>
                <a:spcPts val="1600"/>
              </a:spcAft>
              <a:buNone/>
            </a:pPr>
            <a:endParaRPr/>
          </a:p>
        </p:txBody>
      </p:sp>
      <p:sp>
        <p:nvSpPr>
          <p:cNvPr id="406" name="Google Shape;406;p44"/>
          <p:cNvSpPr/>
          <p:nvPr/>
        </p:nvSpPr>
        <p:spPr>
          <a:xfrm>
            <a:off x="5396094" y="1023293"/>
            <a:ext cx="29403" cy="1285158"/>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4"/>
          <p:cNvSpPr txBox="1">
            <a:spLocks noGrp="1"/>
          </p:cNvSpPr>
          <p:nvPr>
            <p:ph type="subTitle" idx="3"/>
          </p:nvPr>
        </p:nvSpPr>
        <p:spPr>
          <a:xfrm>
            <a:off x="5597060" y="924730"/>
            <a:ext cx="2533800" cy="464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00C3B1"/>
                </a:solidFill>
                <a:latin typeface="Arial"/>
                <a:ea typeface="Arial"/>
                <a:cs typeface="Arial"/>
                <a:sym typeface="Arial"/>
              </a:rPr>
              <a:t>Ràng buộc 4</a:t>
            </a:r>
            <a:endParaRPr>
              <a:solidFill>
                <a:srgbClr val="00C3B1"/>
              </a:solidFill>
              <a:latin typeface="Arial"/>
              <a:ea typeface="Arial"/>
              <a:cs typeface="Arial"/>
              <a:sym typeface="Arial"/>
            </a:endParaRPr>
          </a:p>
        </p:txBody>
      </p:sp>
      <p:sp>
        <p:nvSpPr>
          <p:cNvPr id="408" name="Google Shape;408;p44"/>
          <p:cNvSpPr/>
          <p:nvPr/>
        </p:nvSpPr>
        <p:spPr>
          <a:xfrm>
            <a:off x="4899234" y="1492263"/>
            <a:ext cx="402104" cy="464596"/>
          </a:xfrm>
          <a:custGeom>
            <a:avLst/>
            <a:gdLst/>
            <a:ahLst/>
            <a:cxnLst/>
            <a:rect l="l" t="t" r="r" b="b"/>
            <a:pathLst>
              <a:path w="12004" h="11713" extrusionOk="0">
                <a:moveTo>
                  <a:pt x="8633" y="2088"/>
                </a:moveTo>
                <a:cubicBezTo>
                  <a:pt x="8900" y="2088"/>
                  <a:pt x="9168" y="2182"/>
                  <a:pt x="9357" y="2371"/>
                </a:cubicBezTo>
                <a:cubicBezTo>
                  <a:pt x="9767" y="2781"/>
                  <a:pt x="9767" y="3442"/>
                  <a:pt x="9357" y="3820"/>
                </a:cubicBezTo>
                <a:lnTo>
                  <a:pt x="8128" y="5018"/>
                </a:lnTo>
                <a:cubicBezTo>
                  <a:pt x="7939" y="4702"/>
                  <a:pt x="7750" y="4419"/>
                  <a:pt x="7498" y="4135"/>
                </a:cubicBezTo>
                <a:cubicBezTo>
                  <a:pt x="7278" y="3915"/>
                  <a:pt x="6994" y="3726"/>
                  <a:pt x="6679" y="3568"/>
                </a:cubicBezTo>
                <a:lnTo>
                  <a:pt x="7908" y="2371"/>
                </a:lnTo>
                <a:cubicBezTo>
                  <a:pt x="8097" y="2182"/>
                  <a:pt x="8365" y="2088"/>
                  <a:pt x="8633" y="2088"/>
                </a:cubicBezTo>
                <a:close/>
                <a:moveTo>
                  <a:pt x="5230" y="5333"/>
                </a:moveTo>
                <a:cubicBezTo>
                  <a:pt x="5514" y="5333"/>
                  <a:pt x="5829" y="5396"/>
                  <a:pt x="6018" y="5648"/>
                </a:cubicBezTo>
                <a:cubicBezTo>
                  <a:pt x="6207" y="5837"/>
                  <a:pt x="6333" y="6120"/>
                  <a:pt x="6333" y="6435"/>
                </a:cubicBezTo>
                <a:cubicBezTo>
                  <a:pt x="6049" y="6435"/>
                  <a:pt x="5766" y="6309"/>
                  <a:pt x="5545" y="6120"/>
                </a:cubicBezTo>
                <a:cubicBezTo>
                  <a:pt x="5356" y="5931"/>
                  <a:pt x="5230" y="5648"/>
                  <a:pt x="5230" y="5333"/>
                </a:cubicBezTo>
                <a:close/>
                <a:moveTo>
                  <a:pt x="8617" y="717"/>
                </a:moveTo>
                <a:cubicBezTo>
                  <a:pt x="9223" y="717"/>
                  <a:pt x="9830" y="953"/>
                  <a:pt x="10302" y="1426"/>
                </a:cubicBezTo>
                <a:cubicBezTo>
                  <a:pt x="11247" y="2340"/>
                  <a:pt x="11247" y="3883"/>
                  <a:pt x="10302" y="4828"/>
                </a:cubicBezTo>
                <a:lnTo>
                  <a:pt x="8381" y="6719"/>
                </a:lnTo>
                <a:cubicBezTo>
                  <a:pt x="8412" y="6404"/>
                  <a:pt x="8412" y="6089"/>
                  <a:pt x="8349" y="5774"/>
                </a:cubicBezTo>
                <a:lnTo>
                  <a:pt x="9798" y="4356"/>
                </a:lnTo>
                <a:cubicBezTo>
                  <a:pt x="10460" y="3663"/>
                  <a:pt x="10460" y="2560"/>
                  <a:pt x="9798" y="1930"/>
                </a:cubicBezTo>
                <a:cubicBezTo>
                  <a:pt x="9467" y="1599"/>
                  <a:pt x="9034" y="1434"/>
                  <a:pt x="8601" y="1434"/>
                </a:cubicBezTo>
                <a:cubicBezTo>
                  <a:pt x="8168" y="1434"/>
                  <a:pt x="7735" y="1599"/>
                  <a:pt x="7404" y="1930"/>
                </a:cubicBezTo>
                <a:cubicBezTo>
                  <a:pt x="7309" y="2025"/>
                  <a:pt x="5356" y="3946"/>
                  <a:pt x="5073" y="4230"/>
                </a:cubicBezTo>
                <a:cubicBezTo>
                  <a:pt x="4411" y="4892"/>
                  <a:pt x="4411" y="5963"/>
                  <a:pt x="5073" y="6624"/>
                </a:cubicBezTo>
                <a:cubicBezTo>
                  <a:pt x="5356" y="6908"/>
                  <a:pt x="5671" y="7065"/>
                  <a:pt x="6049" y="7097"/>
                </a:cubicBezTo>
                <a:lnTo>
                  <a:pt x="5514" y="7664"/>
                </a:lnTo>
                <a:cubicBezTo>
                  <a:pt x="5167" y="7538"/>
                  <a:pt x="4883" y="7349"/>
                  <a:pt x="4600" y="7097"/>
                </a:cubicBezTo>
                <a:cubicBezTo>
                  <a:pt x="3655" y="6152"/>
                  <a:pt x="3655" y="4671"/>
                  <a:pt x="4600" y="3726"/>
                </a:cubicBezTo>
                <a:lnTo>
                  <a:pt x="6931" y="1426"/>
                </a:lnTo>
                <a:cubicBezTo>
                  <a:pt x="7404" y="953"/>
                  <a:pt x="8010" y="717"/>
                  <a:pt x="8617" y="717"/>
                </a:cubicBezTo>
                <a:close/>
                <a:moveTo>
                  <a:pt x="3497" y="6719"/>
                </a:moveTo>
                <a:cubicBezTo>
                  <a:pt x="3655" y="7034"/>
                  <a:pt x="3844" y="7286"/>
                  <a:pt x="4127" y="7569"/>
                </a:cubicBezTo>
                <a:cubicBezTo>
                  <a:pt x="4348" y="7821"/>
                  <a:pt x="4663" y="8042"/>
                  <a:pt x="4978" y="8168"/>
                </a:cubicBezTo>
                <a:lnTo>
                  <a:pt x="3812" y="9334"/>
                </a:lnTo>
                <a:cubicBezTo>
                  <a:pt x="3608" y="9538"/>
                  <a:pt x="3340" y="9641"/>
                  <a:pt x="3076" y="9641"/>
                </a:cubicBezTo>
                <a:cubicBezTo>
                  <a:pt x="2812" y="9641"/>
                  <a:pt x="2552" y="9538"/>
                  <a:pt x="2363" y="9334"/>
                </a:cubicBezTo>
                <a:cubicBezTo>
                  <a:pt x="1954" y="8956"/>
                  <a:pt x="1954" y="8294"/>
                  <a:pt x="2363" y="7884"/>
                </a:cubicBezTo>
                <a:lnTo>
                  <a:pt x="3497" y="6719"/>
                </a:lnTo>
                <a:close/>
                <a:moveTo>
                  <a:pt x="6112" y="4135"/>
                </a:moveTo>
                <a:cubicBezTo>
                  <a:pt x="6396" y="4261"/>
                  <a:pt x="6742" y="4450"/>
                  <a:pt x="6963" y="4702"/>
                </a:cubicBezTo>
                <a:cubicBezTo>
                  <a:pt x="7908" y="5648"/>
                  <a:pt x="7908" y="7128"/>
                  <a:pt x="6963" y="8073"/>
                </a:cubicBezTo>
                <a:lnTo>
                  <a:pt x="4757" y="10342"/>
                </a:lnTo>
                <a:cubicBezTo>
                  <a:pt x="4285" y="10814"/>
                  <a:pt x="3671" y="11051"/>
                  <a:pt x="3056" y="11051"/>
                </a:cubicBezTo>
                <a:cubicBezTo>
                  <a:pt x="2442" y="11051"/>
                  <a:pt x="1828" y="10814"/>
                  <a:pt x="1355" y="10342"/>
                </a:cubicBezTo>
                <a:cubicBezTo>
                  <a:pt x="945" y="9901"/>
                  <a:pt x="662" y="9271"/>
                  <a:pt x="662" y="8641"/>
                </a:cubicBezTo>
                <a:cubicBezTo>
                  <a:pt x="662" y="8010"/>
                  <a:pt x="882" y="7380"/>
                  <a:pt x="1355" y="6939"/>
                </a:cubicBezTo>
                <a:lnTo>
                  <a:pt x="3214" y="5081"/>
                </a:lnTo>
                <a:lnTo>
                  <a:pt x="3214" y="5081"/>
                </a:lnTo>
                <a:cubicBezTo>
                  <a:pt x="3182" y="5396"/>
                  <a:pt x="3214" y="5679"/>
                  <a:pt x="3245" y="5994"/>
                </a:cubicBezTo>
                <a:lnTo>
                  <a:pt x="1828" y="7443"/>
                </a:lnTo>
                <a:cubicBezTo>
                  <a:pt x="1166" y="8105"/>
                  <a:pt x="1166" y="9176"/>
                  <a:pt x="1828" y="9838"/>
                </a:cubicBezTo>
                <a:cubicBezTo>
                  <a:pt x="2174" y="10184"/>
                  <a:pt x="2623" y="10358"/>
                  <a:pt x="3064" y="10358"/>
                </a:cubicBezTo>
                <a:cubicBezTo>
                  <a:pt x="3505" y="10358"/>
                  <a:pt x="3938" y="10184"/>
                  <a:pt x="4253" y="9838"/>
                </a:cubicBezTo>
                <a:lnTo>
                  <a:pt x="6490" y="7569"/>
                </a:lnTo>
                <a:cubicBezTo>
                  <a:pt x="7152" y="6908"/>
                  <a:pt x="7152" y="5837"/>
                  <a:pt x="6490" y="5175"/>
                </a:cubicBezTo>
                <a:cubicBezTo>
                  <a:pt x="6207" y="4892"/>
                  <a:pt x="5892" y="4734"/>
                  <a:pt x="5514" y="4702"/>
                </a:cubicBezTo>
                <a:lnTo>
                  <a:pt x="6112" y="4135"/>
                </a:lnTo>
                <a:close/>
                <a:moveTo>
                  <a:pt x="8585" y="0"/>
                </a:moveTo>
                <a:cubicBezTo>
                  <a:pt x="7798" y="0"/>
                  <a:pt x="7010" y="308"/>
                  <a:pt x="6396" y="922"/>
                </a:cubicBezTo>
                <a:lnTo>
                  <a:pt x="4096" y="3190"/>
                </a:lnTo>
                <a:lnTo>
                  <a:pt x="882" y="6467"/>
                </a:lnTo>
                <a:cubicBezTo>
                  <a:pt x="315" y="7065"/>
                  <a:pt x="0" y="7821"/>
                  <a:pt x="0" y="8641"/>
                </a:cubicBezTo>
                <a:cubicBezTo>
                  <a:pt x="0" y="9460"/>
                  <a:pt x="315" y="10247"/>
                  <a:pt x="882" y="10814"/>
                </a:cubicBezTo>
                <a:cubicBezTo>
                  <a:pt x="1497" y="11413"/>
                  <a:pt x="2284" y="11712"/>
                  <a:pt x="3072" y="11712"/>
                </a:cubicBezTo>
                <a:cubicBezTo>
                  <a:pt x="3860" y="11712"/>
                  <a:pt x="4647" y="11413"/>
                  <a:pt x="5262" y="10814"/>
                </a:cubicBezTo>
                <a:cubicBezTo>
                  <a:pt x="8034" y="8010"/>
                  <a:pt x="6837" y="9145"/>
                  <a:pt x="10775" y="5301"/>
                </a:cubicBezTo>
                <a:cubicBezTo>
                  <a:pt x="12004" y="4072"/>
                  <a:pt x="12004" y="2151"/>
                  <a:pt x="10775" y="922"/>
                </a:cubicBezTo>
                <a:cubicBezTo>
                  <a:pt x="10161" y="308"/>
                  <a:pt x="9373" y="0"/>
                  <a:pt x="858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9" name="Google Shape;409;p44"/>
          <p:cNvPicPr preferRelativeResize="0"/>
          <p:nvPr/>
        </p:nvPicPr>
        <p:blipFill>
          <a:blip r:embed="rId3">
            <a:alphaModFix/>
          </a:blip>
          <a:stretch>
            <a:fillRect/>
          </a:stretch>
        </p:blipFill>
        <p:spPr>
          <a:xfrm>
            <a:off x="1588299" y="2356825"/>
            <a:ext cx="5967400" cy="2786675"/>
          </a:xfrm>
          <a:prstGeom prst="rect">
            <a:avLst/>
          </a:prstGeom>
          <a:noFill/>
          <a:ln>
            <a:noFill/>
          </a:ln>
        </p:spPr>
      </p:pic>
      <p:sp>
        <p:nvSpPr>
          <p:cNvPr id="410" name="Google Shape;410;p4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5"/>
          <p:cNvSpPr txBox="1">
            <a:spLocks noGrp="1"/>
          </p:cNvSpPr>
          <p:nvPr>
            <p:ph type="title" idx="4294967295"/>
          </p:nvPr>
        </p:nvSpPr>
        <p:spPr>
          <a:xfrm>
            <a:off x="963550" y="764175"/>
            <a:ext cx="296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0000FF"/>
                </a:solidFill>
                <a:latin typeface="Arial"/>
                <a:ea typeface="Arial"/>
                <a:cs typeface="Arial"/>
                <a:sym typeface="Arial"/>
              </a:rPr>
              <a:t>Các ràng buộc</a:t>
            </a:r>
            <a:endParaRPr sz="3000">
              <a:solidFill>
                <a:srgbClr val="0000FF"/>
              </a:solidFill>
              <a:latin typeface="Arial"/>
              <a:ea typeface="Arial"/>
              <a:cs typeface="Arial"/>
              <a:sym typeface="Arial"/>
            </a:endParaRPr>
          </a:p>
        </p:txBody>
      </p:sp>
      <p:sp>
        <p:nvSpPr>
          <p:cNvPr id="416" name="Google Shape;416;p45"/>
          <p:cNvSpPr/>
          <p:nvPr/>
        </p:nvSpPr>
        <p:spPr>
          <a:xfrm>
            <a:off x="588503" y="924723"/>
            <a:ext cx="375058" cy="335947"/>
          </a:xfrm>
          <a:custGeom>
            <a:avLst/>
            <a:gdLst/>
            <a:ahLst/>
            <a:cxnLst/>
            <a:rect l="l" t="t" r="r" b="b"/>
            <a:pathLst>
              <a:path w="12414" h="11799" extrusionOk="0">
                <a:moveTo>
                  <a:pt x="8979" y="2127"/>
                </a:moveTo>
                <a:cubicBezTo>
                  <a:pt x="9247" y="2127"/>
                  <a:pt x="9515" y="2229"/>
                  <a:pt x="9704" y="2434"/>
                </a:cubicBezTo>
                <a:cubicBezTo>
                  <a:pt x="10113" y="2812"/>
                  <a:pt x="10113" y="3473"/>
                  <a:pt x="9704" y="3883"/>
                </a:cubicBezTo>
                <a:lnTo>
                  <a:pt x="8885" y="4702"/>
                </a:lnTo>
                <a:cubicBezTo>
                  <a:pt x="8790" y="4765"/>
                  <a:pt x="8696" y="4860"/>
                  <a:pt x="8601" y="4891"/>
                </a:cubicBezTo>
                <a:cubicBezTo>
                  <a:pt x="8790" y="4513"/>
                  <a:pt x="8727" y="4041"/>
                  <a:pt x="8412" y="3726"/>
                </a:cubicBezTo>
                <a:cubicBezTo>
                  <a:pt x="8206" y="3520"/>
                  <a:pt x="7933" y="3408"/>
                  <a:pt x="7654" y="3408"/>
                </a:cubicBezTo>
                <a:cubicBezTo>
                  <a:pt x="7507" y="3408"/>
                  <a:pt x="7357" y="3439"/>
                  <a:pt x="7215" y="3505"/>
                </a:cubicBezTo>
                <a:cubicBezTo>
                  <a:pt x="7278" y="3410"/>
                  <a:pt x="7341" y="3316"/>
                  <a:pt x="7436" y="3253"/>
                </a:cubicBezTo>
                <a:lnTo>
                  <a:pt x="8255" y="2434"/>
                </a:lnTo>
                <a:cubicBezTo>
                  <a:pt x="8444" y="2229"/>
                  <a:pt x="8711" y="2127"/>
                  <a:pt x="8979" y="2127"/>
                </a:cubicBezTo>
                <a:close/>
                <a:moveTo>
                  <a:pt x="9027" y="685"/>
                </a:moveTo>
                <a:cubicBezTo>
                  <a:pt x="9649" y="685"/>
                  <a:pt x="10271" y="922"/>
                  <a:pt x="10744" y="1394"/>
                </a:cubicBezTo>
                <a:cubicBezTo>
                  <a:pt x="11689" y="2339"/>
                  <a:pt x="11689" y="3883"/>
                  <a:pt x="10744" y="4828"/>
                </a:cubicBezTo>
                <a:lnTo>
                  <a:pt x="9893" y="5647"/>
                </a:lnTo>
                <a:cubicBezTo>
                  <a:pt x="9431" y="6109"/>
                  <a:pt x="8816" y="6356"/>
                  <a:pt x="8187" y="6356"/>
                </a:cubicBezTo>
                <a:cubicBezTo>
                  <a:pt x="7914" y="6356"/>
                  <a:pt x="7639" y="6310"/>
                  <a:pt x="7373" y="6214"/>
                </a:cubicBezTo>
                <a:lnTo>
                  <a:pt x="7940" y="5647"/>
                </a:lnTo>
                <a:cubicBezTo>
                  <a:pt x="8008" y="5655"/>
                  <a:pt x="8077" y="5659"/>
                  <a:pt x="8146" y="5659"/>
                </a:cubicBezTo>
                <a:cubicBezTo>
                  <a:pt x="8617" y="5659"/>
                  <a:pt x="9087" y="5477"/>
                  <a:pt x="9389" y="5175"/>
                </a:cubicBezTo>
                <a:lnTo>
                  <a:pt x="10208" y="4356"/>
                </a:lnTo>
                <a:cubicBezTo>
                  <a:pt x="10901" y="3694"/>
                  <a:pt x="10901" y="2591"/>
                  <a:pt x="10208" y="1898"/>
                </a:cubicBezTo>
                <a:cubicBezTo>
                  <a:pt x="9877" y="1567"/>
                  <a:pt x="9436" y="1402"/>
                  <a:pt x="8995" y="1402"/>
                </a:cubicBezTo>
                <a:cubicBezTo>
                  <a:pt x="8554" y="1402"/>
                  <a:pt x="8113" y="1567"/>
                  <a:pt x="7782" y="1898"/>
                </a:cubicBezTo>
                <a:lnTo>
                  <a:pt x="6931" y="2749"/>
                </a:lnTo>
                <a:cubicBezTo>
                  <a:pt x="6553" y="3127"/>
                  <a:pt x="6396" y="3694"/>
                  <a:pt x="6490" y="4198"/>
                </a:cubicBezTo>
                <a:lnTo>
                  <a:pt x="5923" y="4734"/>
                </a:lnTo>
                <a:cubicBezTo>
                  <a:pt x="5608" y="3883"/>
                  <a:pt x="5797" y="2906"/>
                  <a:pt x="6490" y="2213"/>
                </a:cubicBezTo>
                <a:lnTo>
                  <a:pt x="7309" y="1394"/>
                </a:lnTo>
                <a:cubicBezTo>
                  <a:pt x="7782" y="922"/>
                  <a:pt x="8404" y="685"/>
                  <a:pt x="9027" y="685"/>
                </a:cubicBezTo>
                <a:close/>
                <a:moveTo>
                  <a:pt x="7703" y="4104"/>
                </a:moveTo>
                <a:cubicBezTo>
                  <a:pt x="7790" y="4104"/>
                  <a:pt x="7877" y="4135"/>
                  <a:pt x="7940" y="4198"/>
                </a:cubicBezTo>
                <a:cubicBezTo>
                  <a:pt x="8066" y="4324"/>
                  <a:pt x="8066" y="4545"/>
                  <a:pt x="7940" y="4671"/>
                </a:cubicBezTo>
                <a:lnTo>
                  <a:pt x="4978" y="7632"/>
                </a:lnTo>
                <a:cubicBezTo>
                  <a:pt x="4915" y="7679"/>
                  <a:pt x="4828" y="7703"/>
                  <a:pt x="4742" y="7703"/>
                </a:cubicBezTo>
                <a:cubicBezTo>
                  <a:pt x="4655" y="7703"/>
                  <a:pt x="4569" y="7679"/>
                  <a:pt x="4506" y="7632"/>
                </a:cubicBezTo>
                <a:cubicBezTo>
                  <a:pt x="4380" y="7506"/>
                  <a:pt x="4380" y="7254"/>
                  <a:pt x="4506" y="7160"/>
                </a:cubicBezTo>
                <a:lnTo>
                  <a:pt x="7467" y="4198"/>
                </a:lnTo>
                <a:cubicBezTo>
                  <a:pt x="7530" y="4135"/>
                  <a:pt x="7617" y="4104"/>
                  <a:pt x="7703" y="4104"/>
                </a:cubicBezTo>
                <a:close/>
                <a:moveTo>
                  <a:pt x="3781" y="6939"/>
                </a:moveTo>
                <a:lnTo>
                  <a:pt x="3781" y="6939"/>
                </a:lnTo>
                <a:cubicBezTo>
                  <a:pt x="3592" y="7349"/>
                  <a:pt x="3686" y="7821"/>
                  <a:pt x="4001" y="8136"/>
                </a:cubicBezTo>
                <a:cubicBezTo>
                  <a:pt x="4198" y="8333"/>
                  <a:pt x="4457" y="8432"/>
                  <a:pt x="4715" y="8432"/>
                </a:cubicBezTo>
                <a:cubicBezTo>
                  <a:pt x="4870" y="8432"/>
                  <a:pt x="5025" y="8396"/>
                  <a:pt x="5167" y="8325"/>
                </a:cubicBezTo>
                <a:lnTo>
                  <a:pt x="5167" y="8325"/>
                </a:lnTo>
                <a:cubicBezTo>
                  <a:pt x="5136" y="8451"/>
                  <a:pt x="5041" y="8514"/>
                  <a:pt x="4978" y="8609"/>
                </a:cubicBezTo>
                <a:lnTo>
                  <a:pt x="4159" y="9428"/>
                </a:lnTo>
                <a:cubicBezTo>
                  <a:pt x="3954" y="9633"/>
                  <a:pt x="3686" y="9735"/>
                  <a:pt x="3419" y="9735"/>
                </a:cubicBezTo>
                <a:cubicBezTo>
                  <a:pt x="3151" y="9735"/>
                  <a:pt x="2883" y="9633"/>
                  <a:pt x="2678" y="9428"/>
                </a:cubicBezTo>
                <a:cubicBezTo>
                  <a:pt x="2300" y="9050"/>
                  <a:pt x="2300" y="8357"/>
                  <a:pt x="2678" y="7979"/>
                </a:cubicBezTo>
                <a:lnTo>
                  <a:pt x="3529" y="7160"/>
                </a:lnTo>
                <a:cubicBezTo>
                  <a:pt x="3592" y="7065"/>
                  <a:pt x="3718" y="7002"/>
                  <a:pt x="3781" y="6939"/>
                </a:cubicBezTo>
                <a:close/>
                <a:moveTo>
                  <a:pt x="4212" y="5467"/>
                </a:moveTo>
                <a:cubicBezTo>
                  <a:pt x="4492" y="5467"/>
                  <a:pt x="4773" y="5516"/>
                  <a:pt x="5041" y="5616"/>
                </a:cubicBezTo>
                <a:lnTo>
                  <a:pt x="4506" y="6151"/>
                </a:lnTo>
                <a:cubicBezTo>
                  <a:pt x="4437" y="6143"/>
                  <a:pt x="4368" y="6139"/>
                  <a:pt x="4299" y="6139"/>
                </a:cubicBezTo>
                <a:cubicBezTo>
                  <a:pt x="3828" y="6139"/>
                  <a:pt x="3358" y="6322"/>
                  <a:pt x="3056" y="6624"/>
                </a:cubicBezTo>
                <a:lnTo>
                  <a:pt x="2206" y="7475"/>
                </a:lnTo>
                <a:cubicBezTo>
                  <a:pt x="1544" y="8136"/>
                  <a:pt x="1544" y="9239"/>
                  <a:pt x="2206" y="9900"/>
                </a:cubicBezTo>
                <a:cubicBezTo>
                  <a:pt x="2552" y="10231"/>
                  <a:pt x="3001" y="10397"/>
                  <a:pt x="3446" y="10397"/>
                </a:cubicBezTo>
                <a:cubicBezTo>
                  <a:pt x="3891" y="10397"/>
                  <a:pt x="4332" y="10231"/>
                  <a:pt x="4663" y="9900"/>
                </a:cubicBezTo>
                <a:lnTo>
                  <a:pt x="5482" y="9081"/>
                </a:lnTo>
                <a:cubicBezTo>
                  <a:pt x="5892" y="8672"/>
                  <a:pt x="6049" y="8136"/>
                  <a:pt x="5955" y="7632"/>
                </a:cubicBezTo>
                <a:lnTo>
                  <a:pt x="6522" y="7065"/>
                </a:lnTo>
                <a:lnTo>
                  <a:pt x="6522" y="7065"/>
                </a:lnTo>
                <a:cubicBezTo>
                  <a:pt x="6837" y="7947"/>
                  <a:pt x="6648" y="8924"/>
                  <a:pt x="5955" y="9585"/>
                </a:cubicBezTo>
                <a:lnTo>
                  <a:pt x="5136" y="10405"/>
                </a:lnTo>
                <a:cubicBezTo>
                  <a:pt x="4663" y="10877"/>
                  <a:pt x="4041" y="11113"/>
                  <a:pt x="3419" y="11113"/>
                </a:cubicBezTo>
                <a:cubicBezTo>
                  <a:pt x="2796" y="11113"/>
                  <a:pt x="2174" y="10877"/>
                  <a:pt x="1702" y="10405"/>
                </a:cubicBezTo>
                <a:cubicBezTo>
                  <a:pt x="756" y="9459"/>
                  <a:pt x="756" y="7916"/>
                  <a:pt x="1702" y="7002"/>
                </a:cubicBezTo>
                <a:lnTo>
                  <a:pt x="2552" y="6151"/>
                </a:lnTo>
                <a:cubicBezTo>
                  <a:pt x="3005" y="5699"/>
                  <a:pt x="3605" y="5467"/>
                  <a:pt x="4212" y="5467"/>
                </a:cubicBezTo>
                <a:close/>
                <a:moveTo>
                  <a:pt x="8999" y="0"/>
                </a:moveTo>
                <a:cubicBezTo>
                  <a:pt x="8200" y="0"/>
                  <a:pt x="7404" y="307"/>
                  <a:pt x="6805" y="922"/>
                </a:cubicBezTo>
                <a:lnTo>
                  <a:pt x="5955" y="1741"/>
                </a:lnTo>
                <a:cubicBezTo>
                  <a:pt x="5136" y="2560"/>
                  <a:pt x="4852" y="3789"/>
                  <a:pt x="5230" y="4891"/>
                </a:cubicBezTo>
                <a:cubicBezTo>
                  <a:pt x="4920" y="4794"/>
                  <a:pt x="4601" y="4746"/>
                  <a:pt x="4283" y="4746"/>
                </a:cubicBezTo>
                <a:cubicBezTo>
                  <a:pt x="3469" y="4746"/>
                  <a:pt x="2669" y="5058"/>
                  <a:pt x="2080" y="5647"/>
                </a:cubicBezTo>
                <a:lnTo>
                  <a:pt x="1229" y="6466"/>
                </a:lnTo>
                <a:cubicBezTo>
                  <a:pt x="0" y="7695"/>
                  <a:pt x="0" y="9680"/>
                  <a:pt x="1229" y="10877"/>
                </a:cubicBezTo>
                <a:cubicBezTo>
                  <a:pt x="1843" y="11491"/>
                  <a:pt x="2647" y="11799"/>
                  <a:pt x="3446" y="11799"/>
                </a:cubicBezTo>
                <a:cubicBezTo>
                  <a:pt x="4246" y="11799"/>
                  <a:pt x="5041" y="11491"/>
                  <a:pt x="5640" y="10877"/>
                </a:cubicBezTo>
                <a:lnTo>
                  <a:pt x="6490" y="10058"/>
                </a:lnTo>
                <a:cubicBezTo>
                  <a:pt x="7309" y="9239"/>
                  <a:pt x="7593" y="8010"/>
                  <a:pt x="7215" y="6908"/>
                </a:cubicBezTo>
                <a:lnTo>
                  <a:pt x="7215" y="6908"/>
                </a:lnTo>
                <a:cubicBezTo>
                  <a:pt x="7525" y="7005"/>
                  <a:pt x="7844" y="7053"/>
                  <a:pt x="8162" y="7053"/>
                </a:cubicBezTo>
                <a:cubicBezTo>
                  <a:pt x="8976" y="7053"/>
                  <a:pt x="9776" y="6740"/>
                  <a:pt x="10365" y="6151"/>
                </a:cubicBezTo>
                <a:lnTo>
                  <a:pt x="11216" y="5332"/>
                </a:lnTo>
                <a:cubicBezTo>
                  <a:pt x="12413" y="4104"/>
                  <a:pt x="12413" y="2150"/>
                  <a:pt x="11216" y="922"/>
                </a:cubicBezTo>
                <a:cubicBezTo>
                  <a:pt x="10602" y="307"/>
                  <a:pt x="9798" y="0"/>
                  <a:pt x="899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5"/>
          <p:cNvSpPr txBox="1">
            <a:spLocks noGrp="1"/>
          </p:cNvSpPr>
          <p:nvPr>
            <p:ph type="subTitle" idx="1"/>
          </p:nvPr>
        </p:nvSpPr>
        <p:spPr>
          <a:xfrm>
            <a:off x="5648198" y="1324319"/>
            <a:ext cx="2658900" cy="71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Giảng viên cần thời gian nghỉ giữa hai lớp học</a:t>
            </a:r>
            <a:endParaRPr/>
          </a:p>
          <a:p>
            <a:pPr marL="0" lvl="0" indent="0" algn="l" rtl="0">
              <a:spcBef>
                <a:spcPts val="1600"/>
              </a:spcBef>
              <a:spcAft>
                <a:spcPts val="1600"/>
              </a:spcAft>
              <a:buNone/>
            </a:pPr>
            <a:endParaRPr/>
          </a:p>
        </p:txBody>
      </p:sp>
      <p:sp>
        <p:nvSpPr>
          <p:cNvPr id="418" name="Google Shape;418;p45"/>
          <p:cNvSpPr/>
          <p:nvPr/>
        </p:nvSpPr>
        <p:spPr>
          <a:xfrm>
            <a:off x="5452398" y="924725"/>
            <a:ext cx="28697" cy="1159041"/>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5"/>
          <p:cNvSpPr txBox="1">
            <a:spLocks noGrp="1"/>
          </p:cNvSpPr>
          <p:nvPr>
            <p:ph type="subTitle" idx="3"/>
          </p:nvPr>
        </p:nvSpPr>
        <p:spPr>
          <a:xfrm>
            <a:off x="5648536" y="930436"/>
            <a:ext cx="2472900" cy="419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00C3B1"/>
                </a:solidFill>
                <a:latin typeface="Arial"/>
                <a:ea typeface="Arial"/>
                <a:cs typeface="Arial"/>
                <a:sym typeface="Arial"/>
              </a:rPr>
              <a:t>Ràng buộc 5</a:t>
            </a:r>
            <a:endParaRPr>
              <a:solidFill>
                <a:srgbClr val="00C3B1"/>
              </a:solidFill>
              <a:latin typeface="Arial"/>
              <a:ea typeface="Arial"/>
              <a:cs typeface="Arial"/>
              <a:sym typeface="Arial"/>
            </a:endParaRPr>
          </a:p>
        </p:txBody>
      </p:sp>
      <p:sp>
        <p:nvSpPr>
          <p:cNvPr id="420" name="Google Shape;420;p45"/>
          <p:cNvSpPr/>
          <p:nvPr/>
        </p:nvSpPr>
        <p:spPr>
          <a:xfrm>
            <a:off x="4967475" y="1347659"/>
            <a:ext cx="392411" cy="419003"/>
          </a:xfrm>
          <a:custGeom>
            <a:avLst/>
            <a:gdLst/>
            <a:ahLst/>
            <a:cxnLst/>
            <a:rect l="l" t="t" r="r" b="b"/>
            <a:pathLst>
              <a:path w="12004" h="11713" extrusionOk="0">
                <a:moveTo>
                  <a:pt x="8633" y="2088"/>
                </a:moveTo>
                <a:cubicBezTo>
                  <a:pt x="8900" y="2088"/>
                  <a:pt x="9168" y="2182"/>
                  <a:pt x="9357" y="2371"/>
                </a:cubicBezTo>
                <a:cubicBezTo>
                  <a:pt x="9767" y="2781"/>
                  <a:pt x="9767" y="3442"/>
                  <a:pt x="9357" y="3820"/>
                </a:cubicBezTo>
                <a:lnTo>
                  <a:pt x="8128" y="5018"/>
                </a:lnTo>
                <a:cubicBezTo>
                  <a:pt x="7939" y="4702"/>
                  <a:pt x="7750" y="4419"/>
                  <a:pt x="7498" y="4135"/>
                </a:cubicBezTo>
                <a:cubicBezTo>
                  <a:pt x="7278" y="3915"/>
                  <a:pt x="6994" y="3726"/>
                  <a:pt x="6679" y="3568"/>
                </a:cubicBezTo>
                <a:lnTo>
                  <a:pt x="7908" y="2371"/>
                </a:lnTo>
                <a:cubicBezTo>
                  <a:pt x="8097" y="2182"/>
                  <a:pt x="8365" y="2088"/>
                  <a:pt x="8633" y="2088"/>
                </a:cubicBezTo>
                <a:close/>
                <a:moveTo>
                  <a:pt x="5230" y="5333"/>
                </a:moveTo>
                <a:cubicBezTo>
                  <a:pt x="5514" y="5333"/>
                  <a:pt x="5829" y="5396"/>
                  <a:pt x="6018" y="5648"/>
                </a:cubicBezTo>
                <a:cubicBezTo>
                  <a:pt x="6207" y="5837"/>
                  <a:pt x="6333" y="6120"/>
                  <a:pt x="6333" y="6435"/>
                </a:cubicBezTo>
                <a:cubicBezTo>
                  <a:pt x="6049" y="6435"/>
                  <a:pt x="5766" y="6309"/>
                  <a:pt x="5545" y="6120"/>
                </a:cubicBezTo>
                <a:cubicBezTo>
                  <a:pt x="5356" y="5931"/>
                  <a:pt x="5230" y="5648"/>
                  <a:pt x="5230" y="5333"/>
                </a:cubicBezTo>
                <a:close/>
                <a:moveTo>
                  <a:pt x="8617" y="717"/>
                </a:moveTo>
                <a:cubicBezTo>
                  <a:pt x="9223" y="717"/>
                  <a:pt x="9830" y="953"/>
                  <a:pt x="10302" y="1426"/>
                </a:cubicBezTo>
                <a:cubicBezTo>
                  <a:pt x="11247" y="2340"/>
                  <a:pt x="11247" y="3883"/>
                  <a:pt x="10302" y="4828"/>
                </a:cubicBezTo>
                <a:lnTo>
                  <a:pt x="8381" y="6719"/>
                </a:lnTo>
                <a:cubicBezTo>
                  <a:pt x="8412" y="6404"/>
                  <a:pt x="8412" y="6089"/>
                  <a:pt x="8349" y="5774"/>
                </a:cubicBezTo>
                <a:lnTo>
                  <a:pt x="9798" y="4356"/>
                </a:lnTo>
                <a:cubicBezTo>
                  <a:pt x="10460" y="3663"/>
                  <a:pt x="10460" y="2560"/>
                  <a:pt x="9798" y="1930"/>
                </a:cubicBezTo>
                <a:cubicBezTo>
                  <a:pt x="9467" y="1599"/>
                  <a:pt x="9034" y="1434"/>
                  <a:pt x="8601" y="1434"/>
                </a:cubicBezTo>
                <a:cubicBezTo>
                  <a:pt x="8168" y="1434"/>
                  <a:pt x="7735" y="1599"/>
                  <a:pt x="7404" y="1930"/>
                </a:cubicBezTo>
                <a:cubicBezTo>
                  <a:pt x="7309" y="2025"/>
                  <a:pt x="5356" y="3946"/>
                  <a:pt x="5073" y="4230"/>
                </a:cubicBezTo>
                <a:cubicBezTo>
                  <a:pt x="4411" y="4892"/>
                  <a:pt x="4411" y="5963"/>
                  <a:pt x="5073" y="6624"/>
                </a:cubicBezTo>
                <a:cubicBezTo>
                  <a:pt x="5356" y="6908"/>
                  <a:pt x="5671" y="7065"/>
                  <a:pt x="6049" y="7097"/>
                </a:cubicBezTo>
                <a:lnTo>
                  <a:pt x="5514" y="7664"/>
                </a:lnTo>
                <a:cubicBezTo>
                  <a:pt x="5167" y="7538"/>
                  <a:pt x="4883" y="7349"/>
                  <a:pt x="4600" y="7097"/>
                </a:cubicBezTo>
                <a:cubicBezTo>
                  <a:pt x="3655" y="6152"/>
                  <a:pt x="3655" y="4671"/>
                  <a:pt x="4600" y="3726"/>
                </a:cubicBezTo>
                <a:lnTo>
                  <a:pt x="6931" y="1426"/>
                </a:lnTo>
                <a:cubicBezTo>
                  <a:pt x="7404" y="953"/>
                  <a:pt x="8010" y="717"/>
                  <a:pt x="8617" y="717"/>
                </a:cubicBezTo>
                <a:close/>
                <a:moveTo>
                  <a:pt x="3497" y="6719"/>
                </a:moveTo>
                <a:cubicBezTo>
                  <a:pt x="3655" y="7034"/>
                  <a:pt x="3844" y="7286"/>
                  <a:pt x="4127" y="7569"/>
                </a:cubicBezTo>
                <a:cubicBezTo>
                  <a:pt x="4348" y="7821"/>
                  <a:pt x="4663" y="8042"/>
                  <a:pt x="4978" y="8168"/>
                </a:cubicBezTo>
                <a:lnTo>
                  <a:pt x="3812" y="9334"/>
                </a:lnTo>
                <a:cubicBezTo>
                  <a:pt x="3608" y="9538"/>
                  <a:pt x="3340" y="9641"/>
                  <a:pt x="3076" y="9641"/>
                </a:cubicBezTo>
                <a:cubicBezTo>
                  <a:pt x="2812" y="9641"/>
                  <a:pt x="2552" y="9538"/>
                  <a:pt x="2363" y="9334"/>
                </a:cubicBezTo>
                <a:cubicBezTo>
                  <a:pt x="1954" y="8956"/>
                  <a:pt x="1954" y="8294"/>
                  <a:pt x="2363" y="7884"/>
                </a:cubicBezTo>
                <a:lnTo>
                  <a:pt x="3497" y="6719"/>
                </a:lnTo>
                <a:close/>
                <a:moveTo>
                  <a:pt x="6112" y="4135"/>
                </a:moveTo>
                <a:cubicBezTo>
                  <a:pt x="6396" y="4261"/>
                  <a:pt x="6742" y="4450"/>
                  <a:pt x="6963" y="4702"/>
                </a:cubicBezTo>
                <a:cubicBezTo>
                  <a:pt x="7908" y="5648"/>
                  <a:pt x="7908" y="7128"/>
                  <a:pt x="6963" y="8073"/>
                </a:cubicBezTo>
                <a:lnTo>
                  <a:pt x="4757" y="10342"/>
                </a:lnTo>
                <a:cubicBezTo>
                  <a:pt x="4285" y="10814"/>
                  <a:pt x="3671" y="11051"/>
                  <a:pt x="3056" y="11051"/>
                </a:cubicBezTo>
                <a:cubicBezTo>
                  <a:pt x="2442" y="11051"/>
                  <a:pt x="1828" y="10814"/>
                  <a:pt x="1355" y="10342"/>
                </a:cubicBezTo>
                <a:cubicBezTo>
                  <a:pt x="945" y="9901"/>
                  <a:pt x="662" y="9271"/>
                  <a:pt x="662" y="8641"/>
                </a:cubicBezTo>
                <a:cubicBezTo>
                  <a:pt x="662" y="8010"/>
                  <a:pt x="882" y="7380"/>
                  <a:pt x="1355" y="6939"/>
                </a:cubicBezTo>
                <a:lnTo>
                  <a:pt x="3214" y="5081"/>
                </a:lnTo>
                <a:lnTo>
                  <a:pt x="3214" y="5081"/>
                </a:lnTo>
                <a:cubicBezTo>
                  <a:pt x="3182" y="5396"/>
                  <a:pt x="3214" y="5679"/>
                  <a:pt x="3245" y="5994"/>
                </a:cubicBezTo>
                <a:lnTo>
                  <a:pt x="1828" y="7443"/>
                </a:lnTo>
                <a:cubicBezTo>
                  <a:pt x="1166" y="8105"/>
                  <a:pt x="1166" y="9176"/>
                  <a:pt x="1828" y="9838"/>
                </a:cubicBezTo>
                <a:cubicBezTo>
                  <a:pt x="2174" y="10184"/>
                  <a:pt x="2623" y="10358"/>
                  <a:pt x="3064" y="10358"/>
                </a:cubicBezTo>
                <a:cubicBezTo>
                  <a:pt x="3505" y="10358"/>
                  <a:pt x="3938" y="10184"/>
                  <a:pt x="4253" y="9838"/>
                </a:cubicBezTo>
                <a:lnTo>
                  <a:pt x="6490" y="7569"/>
                </a:lnTo>
                <a:cubicBezTo>
                  <a:pt x="7152" y="6908"/>
                  <a:pt x="7152" y="5837"/>
                  <a:pt x="6490" y="5175"/>
                </a:cubicBezTo>
                <a:cubicBezTo>
                  <a:pt x="6207" y="4892"/>
                  <a:pt x="5892" y="4734"/>
                  <a:pt x="5514" y="4702"/>
                </a:cubicBezTo>
                <a:lnTo>
                  <a:pt x="6112" y="4135"/>
                </a:lnTo>
                <a:close/>
                <a:moveTo>
                  <a:pt x="8585" y="0"/>
                </a:moveTo>
                <a:cubicBezTo>
                  <a:pt x="7798" y="0"/>
                  <a:pt x="7010" y="308"/>
                  <a:pt x="6396" y="922"/>
                </a:cubicBezTo>
                <a:lnTo>
                  <a:pt x="4096" y="3190"/>
                </a:lnTo>
                <a:lnTo>
                  <a:pt x="882" y="6467"/>
                </a:lnTo>
                <a:cubicBezTo>
                  <a:pt x="315" y="7065"/>
                  <a:pt x="0" y="7821"/>
                  <a:pt x="0" y="8641"/>
                </a:cubicBezTo>
                <a:cubicBezTo>
                  <a:pt x="0" y="9460"/>
                  <a:pt x="315" y="10247"/>
                  <a:pt x="882" y="10814"/>
                </a:cubicBezTo>
                <a:cubicBezTo>
                  <a:pt x="1497" y="11413"/>
                  <a:pt x="2284" y="11712"/>
                  <a:pt x="3072" y="11712"/>
                </a:cubicBezTo>
                <a:cubicBezTo>
                  <a:pt x="3860" y="11712"/>
                  <a:pt x="4647" y="11413"/>
                  <a:pt x="5262" y="10814"/>
                </a:cubicBezTo>
                <a:cubicBezTo>
                  <a:pt x="8034" y="8010"/>
                  <a:pt x="6837" y="9145"/>
                  <a:pt x="10775" y="5301"/>
                </a:cubicBezTo>
                <a:cubicBezTo>
                  <a:pt x="12004" y="4072"/>
                  <a:pt x="12004" y="2151"/>
                  <a:pt x="10775" y="922"/>
                </a:cubicBezTo>
                <a:cubicBezTo>
                  <a:pt x="10161" y="308"/>
                  <a:pt x="9373" y="0"/>
                  <a:pt x="858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1" name="Google Shape;421;p45"/>
          <p:cNvPicPr preferRelativeResize="0"/>
          <p:nvPr/>
        </p:nvPicPr>
        <p:blipFill>
          <a:blip r:embed="rId3">
            <a:alphaModFix/>
          </a:blip>
          <a:stretch>
            <a:fillRect/>
          </a:stretch>
        </p:blipFill>
        <p:spPr>
          <a:xfrm>
            <a:off x="651550" y="2083776"/>
            <a:ext cx="7840900" cy="3056050"/>
          </a:xfrm>
          <a:prstGeom prst="rect">
            <a:avLst/>
          </a:prstGeom>
          <a:noFill/>
          <a:ln>
            <a:noFill/>
          </a:ln>
        </p:spPr>
      </p:pic>
      <p:sp>
        <p:nvSpPr>
          <p:cNvPr id="422" name="Google Shape;422;p4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46"/>
          <p:cNvSpPr txBox="1">
            <a:spLocks noGrp="1"/>
          </p:cNvSpPr>
          <p:nvPr>
            <p:ph type="title" idx="4294967295"/>
          </p:nvPr>
        </p:nvSpPr>
        <p:spPr>
          <a:xfrm>
            <a:off x="963550" y="764175"/>
            <a:ext cx="296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0000FF"/>
                </a:solidFill>
                <a:latin typeface="Arial"/>
                <a:ea typeface="Arial"/>
                <a:cs typeface="Arial"/>
                <a:sym typeface="Arial"/>
              </a:rPr>
              <a:t>Các ràng buộc</a:t>
            </a:r>
            <a:endParaRPr sz="3000">
              <a:solidFill>
                <a:srgbClr val="0000FF"/>
              </a:solidFill>
              <a:latin typeface="Arial"/>
              <a:ea typeface="Arial"/>
              <a:cs typeface="Arial"/>
              <a:sym typeface="Arial"/>
            </a:endParaRPr>
          </a:p>
        </p:txBody>
      </p:sp>
      <p:sp>
        <p:nvSpPr>
          <p:cNvPr id="428" name="Google Shape;428;p46"/>
          <p:cNvSpPr/>
          <p:nvPr/>
        </p:nvSpPr>
        <p:spPr>
          <a:xfrm>
            <a:off x="588503" y="924723"/>
            <a:ext cx="375058" cy="335947"/>
          </a:xfrm>
          <a:custGeom>
            <a:avLst/>
            <a:gdLst/>
            <a:ahLst/>
            <a:cxnLst/>
            <a:rect l="l" t="t" r="r" b="b"/>
            <a:pathLst>
              <a:path w="12414" h="11799" extrusionOk="0">
                <a:moveTo>
                  <a:pt x="8979" y="2127"/>
                </a:moveTo>
                <a:cubicBezTo>
                  <a:pt x="9247" y="2127"/>
                  <a:pt x="9515" y="2229"/>
                  <a:pt x="9704" y="2434"/>
                </a:cubicBezTo>
                <a:cubicBezTo>
                  <a:pt x="10113" y="2812"/>
                  <a:pt x="10113" y="3473"/>
                  <a:pt x="9704" y="3883"/>
                </a:cubicBezTo>
                <a:lnTo>
                  <a:pt x="8885" y="4702"/>
                </a:lnTo>
                <a:cubicBezTo>
                  <a:pt x="8790" y="4765"/>
                  <a:pt x="8696" y="4860"/>
                  <a:pt x="8601" y="4891"/>
                </a:cubicBezTo>
                <a:cubicBezTo>
                  <a:pt x="8790" y="4513"/>
                  <a:pt x="8727" y="4041"/>
                  <a:pt x="8412" y="3726"/>
                </a:cubicBezTo>
                <a:cubicBezTo>
                  <a:pt x="8206" y="3520"/>
                  <a:pt x="7933" y="3408"/>
                  <a:pt x="7654" y="3408"/>
                </a:cubicBezTo>
                <a:cubicBezTo>
                  <a:pt x="7507" y="3408"/>
                  <a:pt x="7357" y="3439"/>
                  <a:pt x="7215" y="3505"/>
                </a:cubicBezTo>
                <a:cubicBezTo>
                  <a:pt x="7278" y="3410"/>
                  <a:pt x="7341" y="3316"/>
                  <a:pt x="7436" y="3253"/>
                </a:cubicBezTo>
                <a:lnTo>
                  <a:pt x="8255" y="2434"/>
                </a:lnTo>
                <a:cubicBezTo>
                  <a:pt x="8444" y="2229"/>
                  <a:pt x="8711" y="2127"/>
                  <a:pt x="8979" y="2127"/>
                </a:cubicBezTo>
                <a:close/>
                <a:moveTo>
                  <a:pt x="9027" y="685"/>
                </a:moveTo>
                <a:cubicBezTo>
                  <a:pt x="9649" y="685"/>
                  <a:pt x="10271" y="922"/>
                  <a:pt x="10744" y="1394"/>
                </a:cubicBezTo>
                <a:cubicBezTo>
                  <a:pt x="11689" y="2339"/>
                  <a:pt x="11689" y="3883"/>
                  <a:pt x="10744" y="4828"/>
                </a:cubicBezTo>
                <a:lnTo>
                  <a:pt x="9893" y="5647"/>
                </a:lnTo>
                <a:cubicBezTo>
                  <a:pt x="9431" y="6109"/>
                  <a:pt x="8816" y="6356"/>
                  <a:pt x="8187" y="6356"/>
                </a:cubicBezTo>
                <a:cubicBezTo>
                  <a:pt x="7914" y="6356"/>
                  <a:pt x="7639" y="6310"/>
                  <a:pt x="7373" y="6214"/>
                </a:cubicBezTo>
                <a:lnTo>
                  <a:pt x="7940" y="5647"/>
                </a:lnTo>
                <a:cubicBezTo>
                  <a:pt x="8008" y="5655"/>
                  <a:pt x="8077" y="5659"/>
                  <a:pt x="8146" y="5659"/>
                </a:cubicBezTo>
                <a:cubicBezTo>
                  <a:pt x="8617" y="5659"/>
                  <a:pt x="9087" y="5477"/>
                  <a:pt x="9389" y="5175"/>
                </a:cubicBezTo>
                <a:lnTo>
                  <a:pt x="10208" y="4356"/>
                </a:lnTo>
                <a:cubicBezTo>
                  <a:pt x="10901" y="3694"/>
                  <a:pt x="10901" y="2591"/>
                  <a:pt x="10208" y="1898"/>
                </a:cubicBezTo>
                <a:cubicBezTo>
                  <a:pt x="9877" y="1567"/>
                  <a:pt x="9436" y="1402"/>
                  <a:pt x="8995" y="1402"/>
                </a:cubicBezTo>
                <a:cubicBezTo>
                  <a:pt x="8554" y="1402"/>
                  <a:pt x="8113" y="1567"/>
                  <a:pt x="7782" y="1898"/>
                </a:cubicBezTo>
                <a:lnTo>
                  <a:pt x="6931" y="2749"/>
                </a:lnTo>
                <a:cubicBezTo>
                  <a:pt x="6553" y="3127"/>
                  <a:pt x="6396" y="3694"/>
                  <a:pt x="6490" y="4198"/>
                </a:cubicBezTo>
                <a:lnTo>
                  <a:pt x="5923" y="4734"/>
                </a:lnTo>
                <a:cubicBezTo>
                  <a:pt x="5608" y="3883"/>
                  <a:pt x="5797" y="2906"/>
                  <a:pt x="6490" y="2213"/>
                </a:cubicBezTo>
                <a:lnTo>
                  <a:pt x="7309" y="1394"/>
                </a:lnTo>
                <a:cubicBezTo>
                  <a:pt x="7782" y="922"/>
                  <a:pt x="8404" y="685"/>
                  <a:pt x="9027" y="685"/>
                </a:cubicBezTo>
                <a:close/>
                <a:moveTo>
                  <a:pt x="7703" y="4104"/>
                </a:moveTo>
                <a:cubicBezTo>
                  <a:pt x="7790" y="4104"/>
                  <a:pt x="7877" y="4135"/>
                  <a:pt x="7940" y="4198"/>
                </a:cubicBezTo>
                <a:cubicBezTo>
                  <a:pt x="8066" y="4324"/>
                  <a:pt x="8066" y="4545"/>
                  <a:pt x="7940" y="4671"/>
                </a:cubicBezTo>
                <a:lnTo>
                  <a:pt x="4978" y="7632"/>
                </a:lnTo>
                <a:cubicBezTo>
                  <a:pt x="4915" y="7679"/>
                  <a:pt x="4828" y="7703"/>
                  <a:pt x="4742" y="7703"/>
                </a:cubicBezTo>
                <a:cubicBezTo>
                  <a:pt x="4655" y="7703"/>
                  <a:pt x="4569" y="7679"/>
                  <a:pt x="4506" y="7632"/>
                </a:cubicBezTo>
                <a:cubicBezTo>
                  <a:pt x="4380" y="7506"/>
                  <a:pt x="4380" y="7254"/>
                  <a:pt x="4506" y="7160"/>
                </a:cubicBezTo>
                <a:lnTo>
                  <a:pt x="7467" y="4198"/>
                </a:lnTo>
                <a:cubicBezTo>
                  <a:pt x="7530" y="4135"/>
                  <a:pt x="7617" y="4104"/>
                  <a:pt x="7703" y="4104"/>
                </a:cubicBezTo>
                <a:close/>
                <a:moveTo>
                  <a:pt x="3781" y="6939"/>
                </a:moveTo>
                <a:lnTo>
                  <a:pt x="3781" y="6939"/>
                </a:lnTo>
                <a:cubicBezTo>
                  <a:pt x="3592" y="7349"/>
                  <a:pt x="3686" y="7821"/>
                  <a:pt x="4001" y="8136"/>
                </a:cubicBezTo>
                <a:cubicBezTo>
                  <a:pt x="4198" y="8333"/>
                  <a:pt x="4457" y="8432"/>
                  <a:pt x="4715" y="8432"/>
                </a:cubicBezTo>
                <a:cubicBezTo>
                  <a:pt x="4870" y="8432"/>
                  <a:pt x="5025" y="8396"/>
                  <a:pt x="5167" y="8325"/>
                </a:cubicBezTo>
                <a:lnTo>
                  <a:pt x="5167" y="8325"/>
                </a:lnTo>
                <a:cubicBezTo>
                  <a:pt x="5136" y="8451"/>
                  <a:pt x="5041" y="8514"/>
                  <a:pt x="4978" y="8609"/>
                </a:cubicBezTo>
                <a:lnTo>
                  <a:pt x="4159" y="9428"/>
                </a:lnTo>
                <a:cubicBezTo>
                  <a:pt x="3954" y="9633"/>
                  <a:pt x="3686" y="9735"/>
                  <a:pt x="3419" y="9735"/>
                </a:cubicBezTo>
                <a:cubicBezTo>
                  <a:pt x="3151" y="9735"/>
                  <a:pt x="2883" y="9633"/>
                  <a:pt x="2678" y="9428"/>
                </a:cubicBezTo>
                <a:cubicBezTo>
                  <a:pt x="2300" y="9050"/>
                  <a:pt x="2300" y="8357"/>
                  <a:pt x="2678" y="7979"/>
                </a:cubicBezTo>
                <a:lnTo>
                  <a:pt x="3529" y="7160"/>
                </a:lnTo>
                <a:cubicBezTo>
                  <a:pt x="3592" y="7065"/>
                  <a:pt x="3718" y="7002"/>
                  <a:pt x="3781" y="6939"/>
                </a:cubicBezTo>
                <a:close/>
                <a:moveTo>
                  <a:pt x="4212" y="5467"/>
                </a:moveTo>
                <a:cubicBezTo>
                  <a:pt x="4492" y="5467"/>
                  <a:pt x="4773" y="5516"/>
                  <a:pt x="5041" y="5616"/>
                </a:cubicBezTo>
                <a:lnTo>
                  <a:pt x="4506" y="6151"/>
                </a:lnTo>
                <a:cubicBezTo>
                  <a:pt x="4437" y="6143"/>
                  <a:pt x="4368" y="6139"/>
                  <a:pt x="4299" y="6139"/>
                </a:cubicBezTo>
                <a:cubicBezTo>
                  <a:pt x="3828" y="6139"/>
                  <a:pt x="3358" y="6322"/>
                  <a:pt x="3056" y="6624"/>
                </a:cubicBezTo>
                <a:lnTo>
                  <a:pt x="2206" y="7475"/>
                </a:lnTo>
                <a:cubicBezTo>
                  <a:pt x="1544" y="8136"/>
                  <a:pt x="1544" y="9239"/>
                  <a:pt x="2206" y="9900"/>
                </a:cubicBezTo>
                <a:cubicBezTo>
                  <a:pt x="2552" y="10231"/>
                  <a:pt x="3001" y="10397"/>
                  <a:pt x="3446" y="10397"/>
                </a:cubicBezTo>
                <a:cubicBezTo>
                  <a:pt x="3891" y="10397"/>
                  <a:pt x="4332" y="10231"/>
                  <a:pt x="4663" y="9900"/>
                </a:cubicBezTo>
                <a:lnTo>
                  <a:pt x="5482" y="9081"/>
                </a:lnTo>
                <a:cubicBezTo>
                  <a:pt x="5892" y="8672"/>
                  <a:pt x="6049" y="8136"/>
                  <a:pt x="5955" y="7632"/>
                </a:cubicBezTo>
                <a:lnTo>
                  <a:pt x="6522" y="7065"/>
                </a:lnTo>
                <a:lnTo>
                  <a:pt x="6522" y="7065"/>
                </a:lnTo>
                <a:cubicBezTo>
                  <a:pt x="6837" y="7947"/>
                  <a:pt x="6648" y="8924"/>
                  <a:pt x="5955" y="9585"/>
                </a:cubicBezTo>
                <a:lnTo>
                  <a:pt x="5136" y="10405"/>
                </a:lnTo>
                <a:cubicBezTo>
                  <a:pt x="4663" y="10877"/>
                  <a:pt x="4041" y="11113"/>
                  <a:pt x="3419" y="11113"/>
                </a:cubicBezTo>
                <a:cubicBezTo>
                  <a:pt x="2796" y="11113"/>
                  <a:pt x="2174" y="10877"/>
                  <a:pt x="1702" y="10405"/>
                </a:cubicBezTo>
                <a:cubicBezTo>
                  <a:pt x="756" y="9459"/>
                  <a:pt x="756" y="7916"/>
                  <a:pt x="1702" y="7002"/>
                </a:cubicBezTo>
                <a:lnTo>
                  <a:pt x="2552" y="6151"/>
                </a:lnTo>
                <a:cubicBezTo>
                  <a:pt x="3005" y="5699"/>
                  <a:pt x="3605" y="5467"/>
                  <a:pt x="4212" y="5467"/>
                </a:cubicBezTo>
                <a:close/>
                <a:moveTo>
                  <a:pt x="8999" y="0"/>
                </a:moveTo>
                <a:cubicBezTo>
                  <a:pt x="8200" y="0"/>
                  <a:pt x="7404" y="307"/>
                  <a:pt x="6805" y="922"/>
                </a:cubicBezTo>
                <a:lnTo>
                  <a:pt x="5955" y="1741"/>
                </a:lnTo>
                <a:cubicBezTo>
                  <a:pt x="5136" y="2560"/>
                  <a:pt x="4852" y="3789"/>
                  <a:pt x="5230" y="4891"/>
                </a:cubicBezTo>
                <a:cubicBezTo>
                  <a:pt x="4920" y="4794"/>
                  <a:pt x="4601" y="4746"/>
                  <a:pt x="4283" y="4746"/>
                </a:cubicBezTo>
                <a:cubicBezTo>
                  <a:pt x="3469" y="4746"/>
                  <a:pt x="2669" y="5058"/>
                  <a:pt x="2080" y="5647"/>
                </a:cubicBezTo>
                <a:lnTo>
                  <a:pt x="1229" y="6466"/>
                </a:lnTo>
                <a:cubicBezTo>
                  <a:pt x="0" y="7695"/>
                  <a:pt x="0" y="9680"/>
                  <a:pt x="1229" y="10877"/>
                </a:cubicBezTo>
                <a:cubicBezTo>
                  <a:pt x="1843" y="11491"/>
                  <a:pt x="2647" y="11799"/>
                  <a:pt x="3446" y="11799"/>
                </a:cubicBezTo>
                <a:cubicBezTo>
                  <a:pt x="4246" y="11799"/>
                  <a:pt x="5041" y="11491"/>
                  <a:pt x="5640" y="10877"/>
                </a:cubicBezTo>
                <a:lnTo>
                  <a:pt x="6490" y="10058"/>
                </a:lnTo>
                <a:cubicBezTo>
                  <a:pt x="7309" y="9239"/>
                  <a:pt x="7593" y="8010"/>
                  <a:pt x="7215" y="6908"/>
                </a:cubicBezTo>
                <a:lnTo>
                  <a:pt x="7215" y="6908"/>
                </a:lnTo>
                <a:cubicBezTo>
                  <a:pt x="7525" y="7005"/>
                  <a:pt x="7844" y="7053"/>
                  <a:pt x="8162" y="7053"/>
                </a:cubicBezTo>
                <a:cubicBezTo>
                  <a:pt x="8976" y="7053"/>
                  <a:pt x="9776" y="6740"/>
                  <a:pt x="10365" y="6151"/>
                </a:cubicBezTo>
                <a:lnTo>
                  <a:pt x="11216" y="5332"/>
                </a:lnTo>
                <a:cubicBezTo>
                  <a:pt x="12413" y="4104"/>
                  <a:pt x="12413" y="2150"/>
                  <a:pt x="11216" y="922"/>
                </a:cubicBezTo>
                <a:cubicBezTo>
                  <a:pt x="10602" y="307"/>
                  <a:pt x="9798" y="0"/>
                  <a:pt x="899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6"/>
          <p:cNvSpPr txBox="1">
            <a:spLocks noGrp="1"/>
          </p:cNvSpPr>
          <p:nvPr>
            <p:ph type="subTitle" idx="1"/>
          </p:nvPr>
        </p:nvSpPr>
        <p:spPr>
          <a:xfrm>
            <a:off x="5061889" y="1324320"/>
            <a:ext cx="3914700" cy="71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Các lớp lý thuyết và các lớp thực hành của chúng không được dạy cùng lúc</a:t>
            </a:r>
            <a:endParaRPr/>
          </a:p>
          <a:p>
            <a:pPr marL="0" lvl="0" indent="0" algn="l" rtl="0">
              <a:spcBef>
                <a:spcPts val="1600"/>
              </a:spcBef>
              <a:spcAft>
                <a:spcPts val="1600"/>
              </a:spcAft>
              <a:buNone/>
            </a:pPr>
            <a:endParaRPr/>
          </a:p>
        </p:txBody>
      </p:sp>
      <p:sp>
        <p:nvSpPr>
          <p:cNvPr id="430" name="Google Shape;430;p46"/>
          <p:cNvSpPr/>
          <p:nvPr/>
        </p:nvSpPr>
        <p:spPr>
          <a:xfrm>
            <a:off x="4866076" y="924726"/>
            <a:ext cx="28697" cy="1159041"/>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6"/>
          <p:cNvSpPr txBox="1">
            <a:spLocks noGrp="1"/>
          </p:cNvSpPr>
          <p:nvPr>
            <p:ph type="subTitle" idx="3"/>
          </p:nvPr>
        </p:nvSpPr>
        <p:spPr>
          <a:xfrm>
            <a:off x="5062214" y="930437"/>
            <a:ext cx="2472900" cy="419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00C3B1"/>
                </a:solidFill>
                <a:latin typeface="Arial"/>
                <a:ea typeface="Arial"/>
                <a:cs typeface="Arial"/>
                <a:sym typeface="Arial"/>
              </a:rPr>
              <a:t>Ràng buộc 6</a:t>
            </a:r>
            <a:endParaRPr>
              <a:solidFill>
                <a:srgbClr val="00C3B1"/>
              </a:solidFill>
              <a:latin typeface="Arial"/>
              <a:ea typeface="Arial"/>
              <a:cs typeface="Arial"/>
              <a:sym typeface="Arial"/>
            </a:endParaRPr>
          </a:p>
        </p:txBody>
      </p:sp>
      <p:sp>
        <p:nvSpPr>
          <p:cNvPr id="432" name="Google Shape;432;p46"/>
          <p:cNvSpPr/>
          <p:nvPr/>
        </p:nvSpPr>
        <p:spPr>
          <a:xfrm>
            <a:off x="4381153" y="1347660"/>
            <a:ext cx="392411" cy="419003"/>
          </a:xfrm>
          <a:custGeom>
            <a:avLst/>
            <a:gdLst/>
            <a:ahLst/>
            <a:cxnLst/>
            <a:rect l="l" t="t" r="r" b="b"/>
            <a:pathLst>
              <a:path w="12004" h="11713" extrusionOk="0">
                <a:moveTo>
                  <a:pt x="8633" y="2088"/>
                </a:moveTo>
                <a:cubicBezTo>
                  <a:pt x="8900" y="2088"/>
                  <a:pt x="9168" y="2182"/>
                  <a:pt x="9357" y="2371"/>
                </a:cubicBezTo>
                <a:cubicBezTo>
                  <a:pt x="9767" y="2781"/>
                  <a:pt x="9767" y="3442"/>
                  <a:pt x="9357" y="3820"/>
                </a:cubicBezTo>
                <a:lnTo>
                  <a:pt x="8128" y="5018"/>
                </a:lnTo>
                <a:cubicBezTo>
                  <a:pt x="7939" y="4702"/>
                  <a:pt x="7750" y="4419"/>
                  <a:pt x="7498" y="4135"/>
                </a:cubicBezTo>
                <a:cubicBezTo>
                  <a:pt x="7278" y="3915"/>
                  <a:pt x="6994" y="3726"/>
                  <a:pt x="6679" y="3568"/>
                </a:cubicBezTo>
                <a:lnTo>
                  <a:pt x="7908" y="2371"/>
                </a:lnTo>
                <a:cubicBezTo>
                  <a:pt x="8097" y="2182"/>
                  <a:pt x="8365" y="2088"/>
                  <a:pt x="8633" y="2088"/>
                </a:cubicBezTo>
                <a:close/>
                <a:moveTo>
                  <a:pt x="5230" y="5333"/>
                </a:moveTo>
                <a:cubicBezTo>
                  <a:pt x="5514" y="5333"/>
                  <a:pt x="5829" y="5396"/>
                  <a:pt x="6018" y="5648"/>
                </a:cubicBezTo>
                <a:cubicBezTo>
                  <a:pt x="6207" y="5837"/>
                  <a:pt x="6333" y="6120"/>
                  <a:pt x="6333" y="6435"/>
                </a:cubicBezTo>
                <a:cubicBezTo>
                  <a:pt x="6049" y="6435"/>
                  <a:pt x="5766" y="6309"/>
                  <a:pt x="5545" y="6120"/>
                </a:cubicBezTo>
                <a:cubicBezTo>
                  <a:pt x="5356" y="5931"/>
                  <a:pt x="5230" y="5648"/>
                  <a:pt x="5230" y="5333"/>
                </a:cubicBezTo>
                <a:close/>
                <a:moveTo>
                  <a:pt x="8617" y="717"/>
                </a:moveTo>
                <a:cubicBezTo>
                  <a:pt x="9223" y="717"/>
                  <a:pt x="9830" y="953"/>
                  <a:pt x="10302" y="1426"/>
                </a:cubicBezTo>
                <a:cubicBezTo>
                  <a:pt x="11247" y="2340"/>
                  <a:pt x="11247" y="3883"/>
                  <a:pt x="10302" y="4828"/>
                </a:cubicBezTo>
                <a:lnTo>
                  <a:pt x="8381" y="6719"/>
                </a:lnTo>
                <a:cubicBezTo>
                  <a:pt x="8412" y="6404"/>
                  <a:pt x="8412" y="6089"/>
                  <a:pt x="8349" y="5774"/>
                </a:cubicBezTo>
                <a:lnTo>
                  <a:pt x="9798" y="4356"/>
                </a:lnTo>
                <a:cubicBezTo>
                  <a:pt x="10460" y="3663"/>
                  <a:pt x="10460" y="2560"/>
                  <a:pt x="9798" y="1930"/>
                </a:cubicBezTo>
                <a:cubicBezTo>
                  <a:pt x="9467" y="1599"/>
                  <a:pt x="9034" y="1434"/>
                  <a:pt x="8601" y="1434"/>
                </a:cubicBezTo>
                <a:cubicBezTo>
                  <a:pt x="8168" y="1434"/>
                  <a:pt x="7735" y="1599"/>
                  <a:pt x="7404" y="1930"/>
                </a:cubicBezTo>
                <a:cubicBezTo>
                  <a:pt x="7309" y="2025"/>
                  <a:pt x="5356" y="3946"/>
                  <a:pt x="5073" y="4230"/>
                </a:cubicBezTo>
                <a:cubicBezTo>
                  <a:pt x="4411" y="4892"/>
                  <a:pt x="4411" y="5963"/>
                  <a:pt x="5073" y="6624"/>
                </a:cubicBezTo>
                <a:cubicBezTo>
                  <a:pt x="5356" y="6908"/>
                  <a:pt x="5671" y="7065"/>
                  <a:pt x="6049" y="7097"/>
                </a:cubicBezTo>
                <a:lnTo>
                  <a:pt x="5514" y="7664"/>
                </a:lnTo>
                <a:cubicBezTo>
                  <a:pt x="5167" y="7538"/>
                  <a:pt x="4883" y="7349"/>
                  <a:pt x="4600" y="7097"/>
                </a:cubicBezTo>
                <a:cubicBezTo>
                  <a:pt x="3655" y="6152"/>
                  <a:pt x="3655" y="4671"/>
                  <a:pt x="4600" y="3726"/>
                </a:cubicBezTo>
                <a:lnTo>
                  <a:pt x="6931" y="1426"/>
                </a:lnTo>
                <a:cubicBezTo>
                  <a:pt x="7404" y="953"/>
                  <a:pt x="8010" y="717"/>
                  <a:pt x="8617" y="717"/>
                </a:cubicBezTo>
                <a:close/>
                <a:moveTo>
                  <a:pt x="3497" y="6719"/>
                </a:moveTo>
                <a:cubicBezTo>
                  <a:pt x="3655" y="7034"/>
                  <a:pt x="3844" y="7286"/>
                  <a:pt x="4127" y="7569"/>
                </a:cubicBezTo>
                <a:cubicBezTo>
                  <a:pt x="4348" y="7821"/>
                  <a:pt x="4663" y="8042"/>
                  <a:pt x="4978" y="8168"/>
                </a:cubicBezTo>
                <a:lnTo>
                  <a:pt x="3812" y="9334"/>
                </a:lnTo>
                <a:cubicBezTo>
                  <a:pt x="3608" y="9538"/>
                  <a:pt x="3340" y="9641"/>
                  <a:pt x="3076" y="9641"/>
                </a:cubicBezTo>
                <a:cubicBezTo>
                  <a:pt x="2812" y="9641"/>
                  <a:pt x="2552" y="9538"/>
                  <a:pt x="2363" y="9334"/>
                </a:cubicBezTo>
                <a:cubicBezTo>
                  <a:pt x="1954" y="8956"/>
                  <a:pt x="1954" y="8294"/>
                  <a:pt x="2363" y="7884"/>
                </a:cubicBezTo>
                <a:lnTo>
                  <a:pt x="3497" y="6719"/>
                </a:lnTo>
                <a:close/>
                <a:moveTo>
                  <a:pt x="6112" y="4135"/>
                </a:moveTo>
                <a:cubicBezTo>
                  <a:pt x="6396" y="4261"/>
                  <a:pt x="6742" y="4450"/>
                  <a:pt x="6963" y="4702"/>
                </a:cubicBezTo>
                <a:cubicBezTo>
                  <a:pt x="7908" y="5648"/>
                  <a:pt x="7908" y="7128"/>
                  <a:pt x="6963" y="8073"/>
                </a:cubicBezTo>
                <a:lnTo>
                  <a:pt x="4757" y="10342"/>
                </a:lnTo>
                <a:cubicBezTo>
                  <a:pt x="4285" y="10814"/>
                  <a:pt x="3671" y="11051"/>
                  <a:pt x="3056" y="11051"/>
                </a:cubicBezTo>
                <a:cubicBezTo>
                  <a:pt x="2442" y="11051"/>
                  <a:pt x="1828" y="10814"/>
                  <a:pt x="1355" y="10342"/>
                </a:cubicBezTo>
                <a:cubicBezTo>
                  <a:pt x="945" y="9901"/>
                  <a:pt x="662" y="9271"/>
                  <a:pt x="662" y="8641"/>
                </a:cubicBezTo>
                <a:cubicBezTo>
                  <a:pt x="662" y="8010"/>
                  <a:pt x="882" y="7380"/>
                  <a:pt x="1355" y="6939"/>
                </a:cubicBezTo>
                <a:lnTo>
                  <a:pt x="3214" y="5081"/>
                </a:lnTo>
                <a:lnTo>
                  <a:pt x="3214" y="5081"/>
                </a:lnTo>
                <a:cubicBezTo>
                  <a:pt x="3182" y="5396"/>
                  <a:pt x="3214" y="5679"/>
                  <a:pt x="3245" y="5994"/>
                </a:cubicBezTo>
                <a:lnTo>
                  <a:pt x="1828" y="7443"/>
                </a:lnTo>
                <a:cubicBezTo>
                  <a:pt x="1166" y="8105"/>
                  <a:pt x="1166" y="9176"/>
                  <a:pt x="1828" y="9838"/>
                </a:cubicBezTo>
                <a:cubicBezTo>
                  <a:pt x="2174" y="10184"/>
                  <a:pt x="2623" y="10358"/>
                  <a:pt x="3064" y="10358"/>
                </a:cubicBezTo>
                <a:cubicBezTo>
                  <a:pt x="3505" y="10358"/>
                  <a:pt x="3938" y="10184"/>
                  <a:pt x="4253" y="9838"/>
                </a:cubicBezTo>
                <a:lnTo>
                  <a:pt x="6490" y="7569"/>
                </a:lnTo>
                <a:cubicBezTo>
                  <a:pt x="7152" y="6908"/>
                  <a:pt x="7152" y="5837"/>
                  <a:pt x="6490" y="5175"/>
                </a:cubicBezTo>
                <a:cubicBezTo>
                  <a:pt x="6207" y="4892"/>
                  <a:pt x="5892" y="4734"/>
                  <a:pt x="5514" y="4702"/>
                </a:cubicBezTo>
                <a:lnTo>
                  <a:pt x="6112" y="4135"/>
                </a:lnTo>
                <a:close/>
                <a:moveTo>
                  <a:pt x="8585" y="0"/>
                </a:moveTo>
                <a:cubicBezTo>
                  <a:pt x="7798" y="0"/>
                  <a:pt x="7010" y="308"/>
                  <a:pt x="6396" y="922"/>
                </a:cubicBezTo>
                <a:lnTo>
                  <a:pt x="4096" y="3190"/>
                </a:lnTo>
                <a:lnTo>
                  <a:pt x="882" y="6467"/>
                </a:lnTo>
                <a:cubicBezTo>
                  <a:pt x="315" y="7065"/>
                  <a:pt x="0" y="7821"/>
                  <a:pt x="0" y="8641"/>
                </a:cubicBezTo>
                <a:cubicBezTo>
                  <a:pt x="0" y="9460"/>
                  <a:pt x="315" y="10247"/>
                  <a:pt x="882" y="10814"/>
                </a:cubicBezTo>
                <a:cubicBezTo>
                  <a:pt x="1497" y="11413"/>
                  <a:pt x="2284" y="11712"/>
                  <a:pt x="3072" y="11712"/>
                </a:cubicBezTo>
                <a:cubicBezTo>
                  <a:pt x="3860" y="11712"/>
                  <a:pt x="4647" y="11413"/>
                  <a:pt x="5262" y="10814"/>
                </a:cubicBezTo>
                <a:cubicBezTo>
                  <a:pt x="8034" y="8010"/>
                  <a:pt x="6837" y="9145"/>
                  <a:pt x="10775" y="5301"/>
                </a:cubicBezTo>
                <a:cubicBezTo>
                  <a:pt x="12004" y="4072"/>
                  <a:pt x="12004" y="2151"/>
                  <a:pt x="10775" y="922"/>
                </a:cubicBezTo>
                <a:cubicBezTo>
                  <a:pt x="10161" y="308"/>
                  <a:pt x="9373" y="0"/>
                  <a:pt x="858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33" name="Google Shape;433;p46"/>
          <p:cNvPicPr preferRelativeResize="0"/>
          <p:nvPr/>
        </p:nvPicPr>
        <p:blipFill>
          <a:blip r:embed="rId3">
            <a:alphaModFix/>
          </a:blip>
          <a:stretch>
            <a:fillRect/>
          </a:stretch>
        </p:blipFill>
        <p:spPr>
          <a:xfrm>
            <a:off x="1303311" y="2376420"/>
            <a:ext cx="6537375" cy="2519281"/>
          </a:xfrm>
          <a:prstGeom prst="rect">
            <a:avLst/>
          </a:prstGeom>
          <a:noFill/>
          <a:ln>
            <a:noFill/>
          </a:ln>
        </p:spPr>
      </p:pic>
      <p:sp>
        <p:nvSpPr>
          <p:cNvPr id="434" name="Google Shape;434;p4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7"/>
          <p:cNvSpPr txBox="1">
            <a:spLocks noGrp="1"/>
          </p:cNvSpPr>
          <p:nvPr>
            <p:ph type="title" idx="4294967295"/>
          </p:nvPr>
        </p:nvSpPr>
        <p:spPr>
          <a:xfrm>
            <a:off x="963550" y="764175"/>
            <a:ext cx="296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0000FF"/>
                </a:solidFill>
                <a:latin typeface="Arial"/>
                <a:ea typeface="Arial"/>
                <a:cs typeface="Arial"/>
                <a:sym typeface="Arial"/>
              </a:rPr>
              <a:t>Các ràng buộc</a:t>
            </a:r>
            <a:endParaRPr sz="3000">
              <a:solidFill>
                <a:srgbClr val="0000FF"/>
              </a:solidFill>
              <a:latin typeface="Arial"/>
              <a:ea typeface="Arial"/>
              <a:cs typeface="Arial"/>
              <a:sym typeface="Arial"/>
            </a:endParaRPr>
          </a:p>
        </p:txBody>
      </p:sp>
      <p:sp>
        <p:nvSpPr>
          <p:cNvPr id="440" name="Google Shape;440;p47"/>
          <p:cNvSpPr/>
          <p:nvPr/>
        </p:nvSpPr>
        <p:spPr>
          <a:xfrm>
            <a:off x="588503" y="924723"/>
            <a:ext cx="375058" cy="335947"/>
          </a:xfrm>
          <a:custGeom>
            <a:avLst/>
            <a:gdLst/>
            <a:ahLst/>
            <a:cxnLst/>
            <a:rect l="l" t="t" r="r" b="b"/>
            <a:pathLst>
              <a:path w="12414" h="11799" extrusionOk="0">
                <a:moveTo>
                  <a:pt x="8979" y="2127"/>
                </a:moveTo>
                <a:cubicBezTo>
                  <a:pt x="9247" y="2127"/>
                  <a:pt x="9515" y="2229"/>
                  <a:pt x="9704" y="2434"/>
                </a:cubicBezTo>
                <a:cubicBezTo>
                  <a:pt x="10113" y="2812"/>
                  <a:pt x="10113" y="3473"/>
                  <a:pt x="9704" y="3883"/>
                </a:cubicBezTo>
                <a:lnTo>
                  <a:pt x="8885" y="4702"/>
                </a:lnTo>
                <a:cubicBezTo>
                  <a:pt x="8790" y="4765"/>
                  <a:pt x="8696" y="4860"/>
                  <a:pt x="8601" y="4891"/>
                </a:cubicBezTo>
                <a:cubicBezTo>
                  <a:pt x="8790" y="4513"/>
                  <a:pt x="8727" y="4041"/>
                  <a:pt x="8412" y="3726"/>
                </a:cubicBezTo>
                <a:cubicBezTo>
                  <a:pt x="8206" y="3520"/>
                  <a:pt x="7933" y="3408"/>
                  <a:pt x="7654" y="3408"/>
                </a:cubicBezTo>
                <a:cubicBezTo>
                  <a:pt x="7507" y="3408"/>
                  <a:pt x="7357" y="3439"/>
                  <a:pt x="7215" y="3505"/>
                </a:cubicBezTo>
                <a:cubicBezTo>
                  <a:pt x="7278" y="3410"/>
                  <a:pt x="7341" y="3316"/>
                  <a:pt x="7436" y="3253"/>
                </a:cubicBezTo>
                <a:lnTo>
                  <a:pt x="8255" y="2434"/>
                </a:lnTo>
                <a:cubicBezTo>
                  <a:pt x="8444" y="2229"/>
                  <a:pt x="8711" y="2127"/>
                  <a:pt x="8979" y="2127"/>
                </a:cubicBezTo>
                <a:close/>
                <a:moveTo>
                  <a:pt x="9027" y="685"/>
                </a:moveTo>
                <a:cubicBezTo>
                  <a:pt x="9649" y="685"/>
                  <a:pt x="10271" y="922"/>
                  <a:pt x="10744" y="1394"/>
                </a:cubicBezTo>
                <a:cubicBezTo>
                  <a:pt x="11689" y="2339"/>
                  <a:pt x="11689" y="3883"/>
                  <a:pt x="10744" y="4828"/>
                </a:cubicBezTo>
                <a:lnTo>
                  <a:pt x="9893" y="5647"/>
                </a:lnTo>
                <a:cubicBezTo>
                  <a:pt x="9431" y="6109"/>
                  <a:pt x="8816" y="6356"/>
                  <a:pt x="8187" y="6356"/>
                </a:cubicBezTo>
                <a:cubicBezTo>
                  <a:pt x="7914" y="6356"/>
                  <a:pt x="7639" y="6310"/>
                  <a:pt x="7373" y="6214"/>
                </a:cubicBezTo>
                <a:lnTo>
                  <a:pt x="7940" y="5647"/>
                </a:lnTo>
                <a:cubicBezTo>
                  <a:pt x="8008" y="5655"/>
                  <a:pt x="8077" y="5659"/>
                  <a:pt x="8146" y="5659"/>
                </a:cubicBezTo>
                <a:cubicBezTo>
                  <a:pt x="8617" y="5659"/>
                  <a:pt x="9087" y="5477"/>
                  <a:pt x="9389" y="5175"/>
                </a:cubicBezTo>
                <a:lnTo>
                  <a:pt x="10208" y="4356"/>
                </a:lnTo>
                <a:cubicBezTo>
                  <a:pt x="10901" y="3694"/>
                  <a:pt x="10901" y="2591"/>
                  <a:pt x="10208" y="1898"/>
                </a:cubicBezTo>
                <a:cubicBezTo>
                  <a:pt x="9877" y="1567"/>
                  <a:pt x="9436" y="1402"/>
                  <a:pt x="8995" y="1402"/>
                </a:cubicBezTo>
                <a:cubicBezTo>
                  <a:pt x="8554" y="1402"/>
                  <a:pt x="8113" y="1567"/>
                  <a:pt x="7782" y="1898"/>
                </a:cubicBezTo>
                <a:lnTo>
                  <a:pt x="6931" y="2749"/>
                </a:lnTo>
                <a:cubicBezTo>
                  <a:pt x="6553" y="3127"/>
                  <a:pt x="6396" y="3694"/>
                  <a:pt x="6490" y="4198"/>
                </a:cubicBezTo>
                <a:lnTo>
                  <a:pt x="5923" y="4734"/>
                </a:lnTo>
                <a:cubicBezTo>
                  <a:pt x="5608" y="3883"/>
                  <a:pt x="5797" y="2906"/>
                  <a:pt x="6490" y="2213"/>
                </a:cubicBezTo>
                <a:lnTo>
                  <a:pt x="7309" y="1394"/>
                </a:lnTo>
                <a:cubicBezTo>
                  <a:pt x="7782" y="922"/>
                  <a:pt x="8404" y="685"/>
                  <a:pt x="9027" y="685"/>
                </a:cubicBezTo>
                <a:close/>
                <a:moveTo>
                  <a:pt x="7703" y="4104"/>
                </a:moveTo>
                <a:cubicBezTo>
                  <a:pt x="7790" y="4104"/>
                  <a:pt x="7877" y="4135"/>
                  <a:pt x="7940" y="4198"/>
                </a:cubicBezTo>
                <a:cubicBezTo>
                  <a:pt x="8066" y="4324"/>
                  <a:pt x="8066" y="4545"/>
                  <a:pt x="7940" y="4671"/>
                </a:cubicBezTo>
                <a:lnTo>
                  <a:pt x="4978" y="7632"/>
                </a:lnTo>
                <a:cubicBezTo>
                  <a:pt x="4915" y="7679"/>
                  <a:pt x="4828" y="7703"/>
                  <a:pt x="4742" y="7703"/>
                </a:cubicBezTo>
                <a:cubicBezTo>
                  <a:pt x="4655" y="7703"/>
                  <a:pt x="4569" y="7679"/>
                  <a:pt x="4506" y="7632"/>
                </a:cubicBezTo>
                <a:cubicBezTo>
                  <a:pt x="4380" y="7506"/>
                  <a:pt x="4380" y="7254"/>
                  <a:pt x="4506" y="7160"/>
                </a:cubicBezTo>
                <a:lnTo>
                  <a:pt x="7467" y="4198"/>
                </a:lnTo>
                <a:cubicBezTo>
                  <a:pt x="7530" y="4135"/>
                  <a:pt x="7617" y="4104"/>
                  <a:pt x="7703" y="4104"/>
                </a:cubicBezTo>
                <a:close/>
                <a:moveTo>
                  <a:pt x="3781" y="6939"/>
                </a:moveTo>
                <a:lnTo>
                  <a:pt x="3781" y="6939"/>
                </a:lnTo>
                <a:cubicBezTo>
                  <a:pt x="3592" y="7349"/>
                  <a:pt x="3686" y="7821"/>
                  <a:pt x="4001" y="8136"/>
                </a:cubicBezTo>
                <a:cubicBezTo>
                  <a:pt x="4198" y="8333"/>
                  <a:pt x="4457" y="8432"/>
                  <a:pt x="4715" y="8432"/>
                </a:cubicBezTo>
                <a:cubicBezTo>
                  <a:pt x="4870" y="8432"/>
                  <a:pt x="5025" y="8396"/>
                  <a:pt x="5167" y="8325"/>
                </a:cubicBezTo>
                <a:lnTo>
                  <a:pt x="5167" y="8325"/>
                </a:lnTo>
                <a:cubicBezTo>
                  <a:pt x="5136" y="8451"/>
                  <a:pt x="5041" y="8514"/>
                  <a:pt x="4978" y="8609"/>
                </a:cubicBezTo>
                <a:lnTo>
                  <a:pt x="4159" y="9428"/>
                </a:lnTo>
                <a:cubicBezTo>
                  <a:pt x="3954" y="9633"/>
                  <a:pt x="3686" y="9735"/>
                  <a:pt x="3419" y="9735"/>
                </a:cubicBezTo>
                <a:cubicBezTo>
                  <a:pt x="3151" y="9735"/>
                  <a:pt x="2883" y="9633"/>
                  <a:pt x="2678" y="9428"/>
                </a:cubicBezTo>
                <a:cubicBezTo>
                  <a:pt x="2300" y="9050"/>
                  <a:pt x="2300" y="8357"/>
                  <a:pt x="2678" y="7979"/>
                </a:cubicBezTo>
                <a:lnTo>
                  <a:pt x="3529" y="7160"/>
                </a:lnTo>
                <a:cubicBezTo>
                  <a:pt x="3592" y="7065"/>
                  <a:pt x="3718" y="7002"/>
                  <a:pt x="3781" y="6939"/>
                </a:cubicBezTo>
                <a:close/>
                <a:moveTo>
                  <a:pt x="4212" y="5467"/>
                </a:moveTo>
                <a:cubicBezTo>
                  <a:pt x="4492" y="5467"/>
                  <a:pt x="4773" y="5516"/>
                  <a:pt x="5041" y="5616"/>
                </a:cubicBezTo>
                <a:lnTo>
                  <a:pt x="4506" y="6151"/>
                </a:lnTo>
                <a:cubicBezTo>
                  <a:pt x="4437" y="6143"/>
                  <a:pt x="4368" y="6139"/>
                  <a:pt x="4299" y="6139"/>
                </a:cubicBezTo>
                <a:cubicBezTo>
                  <a:pt x="3828" y="6139"/>
                  <a:pt x="3358" y="6322"/>
                  <a:pt x="3056" y="6624"/>
                </a:cubicBezTo>
                <a:lnTo>
                  <a:pt x="2206" y="7475"/>
                </a:lnTo>
                <a:cubicBezTo>
                  <a:pt x="1544" y="8136"/>
                  <a:pt x="1544" y="9239"/>
                  <a:pt x="2206" y="9900"/>
                </a:cubicBezTo>
                <a:cubicBezTo>
                  <a:pt x="2552" y="10231"/>
                  <a:pt x="3001" y="10397"/>
                  <a:pt x="3446" y="10397"/>
                </a:cubicBezTo>
                <a:cubicBezTo>
                  <a:pt x="3891" y="10397"/>
                  <a:pt x="4332" y="10231"/>
                  <a:pt x="4663" y="9900"/>
                </a:cubicBezTo>
                <a:lnTo>
                  <a:pt x="5482" y="9081"/>
                </a:lnTo>
                <a:cubicBezTo>
                  <a:pt x="5892" y="8672"/>
                  <a:pt x="6049" y="8136"/>
                  <a:pt x="5955" y="7632"/>
                </a:cubicBezTo>
                <a:lnTo>
                  <a:pt x="6522" y="7065"/>
                </a:lnTo>
                <a:lnTo>
                  <a:pt x="6522" y="7065"/>
                </a:lnTo>
                <a:cubicBezTo>
                  <a:pt x="6837" y="7947"/>
                  <a:pt x="6648" y="8924"/>
                  <a:pt x="5955" y="9585"/>
                </a:cubicBezTo>
                <a:lnTo>
                  <a:pt x="5136" y="10405"/>
                </a:lnTo>
                <a:cubicBezTo>
                  <a:pt x="4663" y="10877"/>
                  <a:pt x="4041" y="11113"/>
                  <a:pt x="3419" y="11113"/>
                </a:cubicBezTo>
                <a:cubicBezTo>
                  <a:pt x="2796" y="11113"/>
                  <a:pt x="2174" y="10877"/>
                  <a:pt x="1702" y="10405"/>
                </a:cubicBezTo>
                <a:cubicBezTo>
                  <a:pt x="756" y="9459"/>
                  <a:pt x="756" y="7916"/>
                  <a:pt x="1702" y="7002"/>
                </a:cubicBezTo>
                <a:lnTo>
                  <a:pt x="2552" y="6151"/>
                </a:lnTo>
                <a:cubicBezTo>
                  <a:pt x="3005" y="5699"/>
                  <a:pt x="3605" y="5467"/>
                  <a:pt x="4212" y="5467"/>
                </a:cubicBezTo>
                <a:close/>
                <a:moveTo>
                  <a:pt x="8999" y="0"/>
                </a:moveTo>
                <a:cubicBezTo>
                  <a:pt x="8200" y="0"/>
                  <a:pt x="7404" y="307"/>
                  <a:pt x="6805" y="922"/>
                </a:cubicBezTo>
                <a:lnTo>
                  <a:pt x="5955" y="1741"/>
                </a:lnTo>
                <a:cubicBezTo>
                  <a:pt x="5136" y="2560"/>
                  <a:pt x="4852" y="3789"/>
                  <a:pt x="5230" y="4891"/>
                </a:cubicBezTo>
                <a:cubicBezTo>
                  <a:pt x="4920" y="4794"/>
                  <a:pt x="4601" y="4746"/>
                  <a:pt x="4283" y="4746"/>
                </a:cubicBezTo>
                <a:cubicBezTo>
                  <a:pt x="3469" y="4746"/>
                  <a:pt x="2669" y="5058"/>
                  <a:pt x="2080" y="5647"/>
                </a:cubicBezTo>
                <a:lnTo>
                  <a:pt x="1229" y="6466"/>
                </a:lnTo>
                <a:cubicBezTo>
                  <a:pt x="0" y="7695"/>
                  <a:pt x="0" y="9680"/>
                  <a:pt x="1229" y="10877"/>
                </a:cubicBezTo>
                <a:cubicBezTo>
                  <a:pt x="1843" y="11491"/>
                  <a:pt x="2647" y="11799"/>
                  <a:pt x="3446" y="11799"/>
                </a:cubicBezTo>
                <a:cubicBezTo>
                  <a:pt x="4246" y="11799"/>
                  <a:pt x="5041" y="11491"/>
                  <a:pt x="5640" y="10877"/>
                </a:cubicBezTo>
                <a:lnTo>
                  <a:pt x="6490" y="10058"/>
                </a:lnTo>
                <a:cubicBezTo>
                  <a:pt x="7309" y="9239"/>
                  <a:pt x="7593" y="8010"/>
                  <a:pt x="7215" y="6908"/>
                </a:cubicBezTo>
                <a:lnTo>
                  <a:pt x="7215" y="6908"/>
                </a:lnTo>
                <a:cubicBezTo>
                  <a:pt x="7525" y="7005"/>
                  <a:pt x="7844" y="7053"/>
                  <a:pt x="8162" y="7053"/>
                </a:cubicBezTo>
                <a:cubicBezTo>
                  <a:pt x="8976" y="7053"/>
                  <a:pt x="9776" y="6740"/>
                  <a:pt x="10365" y="6151"/>
                </a:cubicBezTo>
                <a:lnTo>
                  <a:pt x="11216" y="5332"/>
                </a:lnTo>
                <a:cubicBezTo>
                  <a:pt x="12413" y="4104"/>
                  <a:pt x="12413" y="2150"/>
                  <a:pt x="11216" y="922"/>
                </a:cubicBezTo>
                <a:cubicBezTo>
                  <a:pt x="10602" y="307"/>
                  <a:pt x="9798" y="0"/>
                  <a:pt x="899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7"/>
          <p:cNvSpPr txBox="1">
            <a:spLocks noGrp="1"/>
          </p:cNvSpPr>
          <p:nvPr>
            <p:ph type="subTitle" idx="1"/>
          </p:nvPr>
        </p:nvSpPr>
        <p:spPr>
          <a:xfrm>
            <a:off x="5128810" y="1324317"/>
            <a:ext cx="4015200" cy="8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Các lớp có thời gian học dài hơn cần được dạy trong các tiết học liên tục</a:t>
            </a:r>
            <a:endParaRPr/>
          </a:p>
          <a:p>
            <a:pPr marL="0" lvl="0" indent="0" algn="l" rtl="0">
              <a:spcBef>
                <a:spcPts val="1600"/>
              </a:spcBef>
              <a:spcAft>
                <a:spcPts val="1600"/>
              </a:spcAft>
              <a:buNone/>
            </a:pPr>
            <a:endParaRPr/>
          </a:p>
        </p:txBody>
      </p:sp>
      <p:sp>
        <p:nvSpPr>
          <p:cNvPr id="442" name="Google Shape;442;p47"/>
          <p:cNvSpPr/>
          <p:nvPr/>
        </p:nvSpPr>
        <p:spPr>
          <a:xfrm>
            <a:off x="4932997" y="924723"/>
            <a:ext cx="28697" cy="1159041"/>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7"/>
          <p:cNvSpPr txBox="1">
            <a:spLocks noGrp="1"/>
          </p:cNvSpPr>
          <p:nvPr>
            <p:ph type="subTitle" idx="3"/>
          </p:nvPr>
        </p:nvSpPr>
        <p:spPr>
          <a:xfrm>
            <a:off x="5129135" y="930435"/>
            <a:ext cx="2472900" cy="419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00C3B1"/>
                </a:solidFill>
                <a:latin typeface="Arial"/>
                <a:ea typeface="Arial"/>
                <a:cs typeface="Arial"/>
                <a:sym typeface="Arial"/>
              </a:rPr>
              <a:t>Ràng buộc 7</a:t>
            </a:r>
            <a:endParaRPr>
              <a:solidFill>
                <a:srgbClr val="00C3B1"/>
              </a:solidFill>
              <a:latin typeface="Arial"/>
              <a:ea typeface="Arial"/>
              <a:cs typeface="Arial"/>
              <a:sym typeface="Arial"/>
            </a:endParaRPr>
          </a:p>
        </p:txBody>
      </p:sp>
      <p:sp>
        <p:nvSpPr>
          <p:cNvPr id="444" name="Google Shape;444;p47"/>
          <p:cNvSpPr/>
          <p:nvPr/>
        </p:nvSpPr>
        <p:spPr>
          <a:xfrm>
            <a:off x="4448074" y="1347658"/>
            <a:ext cx="392411" cy="419003"/>
          </a:xfrm>
          <a:custGeom>
            <a:avLst/>
            <a:gdLst/>
            <a:ahLst/>
            <a:cxnLst/>
            <a:rect l="l" t="t" r="r" b="b"/>
            <a:pathLst>
              <a:path w="12004" h="11713" extrusionOk="0">
                <a:moveTo>
                  <a:pt x="8633" y="2088"/>
                </a:moveTo>
                <a:cubicBezTo>
                  <a:pt x="8900" y="2088"/>
                  <a:pt x="9168" y="2182"/>
                  <a:pt x="9357" y="2371"/>
                </a:cubicBezTo>
                <a:cubicBezTo>
                  <a:pt x="9767" y="2781"/>
                  <a:pt x="9767" y="3442"/>
                  <a:pt x="9357" y="3820"/>
                </a:cubicBezTo>
                <a:lnTo>
                  <a:pt x="8128" y="5018"/>
                </a:lnTo>
                <a:cubicBezTo>
                  <a:pt x="7939" y="4702"/>
                  <a:pt x="7750" y="4419"/>
                  <a:pt x="7498" y="4135"/>
                </a:cubicBezTo>
                <a:cubicBezTo>
                  <a:pt x="7278" y="3915"/>
                  <a:pt x="6994" y="3726"/>
                  <a:pt x="6679" y="3568"/>
                </a:cubicBezTo>
                <a:lnTo>
                  <a:pt x="7908" y="2371"/>
                </a:lnTo>
                <a:cubicBezTo>
                  <a:pt x="8097" y="2182"/>
                  <a:pt x="8365" y="2088"/>
                  <a:pt x="8633" y="2088"/>
                </a:cubicBezTo>
                <a:close/>
                <a:moveTo>
                  <a:pt x="5230" y="5333"/>
                </a:moveTo>
                <a:cubicBezTo>
                  <a:pt x="5514" y="5333"/>
                  <a:pt x="5829" y="5396"/>
                  <a:pt x="6018" y="5648"/>
                </a:cubicBezTo>
                <a:cubicBezTo>
                  <a:pt x="6207" y="5837"/>
                  <a:pt x="6333" y="6120"/>
                  <a:pt x="6333" y="6435"/>
                </a:cubicBezTo>
                <a:cubicBezTo>
                  <a:pt x="6049" y="6435"/>
                  <a:pt x="5766" y="6309"/>
                  <a:pt x="5545" y="6120"/>
                </a:cubicBezTo>
                <a:cubicBezTo>
                  <a:pt x="5356" y="5931"/>
                  <a:pt x="5230" y="5648"/>
                  <a:pt x="5230" y="5333"/>
                </a:cubicBezTo>
                <a:close/>
                <a:moveTo>
                  <a:pt x="8617" y="717"/>
                </a:moveTo>
                <a:cubicBezTo>
                  <a:pt x="9223" y="717"/>
                  <a:pt x="9830" y="953"/>
                  <a:pt x="10302" y="1426"/>
                </a:cubicBezTo>
                <a:cubicBezTo>
                  <a:pt x="11247" y="2340"/>
                  <a:pt x="11247" y="3883"/>
                  <a:pt x="10302" y="4828"/>
                </a:cubicBezTo>
                <a:lnTo>
                  <a:pt x="8381" y="6719"/>
                </a:lnTo>
                <a:cubicBezTo>
                  <a:pt x="8412" y="6404"/>
                  <a:pt x="8412" y="6089"/>
                  <a:pt x="8349" y="5774"/>
                </a:cubicBezTo>
                <a:lnTo>
                  <a:pt x="9798" y="4356"/>
                </a:lnTo>
                <a:cubicBezTo>
                  <a:pt x="10460" y="3663"/>
                  <a:pt x="10460" y="2560"/>
                  <a:pt x="9798" y="1930"/>
                </a:cubicBezTo>
                <a:cubicBezTo>
                  <a:pt x="9467" y="1599"/>
                  <a:pt x="9034" y="1434"/>
                  <a:pt x="8601" y="1434"/>
                </a:cubicBezTo>
                <a:cubicBezTo>
                  <a:pt x="8168" y="1434"/>
                  <a:pt x="7735" y="1599"/>
                  <a:pt x="7404" y="1930"/>
                </a:cubicBezTo>
                <a:cubicBezTo>
                  <a:pt x="7309" y="2025"/>
                  <a:pt x="5356" y="3946"/>
                  <a:pt x="5073" y="4230"/>
                </a:cubicBezTo>
                <a:cubicBezTo>
                  <a:pt x="4411" y="4892"/>
                  <a:pt x="4411" y="5963"/>
                  <a:pt x="5073" y="6624"/>
                </a:cubicBezTo>
                <a:cubicBezTo>
                  <a:pt x="5356" y="6908"/>
                  <a:pt x="5671" y="7065"/>
                  <a:pt x="6049" y="7097"/>
                </a:cubicBezTo>
                <a:lnTo>
                  <a:pt x="5514" y="7664"/>
                </a:lnTo>
                <a:cubicBezTo>
                  <a:pt x="5167" y="7538"/>
                  <a:pt x="4883" y="7349"/>
                  <a:pt x="4600" y="7097"/>
                </a:cubicBezTo>
                <a:cubicBezTo>
                  <a:pt x="3655" y="6152"/>
                  <a:pt x="3655" y="4671"/>
                  <a:pt x="4600" y="3726"/>
                </a:cubicBezTo>
                <a:lnTo>
                  <a:pt x="6931" y="1426"/>
                </a:lnTo>
                <a:cubicBezTo>
                  <a:pt x="7404" y="953"/>
                  <a:pt x="8010" y="717"/>
                  <a:pt x="8617" y="717"/>
                </a:cubicBezTo>
                <a:close/>
                <a:moveTo>
                  <a:pt x="3497" y="6719"/>
                </a:moveTo>
                <a:cubicBezTo>
                  <a:pt x="3655" y="7034"/>
                  <a:pt x="3844" y="7286"/>
                  <a:pt x="4127" y="7569"/>
                </a:cubicBezTo>
                <a:cubicBezTo>
                  <a:pt x="4348" y="7821"/>
                  <a:pt x="4663" y="8042"/>
                  <a:pt x="4978" y="8168"/>
                </a:cubicBezTo>
                <a:lnTo>
                  <a:pt x="3812" y="9334"/>
                </a:lnTo>
                <a:cubicBezTo>
                  <a:pt x="3608" y="9538"/>
                  <a:pt x="3340" y="9641"/>
                  <a:pt x="3076" y="9641"/>
                </a:cubicBezTo>
                <a:cubicBezTo>
                  <a:pt x="2812" y="9641"/>
                  <a:pt x="2552" y="9538"/>
                  <a:pt x="2363" y="9334"/>
                </a:cubicBezTo>
                <a:cubicBezTo>
                  <a:pt x="1954" y="8956"/>
                  <a:pt x="1954" y="8294"/>
                  <a:pt x="2363" y="7884"/>
                </a:cubicBezTo>
                <a:lnTo>
                  <a:pt x="3497" y="6719"/>
                </a:lnTo>
                <a:close/>
                <a:moveTo>
                  <a:pt x="6112" y="4135"/>
                </a:moveTo>
                <a:cubicBezTo>
                  <a:pt x="6396" y="4261"/>
                  <a:pt x="6742" y="4450"/>
                  <a:pt x="6963" y="4702"/>
                </a:cubicBezTo>
                <a:cubicBezTo>
                  <a:pt x="7908" y="5648"/>
                  <a:pt x="7908" y="7128"/>
                  <a:pt x="6963" y="8073"/>
                </a:cubicBezTo>
                <a:lnTo>
                  <a:pt x="4757" y="10342"/>
                </a:lnTo>
                <a:cubicBezTo>
                  <a:pt x="4285" y="10814"/>
                  <a:pt x="3671" y="11051"/>
                  <a:pt x="3056" y="11051"/>
                </a:cubicBezTo>
                <a:cubicBezTo>
                  <a:pt x="2442" y="11051"/>
                  <a:pt x="1828" y="10814"/>
                  <a:pt x="1355" y="10342"/>
                </a:cubicBezTo>
                <a:cubicBezTo>
                  <a:pt x="945" y="9901"/>
                  <a:pt x="662" y="9271"/>
                  <a:pt x="662" y="8641"/>
                </a:cubicBezTo>
                <a:cubicBezTo>
                  <a:pt x="662" y="8010"/>
                  <a:pt x="882" y="7380"/>
                  <a:pt x="1355" y="6939"/>
                </a:cubicBezTo>
                <a:lnTo>
                  <a:pt x="3214" y="5081"/>
                </a:lnTo>
                <a:lnTo>
                  <a:pt x="3214" y="5081"/>
                </a:lnTo>
                <a:cubicBezTo>
                  <a:pt x="3182" y="5396"/>
                  <a:pt x="3214" y="5679"/>
                  <a:pt x="3245" y="5994"/>
                </a:cubicBezTo>
                <a:lnTo>
                  <a:pt x="1828" y="7443"/>
                </a:lnTo>
                <a:cubicBezTo>
                  <a:pt x="1166" y="8105"/>
                  <a:pt x="1166" y="9176"/>
                  <a:pt x="1828" y="9838"/>
                </a:cubicBezTo>
                <a:cubicBezTo>
                  <a:pt x="2174" y="10184"/>
                  <a:pt x="2623" y="10358"/>
                  <a:pt x="3064" y="10358"/>
                </a:cubicBezTo>
                <a:cubicBezTo>
                  <a:pt x="3505" y="10358"/>
                  <a:pt x="3938" y="10184"/>
                  <a:pt x="4253" y="9838"/>
                </a:cubicBezTo>
                <a:lnTo>
                  <a:pt x="6490" y="7569"/>
                </a:lnTo>
                <a:cubicBezTo>
                  <a:pt x="7152" y="6908"/>
                  <a:pt x="7152" y="5837"/>
                  <a:pt x="6490" y="5175"/>
                </a:cubicBezTo>
                <a:cubicBezTo>
                  <a:pt x="6207" y="4892"/>
                  <a:pt x="5892" y="4734"/>
                  <a:pt x="5514" y="4702"/>
                </a:cubicBezTo>
                <a:lnTo>
                  <a:pt x="6112" y="4135"/>
                </a:lnTo>
                <a:close/>
                <a:moveTo>
                  <a:pt x="8585" y="0"/>
                </a:moveTo>
                <a:cubicBezTo>
                  <a:pt x="7798" y="0"/>
                  <a:pt x="7010" y="308"/>
                  <a:pt x="6396" y="922"/>
                </a:cubicBezTo>
                <a:lnTo>
                  <a:pt x="4096" y="3190"/>
                </a:lnTo>
                <a:lnTo>
                  <a:pt x="882" y="6467"/>
                </a:lnTo>
                <a:cubicBezTo>
                  <a:pt x="315" y="7065"/>
                  <a:pt x="0" y="7821"/>
                  <a:pt x="0" y="8641"/>
                </a:cubicBezTo>
                <a:cubicBezTo>
                  <a:pt x="0" y="9460"/>
                  <a:pt x="315" y="10247"/>
                  <a:pt x="882" y="10814"/>
                </a:cubicBezTo>
                <a:cubicBezTo>
                  <a:pt x="1497" y="11413"/>
                  <a:pt x="2284" y="11712"/>
                  <a:pt x="3072" y="11712"/>
                </a:cubicBezTo>
                <a:cubicBezTo>
                  <a:pt x="3860" y="11712"/>
                  <a:pt x="4647" y="11413"/>
                  <a:pt x="5262" y="10814"/>
                </a:cubicBezTo>
                <a:cubicBezTo>
                  <a:pt x="8034" y="8010"/>
                  <a:pt x="6837" y="9145"/>
                  <a:pt x="10775" y="5301"/>
                </a:cubicBezTo>
                <a:cubicBezTo>
                  <a:pt x="12004" y="4072"/>
                  <a:pt x="12004" y="2151"/>
                  <a:pt x="10775" y="922"/>
                </a:cubicBezTo>
                <a:cubicBezTo>
                  <a:pt x="10161" y="308"/>
                  <a:pt x="9373" y="0"/>
                  <a:pt x="858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5" name="Google Shape;445;p47"/>
          <p:cNvPicPr preferRelativeResize="0"/>
          <p:nvPr/>
        </p:nvPicPr>
        <p:blipFill>
          <a:blip r:embed="rId3">
            <a:alphaModFix/>
          </a:blip>
          <a:stretch>
            <a:fillRect/>
          </a:stretch>
        </p:blipFill>
        <p:spPr>
          <a:xfrm>
            <a:off x="895038" y="2360852"/>
            <a:ext cx="7498475" cy="2299273"/>
          </a:xfrm>
          <a:prstGeom prst="rect">
            <a:avLst/>
          </a:prstGeom>
          <a:noFill/>
          <a:ln>
            <a:noFill/>
          </a:ln>
        </p:spPr>
      </p:pic>
      <p:pic>
        <p:nvPicPr>
          <p:cNvPr id="446" name="Google Shape;446;p47"/>
          <p:cNvPicPr preferRelativeResize="0"/>
          <p:nvPr/>
        </p:nvPicPr>
        <p:blipFill rotWithShape="1">
          <a:blip r:embed="rId4">
            <a:alphaModFix/>
          </a:blip>
          <a:srcRect b="-23152"/>
          <a:stretch/>
        </p:blipFill>
        <p:spPr>
          <a:xfrm>
            <a:off x="733425" y="2083775"/>
            <a:ext cx="7677150" cy="3248025"/>
          </a:xfrm>
          <a:prstGeom prst="rect">
            <a:avLst/>
          </a:prstGeom>
          <a:noFill/>
          <a:ln>
            <a:noFill/>
          </a:ln>
        </p:spPr>
      </p:pic>
      <p:sp>
        <p:nvSpPr>
          <p:cNvPr id="447" name="Google Shape;447;p4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6"/>
                                        </p:tgtEl>
                                        <p:attrNameLst>
                                          <p:attrName>style.visibility</p:attrName>
                                        </p:attrNameLst>
                                      </p:cBhvr>
                                      <p:to>
                                        <p:strVal val="visible"/>
                                      </p:to>
                                    </p:set>
                                    <p:animEffect transition="in" filter="fade">
                                      <p:cBhvr>
                                        <p:cTn id="7" dur="1"/>
                                        <p:tgtEl>
                                          <p:spTgt spid="4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6"/>
                                        </p:tgtEl>
                                        <p:attrNameLst>
                                          <p:attrName>style.visibility</p:attrName>
                                        </p:attrNameLst>
                                      </p:cBhvr>
                                      <p:to>
                                        <p:strVal val="visible"/>
                                      </p:to>
                                    </p:set>
                                    <p:animEffect transition="in" filter="fade">
                                      <p:cBhvr>
                                        <p:cTn id="12" dur="1"/>
                                        <p:tgtEl>
                                          <p:spTgt spid="4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6"/>
                                        </p:tgtEl>
                                        <p:attrNameLst>
                                          <p:attrName>style.visibility</p:attrName>
                                        </p:attrNameLst>
                                      </p:cBhvr>
                                      <p:to>
                                        <p:strVal val="visible"/>
                                      </p:to>
                                    </p:set>
                                    <p:animEffect transition="in" filter="fade">
                                      <p:cBhvr>
                                        <p:cTn id="17" dur="1000"/>
                                        <p:tgtEl>
                                          <p:spTgt spid="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48"/>
          <p:cNvSpPr txBox="1">
            <a:spLocks noGrp="1"/>
          </p:cNvSpPr>
          <p:nvPr>
            <p:ph type="title"/>
          </p:nvPr>
        </p:nvSpPr>
        <p:spPr>
          <a:xfrm>
            <a:off x="3781075" y="1635450"/>
            <a:ext cx="1714500" cy="97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453" name="Google Shape;453;p48"/>
          <p:cNvSpPr txBox="1">
            <a:spLocks noGrp="1"/>
          </p:cNvSpPr>
          <p:nvPr>
            <p:ph type="title" idx="2"/>
          </p:nvPr>
        </p:nvSpPr>
        <p:spPr>
          <a:xfrm>
            <a:off x="1717850" y="2406625"/>
            <a:ext cx="6057600" cy="609600"/>
          </a:xfrm>
          <a:prstGeom prst="rect">
            <a:avLst/>
          </a:prstGeom>
        </p:spPr>
        <p:txBody>
          <a:bodyPr spcFirstLastPara="1" wrap="square" lIns="91425" tIns="91425" rIns="83775" bIns="91425" anchor="t" anchorCtr="0">
            <a:noAutofit/>
          </a:bodyPr>
          <a:lstStyle/>
          <a:p>
            <a:pPr marL="0" lvl="0" indent="0" algn="ctr" rtl="0">
              <a:spcBef>
                <a:spcPts val="0"/>
              </a:spcBef>
              <a:spcAft>
                <a:spcPts val="0"/>
              </a:spcAft>
              <a:buNone/>
            </a:pPr>
            <a:r>
              <a:rPr lang="en" b="1">
                <a:latin typeface="Arial"/>
                <a:ea typeface="Arial"/>
                <a:cs typeface="Arial"/>
                <a:sym typeface="Arial"/>
              </a:rPr>
              <a:t>Phương pháp sắp xếp lịch học</a:t>
            </a:r>
            <a:endParaRPr b="1">
              <a:solidFill>
                <a:schemeClr val="lt2"/>
              </a:solidFill>
              <a:latin typeface="Arial"/>
              <a:ea typeface="Arial"/>
              <a:cs typeface="Arial"/>
              <a:sym typeface="Arial"/>
            </a:endParaRPr>
          </a:p>
        </p:txBody>
      </p:sp>
      <p:grpSp>
        <p:nvGrpSpPr>
          <p:cNvPr id="454" name="Google Shape;454;p48"/>
          <p:cNvGrpSpPr/>
          <p:nvPr/>
        </p:nvGrpSpPr>
        <p:grpSpPr>
          <a:xfrm rot="10800000">
            <a:off x="5151517" y="1478460"/>
            <a:ext cx="888614" cy="861563"/>
            <a:chOff x="-45998575" y="2702625"/>
            <a:chExt cx="229225" cy="298625"/>
          </a:xfrm>
        </p:grpSpPr>
        <p:sp>
          <p:nvSpPr>
            <p:cNvPr id="455" name="Google Shape;455;p48"/>
            <p:cNvSpPr/>
            <p:nvPr/>
          </p:nvSpPr>
          <p:spPr>
            <a:xfrm>
              <a:off x="-45944225" y="2702625"/>
              <a:ext cx="125250" cy="298625"/>
            </a:xfrm>
            <a:custGeom>
              <a:avLst/>
              <a:gdLst/>
              <a:ahLst/>
              <a:cxnLst/>
              <a:rect l="l" t="t" r="r" b="b"/>
              <a:pathLst>
                <a:path w="5010" h="11945" extrusionOk="0">
                  <a:moveTo>
                    <a:pt x="2427" y="682"/>
                  </a:moveTo>
                  <a:cubicBezTo>
                    <a:pt x="2860" y="682"/>
                    <a:pt x="3308" y="817"/>
                    <a:pt x="3624" y="1107"/>
                  </a:cubicBezTo>
                  <a:cubicBezTo>
                    <a:pt x="4033" y="1454"/>
                    <a:pt x="4254" y="1926"/>
                    <a:pt x="4254" y="2430"/>
                  </a:cubicBezTo>
                  <a:cubicBezTo>
                    <a:pt x="4159" y="2745"/>
                    <a:pt x="4096" y="3060"/>
                    <a:pt x="3939" y="3344"/>
                  </a:cubicBezTo>
                  <a:cubicBezTo>
                    <a:pt x="3844" y="3470"/>
                    <a:pt x="3813" y="3533"/>
                    <a:pt x="3750" y="3659"/>
                  </a:cubicBezTo>
                  <a:cubicBezTo>
                    <a:pt x="3498" y="4005"/>
                    <a:pt x="3214" y="4446"/>
                    <a:pt x="3151" y="4919"/>
                  </a:cubicBezTo>
                  <a:lnTo>
                    <a:pt x="2805" y="4919"/>
                  </a:lnTo>
                  <a:lnTo>
                    <a:pt x="2805" y="2808"/>
                  </a:lnTo>
                  <a:lnTo>
                    <a:pt x="3151" y="2808"/>
                  </a:lnTo>
                  <a:cubicBezTo>
                    <a:pt x="3340" y="2808"/>
                    <a:pt x="3498" y="2651"/>
                    <a:pt x="3498" y="2430"/>
                  </a:cubicBezTo>
                  <a:cubicBezTo>
                    <a:pt x="3498" y="2241"/>
                    <a:pt x="3340" y="2084"/>
                    <a:pt x="3151" y="2084"/>
                  </a:cubicBezTo>
                  <a:lnTo>
                    <a:pt x="1733" y="2084"/>
                  </a:lnTo>
                  <a:cubicBezTo>
                    <a:pt x="1544" y="2084"/>
                    <a:pt x="1387" y="2241"/>
                    <a:pt x="1387" y="2430"/>
                  </a:cubicBezTo>
                  <a:cubicBezTo>
                    <a:pt x="1387" y="2651"/>
                    <a:pt x="1544" y="2808"/>
                    <a:pt x="1733" y="2808"/>
                  </a:cubicBezTo>
                  <a:lnTo>
                    <a:pt x="2080" y="2808"/>
                  </a:lnTo>
                  <a:lnTo>
                    <a:pt x="2080" y="4919"/>
                  </a:lnTo>
                  <a:lnTo>
                    <a:pt x="1733" y="4919"/>
                  </a:lnTo>
                  <a:cubicBezTo>
                    <a:pt x="1639" y="4478"/>
                    <a:pt x="1418" y="4100"/>
                    <a:pt x="1166" y="3690"/>
                  </a:cubicBezTo>
                  <a:cubicBezTo>
                    <a:pt x="1072" y="3533"/>
                    <a:pt x="977" y="3375"/>
                    <a:pt x="914" y="3218"/>
                  </a:cubicBezTo>
                  <a:cubicBezTo>
                    <a:pt x="757" y="2871"/>
                    <a:pt x="662" y="2525"/>
                    <a:pt x="757" y="2115"/>
                  </a:cubicBezTo>
                  <a:cubicBezTo>
                    <a:pt x="883" y="1422"/>
                    <a:pt x="1450" y="823"/>
                    <a:pt x="2174" y="697"/>
                  </a:cubicBezTo>
                  <a:cubicBezTo>
                    <a:pt x="2257" y="687"/>
                    <a:pt x="2342" y="682"/>
                    <a:pt x="2427" y="682"/>
                  </a:cubicBezTo>
                  <a:close/>
                  <a:moveTo>
                    <a:pt x="3151" y="5644"/>
                  </a:moveTo>
                  <a:lnTo>
                    <a:pt x="3151" y="6337"/>
                  </a:lnTo>
                  <a:lnTo>
                    <a:pt x="1733" y="6337"/>
                  </a:lnTo>
                  <a:lnTo>
                    <a:pt x="1733" y="5644"/>
                  </a:lnTo>
                  <a:close/>
                  <a:moveTo>
                    <a:pt x="3151" y="7061"/>
                  </a:moveTo>
                  <a:lnTo>
                    <a:pt x="3151" y="8983"/>
                  </a:lnTo>
                  <a:cubicBezTo>
                    <a:pt x="2915" y="8904"/>
                    <a:pt x="2671" y="8865"/>
                    <a:pt x="2430" y="8865"/>
                  </a:cubicBezTo>
                  <a:cubicBezTo>
                    <a:pt x="2190" y="8865"/>
                    <a:pt x="1954" y="8904"/>
                    <a:pt x="1733" y="8983"/>
                  </a:cubicBezTo>
                  <a:lnTo>
                    <a:pt x="1733" y="7061"/>
                  </a:lnTo>
                  <a:close/>
                  <a:moveTo>
                    <a:pt x="2442" y="9558"/>
                  </a:moveTo>
                  <a:cubicBezTo>
                    <a:pt x="2639" y="9558"/>
                    <a:pt x="2836" y="9598"/>
                    <a:pt x="3025" y="9676"/>
                  </a:cubicBezTo>
                  <a:lnTo>
                    <a:pt x="2427" y="10873"/>
                  </a:lnTo>
                  <a:lnTo>
                    <a:pt x="1859" y="9676"/>
                  </a:lnTo>
                  <a:cubicBezTo>
                    <a:pt x="2048" y="9598"/>
                    <a:pt x="2245" y="9558"/>
                    <a:pt x="2442" y="9558"/>
                  </a:cubicBezTo>
                  <a:close/>
                  <a:moveTo>
                    <a:pt x="2441" y="1"/>
                  </a:moveTo>
                  <a:cubicBezTo>
                    <a:pt x="2309" y="1"/>
                    <a:pt x="2178" y="12"/>
                    <a:pt x="2048" y="36"/>
                  </a:cubicBezTo>
                  <a:cubicBezTo>
                    <a:pt x="1072" y="193"/>
                    <a:pt x="221" y="1012"/>
                    <a:pt x="64" y="1989"/>
                  </a:cubicBezTo>
                  <a:cubicBezTo>
                    <a:pt x="1" y="2556"/>
                    <a:pt x="64" y="3060"/>
                    <a:pt x="316" y="3533"/>
                  </a:cubicBezTo>
                  <a:cubicBezTo>
                    <a:pt x="379" y="3753"/>
                    <a:pt x="505" y="3911"/>
                    <a:pt x="631" y="4068"/>
                  </a:cubicBezTo>
                  <a:cubicBezTo>
                    <a:pt x="820" y="4320"/>
                    <a:pt x="977" y="4604"/>
                    <a:pt x="1072" y="4888"/>
                  </a:cubicBezTo>
                  <a:lnTo>
                    <a:pt x="410" y="4888"/>
                  </a:lnTo>
                  <a:cubicBezTo>
                    <a:pt x="190" y="4888"/>
                    <a:pt x="32" y="5045"/>
                    <a:pt x="32" y="5234"/>
                  </a:cubicBezTo>
                  <a:cubicBezTo>
                    <a:pt x="32" y="5423"/>
                    <a:pt x="190" y="5581"/>
                    <a:pt x="410" y="5581"/>
                  </a:cubicBezTo>
                  <a:lnTo>
                    <a:pt x="1103" y="5581"/>
                  </a:lnTo>
                  <a:lnTo>
                    <a:pt x="1103" y="9487"/>
                  </a:lnTo>
                  <a:cubicBezTo>
                    <a:pt x="1103" y="9645"/>
                    <a:pt x="1103" y="9582"/>
                    <a:pt x="2206" y="11724"/>
                  </a:cubicBezTo>
                  <a:cubicBezTo>
                    <a:pt x="2301" y="11850"/>
                    <a:pt x="2395" y="11945"/>
                    <a:pt x="2521" y="11945"/>
                  </a:cubicBezTo>
                  <a:cubicBezTo>
                    <a:pt x="2647" y="11945"/>
                    <a:pt x="2773" y="11850"/>
                    <a:pt x="2836" y="11724"/>
                  </a:cubicBezTo>
                  <a:cubicBezTo>
                    <a:pt x="3939" y="9519"/>
                    <a:pt x="3939" y="9613"/>
                    <a:pt x="3939" y="9487"/>
                  </a:cubicBezTo>
                  <a:lnTo>
                    <a:pt x="3939" y="5581"/>
                  </a:lnTo>
                  <a:lnTo>
                    <a:pt x="4663" y="5581"/>
                  </a:lnTo>
                  <a:cubicBezTo>
                    <a:pt x="4852" y="5581"/>
                    <a:pt x="5010" y="5423"/>
                    <a:pt x="5010" y="5234"/>
                  </a:cubicBezTo>
                  <a:cubicBezTo>
                    <a:pt x="5010" y="5045"/>
                    <a:pt x="4852" y="4888"/>
                    <a:pt x="4663" y="4888"/>
                  </a:cubicBezTo>
                  <a:lnTo>
                    <a:pt x="3970" y="4888"/>
                  </a:lnTo>
                  <a:cubicBezTo>
                    <a:pt x="4065" y="4604"/>
                    <a:pt x="4254" y="4289"/>
                    <a:pt x="4443" y="4005"/>
                  </a:cubicBezTo>
                  <a:cubicBezTo>
                    <a:pt x="4411" y="3942"/>
                    <a:pt x="4506" y="3816"/>
                    <a:pt x="4569" y="3690"/>
                  </a:cubicBezTo>
                  <a:cubicBezTo>
                    <a:pt x="4821" y="3344"/>
                    <a:pt x="4915" y="2903"/>
                    <a:pt x="4915" y="2493"/>
                  </a:cubicBezTo>
                  <a:cubicBezTo>
                    <a:pt x="4915" y="1769"/>
                    <a:pt x="4600" y="1075"/>
                    <a:pt x="4065" y="603"/>
                  </a:cubicBezTo>
                  <a:cubicBezTo>
                    <a:pt x="3603" y="218"/>
                    <a:pt x="3017" y="1"/>
                    <a:pt x="2441" y="1"/>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8"/>
            <p:cNvSpPr/>
            <p:nvPr/>
          </p:nvSpPr>
          <p:spPr>
            <a:xfrm>
              <a:off x="-45804025" y="2755500"/>
              <a:ext cx="34675" cy="18125"/>
            </a:xfrm>
            <a:custGeom>
              <a:avLst/>
              <a:gdLst/>
              <a:ahLst/>
              <a:cxnLst/>
              <a:rect l="l" t="t" r="r" b="b"/>
              <a:pathLst>
                <a:path w="1387" h="725" extrusionOk="0">
                  <a:moveTo>
                    <a:pt x="347" y="0"/>
                  </a:moveTo>
                  <a:cubicBezTo>
                    <a:pt x="127" y="0"/>
                    <a:pt x="1" y="158"/>
                    <a:pt x="1" y="378"/>
                  </a:cubicBezTo>
                  <a:cubicBezTo>
                    <a:pt x="1" y="567"/>
                    <a:pt x="127" y="725"/>
                    <a:pt x="347" y="725"/>
                  </a:cubicBezTo>
                  <a:lnTo>
                    <a:pt x="1040" y="725"/>
                  </a:lnTo>
                  <a:cubicBezTo>
                    <a:pt x="1261" y="725"/>
                    <a:pt x="1387" y="567"/>
                    <a:pt x="1387" y="378"/>
                  </a:cubicBezTo>
                  <a:cubicBezTo>
                    <a:pt x="1387" y="158"/>
                    <a:pt x="1261" y="0"/>
                    <a:pt x="1040" y="0"/>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8"/>
            <p:cNvSpPr/>
            <p:nvPr/>
          </p:nvSpPr>
          <p:spPr>
            <a:xfrm>
              <a:off x="-45998575" y="2755500"/>
              <a:ext cx="35475" cy="18125"/>
            </a:xfrm>
            <a:custGeom>
              <a:avLst/>
              <a:gdLst/>
              <a:ahLst/>
              <a:cxnLst/>
              <a:rect l="l" t="t" r="r" b="b"/>
              <a:pathLst>
                <a:path w="1419" h="725" extrusionOk="0">
                  <a:moveTo>
                    <a:pt x="379" y="0"/>
                  </a:moveTo>
                  <a:cubicBezTo>
                    <a:pt x="158" y="0"/>
                    <a:pt x="1" y="158"/>
                    <a:pt x="1" y="378"/>
                  </a:cubicBezTo>
                  <a:cubicBezTo>
                    <a:pt x="1" y="567"/>
                    <a:pt x="158" y="725"/>
                    <a:pt x="379" y="725"/>
                  </a:cubicBezTo>
                  <a:lnTo>
                    <a:pt x="1072" y="725"/>
                  </a:lnTo>
                  <a:cubicBezTo>
                    <a:pt x="1261" y="693"/>
                    <a:pt x="1419" y="536"/>
                    <a:pt x="1419" y="378"/>
                  </a:cubicBezTo>
                  <a:cubicBezTo>
                    <a:pt x="1419" y="158"/>
                    <a:pt x="1261" y="0"/>
                    <a:pt x="1072" y="0"/>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8"/>
            <p:cNvSpPr/>
            <p:nvPr/>
          </p:nvSpPr>
          <p:spPr>
            <a:xfrm>
              <a:off x="-45818200" y="2703175"/>
              <a:ext cx="35475" cy="26100"/>
            </a:xfrm>
            <a:custGeom>
              <a:avLst/>
              <a:gdLst/>
              <a:ahLst/>
              <a:cxnLst/>
              <a:rect l="l" t="t" r="r" b="b"/>
              <a:pathLst>
                <a:path w="1419" h="1044" extrusionOk="0">
                  <a:moveTo>
                    <a:pt x="991" y="1"/>
                  </a:moveTo>
                  <a:cubicBezTo>
                    <a:pt x="930" y="1"/>
                    <a:pt x="870" y="15"/>
                    <a:pt x="820" y="45"/>
                  </a:cubicBezTo>
                  <a:lnTo>
                    <a:pt x="252" y="423"/>
                  </a:lnTo>
                  <a:cubicBezTo>
                    <a:pt x="95" y="486"/>
                    <a:pt x="0" y="738"/>
                    <a:pt x="126" y="896"/>
                  </a:cubicBezTo>
                  <a:cubicBezTo>
                    <a:pt x="205" y="994"/>
                    <a:pt x="309" y="1044"/>
                    <a:pt x="414" y="1044"/>
                  </a:cubicBezTo>
                  <a:cubicBezTo>
                    <a:pt x="476" y="1044"/>
                    <a:pt x="540" y="1026"/>
                    <a:pt x="599" y="990"/>
                  </a:cubicBezTo>
                  <a:lnTo>
                    <a:pt x="1166" y="644"/>
                  </a:lnTo>
                  <a:cubicBezTo>
                    <a:pt x="1324" y="581"/>
                    <a:pt x="1418" y="329"/>
                    <a:pt x="1292" y="171"/>
                  </a:cubicBezTo>
                  <a:cubicBezTo>
                    <a:pt x="1249" y="64"/>
                    <a:pt x="1119" y="1"/>
                    <a:pt x="991" y="1"/>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8"/>
            <p:cNvSpPr/>
            <p:nvPr/>
          </p:nvSpPr>
          <p:spPr>
            <a:xfrm>
              <a:off x="-45984400" y="2799050"/>
              <a:ext cx="35475" cy="26100"/>
            </a:xfrm>
            <a:custGeom>
              <a:avLst/>
              <a:gdLst/>
              <a:ahLst/>
              <a:cxnLst/>
              <a:rect l="l" t="t" r="r" b="b"/>
              <a:pathLst>
                <a:path w="1419" h="1044" extrusionOk="0">
                  <a:moveTo>
                    <a:pt x="1014" y="1"/>
                  </a:moveTo>
                  <a:cubicBezTo>
                    <a:pt x="947" y="1"/>
                    <a:pt x="879" y="18"/>
                    <a:pt x="820" y="54"/>
                  </a:cubicBezTo>
                  <a:lnTo>
                    <a:pt x="221" y="400"/>
                  </a:lnTo>
                  <a:cubicBezTo>
                    <a:pt x="64" y="463"/>
                    <a:pt x="1" y="716"/>
                    <a:pt x="95" y="873"/>
                  </a:cubicBezTo>
                  <a:cubicBezTo>
                    <a:pt x="160" y="980"/>
                    <a:pt x="282" y="1043"/>
                    <a:pt x="403" y="1043"/>
                  </a:cubicBezTo>
                  <a:cubicBezTo>
                    <a:pt x="461" y="1043"/>
                    <a:pt x="517" y="1029"/>
                    <a:pt x="568" y="999"/>
                  </a:cubicBezTo>
                  <a:lnTo>
                    <a:pt x="1167" y="621"/>
                  </a:lnTo>
                  <a:cubicBezTo>
                    <a:pt x="1324" y="558"/>
                    <a:pt x="1419" y="306"/>
                    <a:pt x="1293" y="148"/>
                  </a:cubicBezTo>
                  <a:cubicBezTo>
                    <a:pt x="1234" y="50"/>
                    <a:pt x="1125" y="1"/>
                    <a:pt x="1014" y="1"/>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8"/>
            <p:cNvSpPr/>
            <p:nvPr/>
          </p:nvSpPr>
          <p:spPr>
            <a:xfrm>
              <a:off x="-45815850" y="2799050"/>
              <a:ext cx="33900" cy="25750"/>
            </a:xfrm>
            <a:custGeom>
              <a:avLst/>
              <a:gdLst/>
              <a:ahLst/>
              <a:cxnLst/>
              <a:rect l="l" t="t" r="r" b="b"/>
              <a:pathLst>
                <a:path w="1356" h="1030" extrusionOk="0">
                  <a:moveTo>
                    <a:pt x="343" y="1"/>
                  </a:moveTo>
                  <a:cubicBezTo>
                    <a:pt x="231" y="1"/>
                    <a:pt x="123" y="50"/>
                    <a:pt x="64" y="148"/>
                  </a:cubicBezTo>
                  <a:cubicBezTo>
                    <a:pt x="1" y="306"/>
                    <a:pt x="32" y="558"/>
                    <a:pt x="190" y="621"/>
                  </a:cubicBezTo>
                  <a:lnTo>
                    <a:pt x="789" y="999"/>
                  </a:lnTo>
                  <a:cubicBezTo>
                    <a:pt x="838" y="1019"/>
                    <a:pt x="895" y="1029"/>
                    <a:pt x="951" y="1029"/>
                  </a:cubicBezTo>
                  <a:cubicBezTo>
                    <a:pt x="1073" y="1029"/>
                    <a:pt x="1197" y="981"/>
                    <a:pt x="1261" y="873"/>
                  </a:cubicBezTo>
                  <a:cubicBezTo>
                    <a:pt x="1356" y="716"/>
                    <a:pt x="1293" y="526"/>
                    <a:pt x="1135" y="400"/>
                  </a:cubicBezTo>
                  <a:lnTo>
                    <a:pt x="537" y="54"/>
                  </a:lnTo>
                  <a:cubicBezTo>
                    <a:pt x="477" y="18"/>
                    <a:pt x="410" y="1"/>
                    <a:pt x="343" y="1"/>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8"/>
            <p:cNvSpPr/>
            <p:nvPr/>
          </p:nvSpPr>
          <p:spPr>
            <a:xfrm>
              <a:off x="-45983600" y="2702750"/>
              <a:ext cx="34675" cy="25525"/>
            </a:xfrm>
            <a:custGeom>
              <a:avLst/>
              <a:gdLst/>
              <a:ahLst/>
              <a:cxnLst/>
              <a:rect l="l" t="t" r="r" b="b"/>
              <a:pathLst>
                <a:path w="1387" h="1021" extrusionOk="0">
                  <a:moveTo>
                    <a:pt x="398" y="0"/>
                  </a:moveTo>
                  <a:cubicBezTo>
                    <a:pt x="269" y="0"/>
                    <a:pt x="138" y="49"/>
                    <a:pt x="95" y="157"/>
                  </a:cubicBezTo>
                  <a:cubicBezTo>
                    <a:pt x="0" y="314"/>
                    <a:pt x="32" y="535"/>
                    <a:pt x="189" y="629"/>
                  </a:cubicBezTo>
                  <a:lnTo>
                    <a:pt x="788" y="976"/>
                  </a:lnTo>
                  <a:cubicBezTo>
                    <a:pt x="839" y="1006"/>
                    <a:pt x="899" y="1020"/>
                    <a:pt x="959" y="1020"/>
                  </a:cubicBezTo>
                  <a:cubicBezTo>
                    <a:pt x="1088" y="1020"/>
                    <a:pt x="1218" y="957"/>
                    <a:pt x="1261" y="850"/>
                  </a:cubicBezTo>
                  <a:cubicBezTo>
                    <a:pt x="1387" y="692"/>
                    <a:pt x="1292" y="503"/>
                    <a:pt x="1135" y="377"/>
                  </a:cubicBezTo>
                  <a:lnTo>
                    <a:pt x="567" y="31"/>
                  </a:lnTo>
                  <a:cubicBezTo>
                    <a:pt x="518" y="11"/>
                    <a:pt x="458" y="0"/>
                    <a:pt x="398" y="0"/>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2" name="Google Shape;462;p4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title"/>
          </p:nvPr>
        </p:nvSpPr>
        <p:spPr>
          <a:xfrm>
            <a:off x="0" y="27406"/>
            <a:ext cx="4745100" cy="10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rial"/>
                <a:ea typeface="Arial"/>
                <a:cs typeface="Arial"/>
                <a:sym typeface="Arial"/>
              </a:rPr>
              <a:t>Phương pháp</a:t>
            </a:r>
            <a:endParaRPr dirty="0">
              <a:latin typeface="Arial"/>
              <a:ea typeface="Arial"/>
              <a:cs typeface="Arial"/>
              <a:sym typeface="Arial"/>
            </a:endParaRPr>
          </a:p>
          <a:p>
            <a:pPr marL="0" lvl="0" indent="0" algn="l" rtl="0">
              <a:spcBef>
                <a:spcPts val="0"/>
              </a:spcBef>
              <a:spcAft>
                <a:spcPts val="0"/>
              </a:spcAft>
              <a:buNone/>
            </a:pPr>
            <a:r>
              <a:rPr lang="en" dirty="0">
                <a:latin typeface="Arial"/>
                <a:ea typeface="Arial"/>
                <a:cs typeface="Arial"/>
                <a:sym typeface="Arial"/>
              </a:rPr>
              <a:t>truyền thống đang áp dụng</a:t>
            </a:r>
            <a:endParaRPr dirty="0">
              <a:latin typeface="Arial"/>
              <a:ea typeface="Arial"/>
              <a:cs typeface="Arial"/>
              <a:sym typeface="Arial"/>
            </a:endParaRPr>
          </a:p>
        </p:txBody>
      </p:sp>
      <p:sp>
        <p:nvSpPr>
          <p:cNvPr id="468" name="Google Shape;468;p49"/>
          <p:cNvSpPr txBox="1"/>
          <p:nvPr/>
        </p:nvSpPr>
        <p:spPr>
          <a:xfrm>
            <a:off x="-37200" y="1084606"/>
            <a:ext cx="9181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solidFill>
                  <a:schemeClr val="dk1"/>
                </a:solidFill>
              </a:rPr>
              <a:t>Trước mỗi học kỳ, chủ nhiệm khoa sẽ lấy ý kiến từng giảng viên về yêu cầu của học cho những lớp học mà các giảng viên này có thể được chỉ định giảng dạy.</a:t>
            </a:r>
            <a:endParaRPr sz="1800" dirty="0"/>
          </a:p>
        </p:txBody>
      </p:sp>
      <p:grpSp>
        <p:nvGrpSpPr>
          <p:cNvPr id="469" name="Google Shape;469;p49"/>
          <p:cNvGrpSpPr/>
          <p:nvPr/>
        </p:nvGrpSpPr>
        <p:grpSpPr>
          <a:xfrm>
            <a:off x="5465100" y="2053362"/>
            <a:ext cx="3656700" cy="3090125"/>
            <a:chOff x="4842150" y="2148438"/>
            <a:chExt cx="3656700" cy="3090125"/>
          </a:xfrm>
        </p:grpSpPr>
        <p:pic>
          <p:nvPicPr>
            <p:cNvPr id="470" name="Google Shape;470;p49"/>
            <p:cNvPicPr preferRelativeResize="0"/>
            <p:nvPr/>
          </p:nvPicPr>
          <p:blipFill rotWithShape="1">
            <a:blip r:embed="rId3">
              <a:alphaModFix/>
            </a:blip>
            <a:srcRect l="9788" t="2335" r="3744" b="2335"/>
            <a:stretch/>
          </p:blipFill>
          <p:spPr>
            <a:xfrm>
              <a:off x="4842150" y="2148437"/>
              <a:ext cx="3656700" cy="3090125"/>
            </a:xfrm>
            <a:prstGeom prst="rect">
              <a:avLst/>
            </a:prstGeom>
            <a:noFill/>
            <a:ln>
              <a:noFill/>
            </a:ln>
          </p:spPr>
        </p:pic>
        <p:sp>
          <p:nvSpPr>
            <p:cNvPr id="471" name="Google Shape;471;p49"/>
            <p:cNvSpPr txBox="1"/>
            <p:nvPr/>
          </p:nvSpPr>
          <p:spPr>
            <a:xfrm>
              <a:off x="5925775" y="2380875"/>
              <a:ext cx="920400" cy="10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Source Sans Pro"/>
                  <a:ea typeface="Source Sans Pro"/>
                  <a:cs typeface="Source Sans Pro"/>
                  <a:sym typeface="Source Sans Pro"/>
                </a:rPr>
                <a:t>Lịch học của học kỳ tiếp theo</a:t>
              </a:r>
              <a:endParaRPr>
                <a:latin typeface="Source Sans Pro"/>
                <a:ea typeface="Source Sans Pro"/>
                <a:cs typeface="Source Sans Pro"/>
                <a:sym typeface="Source Sans Pro"/>
              </a:endParaRPr>
            </a:p>
          </p:txBody>
        </p:sp>
        <p:sp>
          <p:nvSpPr>
            <p:cNvPr id="472" name="Google Shape;472;p49"/>
            <p:cNvSpPr txBox="1"/>
            <p:nvPr/>
          </p:nvSpPr>
          <p:spPr>
            <a:xfrm>
              <a:off x="7112500" y="2864100"/>
              <a:ext cx="6129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Source Sans Pro"/>
                  <a:ea typeface="Source Sans Pro"/>
                  <a:cs typeface="Source Sans Pro"/>
                  <a:sym typeface="Source Sans Pro"/>
                </a:rPr>
                <a:t>Để xem</a:t>
              </a:r>
              <a:endParaRPr>
                <a:latin typeface="Source Sans Pro"/>
                <a:ea typeface="Source Sans Pro"/>
                <a:cs typeface="Source Sans Pro"/>
                <a:sym typeface="Source Sans Pro"/>
              </a:endParaRPr>
            </a:p>
          </p:txBody>
        </p:sp>
      </p:grpSp>
      <p:sp>
        <p:nvSpPr>
          <p:cNvPr id="473" name="Google Shape;473;p49"/>
          <p:cNvSpPr txBox="1"/>
          <p:nvPr/>
        </p:nvSpPr>
        <p:spPr>
          <a:xfrm>
            <a:off x="0" y="1841711"/>
            <a:ext cx="6298800" cy="42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solidFill>
                  <a:schemeClr val="dk1"/>
                </a:solidFill>
              </a:rPr>
              <a:t>Sau đó, chủ nhiệm khoa sẽ tiến hành sắp xếp lịch học cho các lớp học.</a:t>
            </a:r>
            <a:endParaRPr sz="1800" dirty="0"/>
          </a:p>
        </p:txBody>
      </p:sp>
      <p:sp>
        <p:nvSpPr>
          <p:cNvPr id="474" name="Google Shape;474;p49"/>
          <p:cNvSpPr txBox="1"/>
          <p:nvPr/>
        </p:nvSpPr>
        <p:spPr>
          <a:xfrm>
            <a:off x="22200" y="2592140"/>
            <a:ext cx="58467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rPr>
              <a:t>Một bản thảo của lịch học sẽ được đưa ra để các giảng viên đưa ra các phản hồi hay bất cứ thay đổi cần thiết nào. </a:t>
            </a:r>
            <a:endParaRPr sz="1800" dirty="0">
              <a:solidFill>
                <a:schemeClr val="dk1"/>
              </a:solidFill>
            </a:endParaRPr>
          </a:p>
        </p:txBody>
      </p:sp>
      <p:sp>
        <p:nvSpPr>
          <p:cNvPr id="475" name="Google Shape;475;p49"/>
          <p:cNvSpPr txBox="1"/>
          <p:nvPr/>
        </p:nvSpPr>
        <p:spPr>
          <a:xfrm>
            <a:off x="775800" y="3518151"/>
            <a:ext cx="5093100" cy="10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rPr>
              <a:t>Lịch học chính thức sẽ được sử dụng sau khi tất cả các đánh giá đã được chủ nhiệm khoa giải quyết.</a:t>
            </a:r>
            <a:endParaRPr sz="1800" dirty="0"/>
          </a:p>
        </p:txBody>
      </p:sp>
      <p:sp>
        <p:nvSpPr>
          <p:cNvPr id="476" name="Google Shape;476;p4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pic>
        <p:nvPicPr>
          <p:cNvPr id="481" name="Google Shape;481;p50"/>
          <p:cNvPicPr preferRelativeResize="0"/>
          <p:nvPr/>
        </p:nvPicPr>
        <p:blipFill>
          <a:blip r:embed="rId3">
            <a:alphaModFix/>
          </a:blip>
          <a:stretch>
            <a:fillRect/>
          </a:stretch>
        </p:blipFill>
        <p:spPr>
          <a:xfrm>
            <a:off x="4080325" y="2478150"/>
            <a:ext cx="2099972" cy="2407500"/>
          </a:xfrm>
          <a:prstGeom prst="rect">
            <a:avLst/>
          </a:prstGeom>
          <a:noFill/>
          <a:ln>
            <a:noFill/>
          </a:ln>
        </p:spPr>
      </p:pic>
      <p:pic>
        <p:nvPicPr>
          <p:cNvPr id="482" name="Google Shape;482;p50"/>
          <p:cNvPicPr preferRelativeResize="0"/>
          <p:nvPr/>
        </p:nvPicPr>
        <p:blipFill>
          <a:blip r:embed="rId4">
            <a:alphaModFix/>
          </a:blip>
          <a:stretch>
            <a:fillRect/>
          </a:stretch>
        </p:blipFill>
        <p:spPr>
          <a:xfrm>
            <a:off x="720000" y="2531725"/>
            <a:ext cx="1367400" cy="2410425"/>
          </a:xfrm>
          <a:prstGeom prst="rect">
            <a:avLst/>
          </a:prstGeom>
          <a:noFill/>
          <a:ln>
            <a:noFill/>
          </a:ln>
        </p:spPr>
      </p:pic>
      <p:sp>
        <p:nvSpPr>
          <p:cNvPr id="483" name="Google Shape;483;p50"/>
          <p:cNvSpPr txBox="1">
            <a:spLocks noGrp="1"/>
          </p:cNvSpPr>
          <p:nvPr>
            <p:ph type="title"/>
          </p:nvPr>
        </p:nvSpPr>
        <p:spPr>
          <a:xfrm>
            <a:off x="17829" y="79082"/>
            <a:ext cx="4594200" cy="10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rial"/>
                <a:ea typeface="Arial"/>
                <a:cs typeface="Arial"/>
                <a:sym typeface="Arial"/>
              </a:rPr>
              <a:t>Phương pháp</a:t>
            </a:r>
            <a:endParaRPr dirty="0">
              <a:latin typeface="Arial"/>
              <a:ea typeface="Arial"/>
              <a:cs typeface="Arial"/>
              <a:sym typeface="Arial"/>
            </a:endParaRPr>
          </a:p>
          <a:p>
            <a:pPr marL="0" lvl="0" indent="0" algn="l" rtl="0">
              <a:spcBef>
                <a:spcPts val="0"/>
              </a:spcBef>
              <a:spcAft>
                <a:spcPts val="0"/>
              </a:spcAft>
              <a:buNone/>
            </a:pPr>
            <a:r>
              <a:rPr lang="en" dirty="0">
                <a:latin typeface="Arial"/>
                <a:ea typeface="Arial"/>
                <a:cs typeface="Arial"/>
                <a:sym typeface="Arial"/>
              </a:rPr>
              <a:t>đề xuất trong nghiên cứu</a:t>
            </a:r>
            <a:endParaRPr dirty="0">
              <a:latin typeface="Arial"/>
              <a:ea typeface="Arial"/>
              <a:cs typeface="Arial"/>
              <a:sym typeface="Arial"/>
            </a:endParaRPr>
          </a:p>
        </p:txBody>
      </p:sp>
      <p:sp>
        <p:nvSpPr>
          <p:cNvPr id="484" name="Google Shape;484;p50"/>
          <p:cNvSpPr txBox="1"/>
          <p:nvPr/>
        </p:nvSpPr>
        <p:spPr>
          <a:xfrm>
            <a:off x="161887" y="1029991"/>
            <a:ext cx="8900284" cy="819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dirty="0"/>
              <a:t>Phương pháp mới sử dụng quy hoạch tuyến tính (linear programming) để xây dựng lịch học cho một học kỳ.</a:t>
            </a:r>
            <a:endParaRPr sz="1800" dirty="0"/>
          </a:p>
          <a:p>
            <a:pPr marL="0" lvl="0" indent="0" algn="l" rtl="0">
              <a:spcBef>
                <a:spcPts val="0"/>
              </a:spcBef>
              <a:spcAft>
                <a:spcPts val="0"/>
              </a:spcAft>
              <a:buNone/>
            </a:pPr>
            <a:r>
              <a:rPr lang="en" sz="1800" dirty="0"/>
              <a:t>Phương pháp này đảm bảo tính chặt chẽ và khách quan, dựa trên cơ sở lợi ích của sinh viên, giảng viên và Khoa cũng như Nhà trường.</a:t>
            </a:r>
            <a:endParaRPr sz="1800" dirty="0"/>
          </a:p>
        </p:txBody>
      </p:sp>
      <p:sp>
        <p:nvSpPr>
          <p:cNvPr id="485" name="Google Shape;485;p50"/>
          <p:cNvSpPr txBox="1"/>
          <p:nvPr/>
        </p:nvSpPr>
        <p:spPr>
          <a:xfrm>
            <a:off x="2270375" y="2561700"/>
            <a:ext cx="985782" cy="22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Sinh viên đăng ký học được nhiều lớp nhất có thể để tốt nghiệp sơm</a:t>
            </a:r>
            <a:endParaRPr dirty="0"/>
          </a:p>
        </p:txBody>
      </p:sp>
      <p:sp>
        <p:nvSpPr>
          <p:cNvPr id="486" name="Google Shape;486;p50"/>
          <p:cNvSpPr txBox="1"/>
          <p:nvPr/>
        </p:nvSpPr>
        <p:spPr>
          <a:xfrm>
            <a:off x="6429375" y="2531725"/>
            <a:ext cx="944400" cy="212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Giảng viên được dạy ở những khoảng thời gian tiết học ưa thích</a:t>
            </a:r>
            <a:endParaRPr/>
          </a:p>
        </p:txBody>
      </p:sp>
      <p:sp>
        <p:nvSpPr>
          <p:cNvPr id="487" name="Google Shape;487;p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3"/>
          <p:cNvSpPr txBox="1">
            <a:spLocks noGrp="1"/>
          </p:cNvSpPr>
          <p:nvPr>
            <p:ph type="body" idx="1"/>
          </p:nvPr>
        </p:nvSpPr>
        <p:spPr>
          <a:xfrm>
            <a:off x="955050" y="854750"/>
            <a:ext cx="7233900" cy="4238400"/>
          </a:xfrm>
          <a:prstGeom prst="rect">
            <a:avLst/>
          </a:prstGeom>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SzPts val="2400"/>
              <a:buFont typeface="Arial"/>
              <a:buAutoNum type="arabicPeriod"/>
            </a:pPr>
            <a:r>
              <a:rPr lang="en" sz="2400" dirty="0">
                <a:latin typeface="Arial"/>
                <a:ea typeface="Arial"/>
                <a:cs typeface="Arial"/>
                <a:sym typeface="Arial"/>
              </a:rPr>
              <a:t>Giới thiệu</a:t>
            </a:r>
            <a:endParaRPr sz="2400" dirty="0">
              <a:latin typeface="Arial"/>
              <a:ea typeface="Arial"/>
              <a:cs typeface="Arial"/>
              <a:sym typeface="Arial"/>
            </a:endParaRPr>
          </a:p>
          <a:p>
            <a:pPr marL="914400" lvl="0" indent="-381000" algn="l" rtl="0">
              <a:lnSpc>
                <a:spcPct val="115000"/>
              </a:lnSpc>
              <a:spcBef>
                <a:spcPts val="0"/>
              </a:spcBef>
              <a:spcAft>
                <a:spcPts val="0"/>
              </a:spcAft>
              <a:buSzPts val="2400"/>
              <a:buFont typeface="Arial"/>
              <a:buAutoNum type="alphaUcPeriod"/>
            </a:pPr>
            <a:r>
              <a:rPr lang="en" sz="2400" dirty="0">
                <a:latin typeface="Arial"/>
                <a:ea typeface="Arial"/>
                <a:cs typeface="Arial"/>
                <a:sym typeface="Arial"/>
              </a:rPr>
              <a:t>Giới thiệu bài toán</a:t>
            </a:r>
            <a:endParaRPr sz="2400" dirty="0">
              <a:latin typeface="Arial"/>
              <a:ea typeface="Arial"/>
              <a:cs typeface="Arial"/>
              <a:sym typeface="Arial"/>
            </a:endParaRPr>
          </a:p>
          <a:p>
            <a:pPr marL="914400" lvl="0" indent="-381000" algn="l" rtl="0">
              <a:lnSpc>
                <a:spcPct val="115000"/>
              </a:lnSpc>
              <a:spcBef>
                <a:spcPts val="0"/>
              </a:spcBef>
              <a:spcAft>
                <a:spcPts val="0"/>
              </a:spcAft>
              <a:buSzPts val="2400"/>
              <a:buFont typeface="Arial"/>
              <a:buAutoNum type="alphaUcPeriod"/>
            </a:pPr>
            <a:r>
              <a:rPr lang="en" sz="2400" dirty="0">
                <a:latin typeface="Arial"/>
                <a:ea typeface="Arial"/>
                <a:cs typeface="Arial"/>
                <a:sym typeface="Arial"/>
              </a:rPr>
              <a:t>Chương trình quy hoạch tuyến tính</a:t>
            </a:r>
            <a:endParaRPr sz="2400" dirty="0">
              <a:latin typeface="Arial"/>
              <a:ea typeface="Arial"/>
              <a:cs typeface="Arial"/>
              <a:sym typeface="Arial"/>
            </a:endParaRPr>
          </a:p>
          <a:p>
            <a:pPr marL="914400" lvl="0" indent="-381000" algn="l" rtl="0">
              <a:lnSpc>
                <a:spcPct val="115000"/>
              </a:lnSpc>
              <a:spcBef>
                <a:spcPts val="0"/>
              </a:spcBef>
              <a:spcAft>
                <a:spcPts val="0"/>
              </a:spcAft>
              <a:buSzPts val="2400"/>
              <a:buFont typeface="Arial"/>
              <a:buChar char="-"/>
            </a:pPr>
            <a:r>
              <a:rPr lang="en" sz="2400" dirty="0">
                <a:latin typeface="Arial"/>
                <a:ea typeface="Arial"/>
                <a:cs typeface="Arial"/>
                <a:sym typeface="Arial"/>
              </a:rPr>
              <a:t>Hàm mục tiêu</a:t>
            </a:r>
            <a:endParaRPr sz="2400" dirty="0">
              <a:latin typeface="Arial"/>
              <a:ea typeface="Arial"/>
              <a:cs typeface="Arial"/>
              <a:sym typeface="Arial"/>
            </a:endParaRPr>
          </a:p>
          <a:p>
            <a:pPr marL="914400" lvl="0" indent="-381000" algn="l" rtl="0">
              <a:lnSpc>
                <a:spcPct val="115000"/>
              </a:lnSpc>
              <a:spcBef>
                <a:spcPts val="0"/>
              </a:spcBef>
              <a:spcAft>
                <a:spcPts val="0"/>
              </a:spcAft>
              <a:buSzPts val="2400"/>
              <a:buFont typeface="Arial"/>
              <a:buChar char="-"/>
            </a:pPr>
            <a:r>
              <a:rPr lang="en" sz="2400" dirty="0">
                <a:latin typeface="Arial"/>
                <a:ea typeface="Arial"/>
                <a:cs typeface="Arial"/>
                <a:sym typeface="Arial"/>
              </a:rPr>
              <a:t>Các ràng buộc</a:t>
            </a:r>
            <a:endParaRPr sz="2400" dirty="0">
              <a:latin typeface="Arial"/>
              <a:ea typeface="Arial"/>
              <a:cs typeface="Arial"/>
              <a:sym typeface="Arial"/>
            </a:endParaRPr>
          </a:p>
          <a:p>
            <a:pPr marL="76200" lvl="0" indent="0" algn="l" rtl="0">
              <a:lnSpc>
                <a:spcPct val="115000"/>
              </a:lnSpc>
              <a:spcBef>
                <a:spcPts val="0"/>
              </a:spcBef>
              <a:spcAft>
                <a:spcPts val="0"/>
              </a:spcAft>
              <a:buSzPts val="2400"/>
              <a:buNone/>
            </a:pPr>
            <a:r>
              <a:rPr lang="en" sz="2400" dirty="0">
                <a:latin typeface="Arial"/>
                <a:ea typeface="Arial"/>
                <a:cs typeface="Arial"/>
                <a:sym typeface="Arial"/>
              </a:rPr>
              <a:t>2. Các phương pháp</a:t>
            </a:r>
            <a:endParaRPr sz="2400" dirty="0">
              <a:latin typeface="Arial"/>
              <a:ea typeface="Arial"/>
              <a:cs typeface="Arial"/>
              <a:sym typeface="Arial"/>
            </a:endParaRPr>
          </a:p>
          <a:p>
            <a:pPr marL="914400" lvl="0" indent="-381000" algn="l" rtl="0">
              <a:lnSpc>
                <a:spcPct val="115000"/>
              </a:lnSpc>
              <a:spcBef>
                <a:spcPts val="0"/>
              </a:spcBef>
              <a:spcAft>
                <a:spcPts val="0"/>
              </a:spcAft>
              <a:buSzPts val="2400"/>
              <a:buFont typeface="Arial"/>
              <a:buAutoNum type="alphaUcPeriod"/>
            </a:pPr>
            <a:r>
              <a:rPr lang="en" sz="2400" dirty="0">
                <a:latin typeface="Arial"/>
                <a:ea typeface="Arial"/>
                <a:cs typeface="Arial"/>
                <a:sym typeface="Arial"/>
              </a:rPr>
              <a:t>Truyền thống</a:t>
            </a:r>
            <a:endParaRPr sz="2400" dirty="0">
              <a:latin typeface="Arial"/>
              <a:ea typeface="Arial"/>
              <a:cs typeface="Arial"/>
              <a:sym typeface="Arial"/>
            </a:endParaRPr>
          </a:p>
          <a:p>
            <a:pPr marL="914400" lvl="0" indent="-381000" algn="l" rtl="0">
              <a:lnSpc>
                <a:spcPct val="115000"/>
              </a:lnSpc>
              <a:spcBef>
                <a:spcPts val="0"/>
              </a:spcBef>
              <a:spcAft>
                <a:spcPts val="0"/>
              </a:spcAft>
              <a:buSzPts val="2400"/>
              <a:buFont typeface="Arial"/>
              <a:buAutoNum type="alphaUcPeriod"/>
            </a:pPr>
            <a:r>
              <a:rPr lang="en" sz="2400" dirty="0">
                <a:latin typeface="Arial"/>
                <a:ea typeface="Arial"/>
                <a:cs typeface="Arial"/>
                <a:sym typeface="Arial"/>
              </a:rPr>
              <a:t>Phương pháp đề xuất</a:t>
            </a:r>
            <a:endParaRPr sz="2400" dirty="0">
              <a:latin typeface="Arial"/>
              <a:ea typeface="Arial"/>
              <a:cs typeface="Arial"/>
              <a:sym typeface="Arial"/>
            </a:endParaRPr>
          </a:p>
          <a:p>
            <a:pPr marL="76200" lvl="0" indent="0" algn="l" rtl="0">
              <a:lnSpc>
                <a:spcPct val="115000"/>
              </a:lnSpc>
              <a:spcBef>
                <a:spcPts val="0"/>
              </a:spcBef>
              <a:spcAft>
                <a:spcPts val="0"/>
              </a:spcAft>
              <a:buSzPts val="2400"/>
              <a:buNone/>
            </a:pPr>
            <a:r>
              <a:rPr lang="en" sz="2400" dirty="0">
                <a:latin typeface="Arial"/>
                <a:ea typeface="Arial"/>
                <a:cs typeface="Arial"/>
                <a:sym typeface="Arial"/>
              </a:rPr>
              <a:t>3. Ví dụ sắp xếp lịch</a:t>
            </a:r>
            <a:endParaRPr sz="2400" dirty="0">
              <a:latin typeface="Arial"/>
              <a:ea typeface="Arial"/>
              <a:cs typeface="Arial"/>
              <a:sym typeface="Arial"/>
            </a:endParaRPr>
          </a:p>
          <a:p>
            <a:pPr marL="76200" lvl="0" indent="0" algn="l" rtl="0">
              <a:lnSpc>
                <a:spcPct val="115000"/>
              </a:lnSpc>
              <a:spcBef>
                <a:spcPts val="0"/>
              </a:spcBef>
              <a:spcAft>
                <a:spcPts val="0"/>
              </a:spcAft>
              <a:buSzPts val="2400"/>
              <a:buNone/>
            </a:pPr>
            <a:r>
              <a:rPr lang="en" sz="2400" dirty="0">
                <a:latin typeface="Arial"/>
                <a:ea typeface="Arial"/>
                <a:cs typeface="Arial"/>
                <a:sym typeface="Arial"/>
              </a:rPr>
              <a:t>4. Tổng kết</a:t>
            </a:r>
            <a:endParaRPr sz="2400" dirty="0">
              <a:latin typeface="Arial"/>
              <a:ea typeface="Arial"/>
              <a:cs typeface="Arial"/>
              <a:sym typeface="Arial"/>
            </a:endParaRPr>
          </a:p>
        </p:txBody>
      </p:sp>
      <p:sp>
        <p:nvSpPr>
          <p:cNvPr id="228" name="Google Shape;228;p33"/>
          <p:cNvSpPr txBox="1">
            <a:spLocks noGrp="1"/>
          </p:cNvSpPr>
          <p:nvPr>
            <p:ph type="title"/>
          </p:nvPr>
        </p:nvSpPr>
        <p:spPr>
          <a:xfrm>
            <a:off x="5927075" y="362425"/>
            <a:ext cx="2262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b="1">
                <a:latin typeface="Arial"/>
                <a:ea typeface="Arial"/>
                <a:cs typeface="Arial"/>
                <a:sym typeface="Arial"/>
              </a:rPr>
              <a:t> Nội dung</a:t>
            </a:r>
            <a:endParaRPr b="1">
              <a:latin typeface="Arial"/>
              <a:ea typeface="Arial"/>
              <a:cs typeface="Arial"/>
              <a:sym typeface="Arial"/>
            </a:endParaRPr>
          </a:p>
        </p:txBody>
      </p:sp>
      <p:sp>
        <p:nvSpPr>
          <p:cNvPr id="229" name="Google Shape;229;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51"/>
          <p:cNvSpPr txBox="1">
            <a:spLocks noGrp="1"/>
          </p:cNvSpPr>
          <p:nvPr>
            <p:ph type="title"/>
          </p:nvPr>
        </p:nvSpPr>
        <p:spPr>
          <a:xfrm>
            <a:off x="720000" y="540000"/>
            <a:ext cx="4594200" cy="10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Phương pháp</a:t>
            </a:r>
            <a:endParaRPr>
              <a:latin typeface="Arial"/>
              <a:ea typeface="Arial"/>
              <a:cs typeface="Arial"/>
              <a:sym typeface="Arial"/>
            </a:endParaRPr>
          </a:p>
          <a:p>
            <a:pPr marL="0" lvl="0" indent="0" algn="l" rtl="0">
              <a:spcBef>
                <a:spcPts val="0"/>
              </a:spcBef>
              <a:spcAft>
                <a:spcPts val="0"/>
              </a:spcAft>
              <a:buNone/>
            </a:pPr>
            <a:r>
              <a:rPr lang="en">
                <a:latin typeface="Arial"/>
                <a:ea typeface="Arial"/>
                <a:cs typeface="Arial"/>
                <a:sym typeface="Arial"/>
              </a:rPr>
              <a:t>đề xuất trong nghiên cứu</a:t>
            </a:r>
            <a:endParaRPr>
              <a:latin typeface="Arial"/>
              <a:ea typeface="Arial"/>
              <a:cs typeface="Arial"/>
              <a:sym typeface="Arial"/>
            </a:endParaRPr>
          </a:p>
        </p:txBody>
      </p:sp>
      <p:sp>
        <p:nvSpPr>
          <p:cNvPr id="493" name="Google Shape;493;p51"/>
          <p:cNvSpPr txBox="1"/>
          <p:nvPr/>
        </p:nvSpPr>
        <p:spPr>
          <a:xfrm>
            <a:off x="210950" y="1677675"/>
            <a:ext cx="8127000" cy="339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Phương pháp xếp lịch này gồm 11 bước:</a:t>
            </a:r>
            <a:endParaRPr/>
          </a:p>
          <a:p>
            <a:pPr marL="457200" lvl="0" indent="-317500" algn="l" rtl="0">
              <a:lnSpc>
                <a:spcPct val="115000"/>
              </a:lnSpc>
              <a:spcBef>
                <a:spcPts val="1000"/>
              </a:spcBef>
              <a:spcAft>
                <a:spcPts val="0"/>
              </a:spcAft>
              <a:buSzPts val="1400"/>
              <a:buAutoNum type="arabicPeriod"/>
            </a:pPr>
            <a:r>
              <a:rPr lang="en"/>
              <a:t>Lấy bản thảo lịch học của khoa cho một học kỳ chỉ định. Tất cả đầu vào cho chương trình sẽ được rút trích từ lịch học này.</a:t>
            </a:r>
            <a:endParaRPr/>
          </a:p>
          <a:p>
            <a:pPr marL="457200" lvl="0" indent="-317500" algn="l" rtl="0">
              <a:lnSpc>
                <a:spcPct val="115000"/>
              </a:lnSpc>
              <a:spcBef>
                <a:spcPts val="0"/>
              </a:spcBef>
              <a:spcAft>
                <a:spcPts val="0"/>
              </a:spcAft>
              <a:buSzPts val="1400"/>
              <a:buAutoNum type="arabicPeriod"/>
            </a:pPr>
            <a:r>
              <a:rPr lang="en"/>
              <a:t>Tạo một mô hình trực quan hoá lịch học cho các lớp sẽ được dạy trong học kỳ.</a:t>
            </a:r>
            <a:endParaRPr/>
          </a:p>
          <a:p>
            <a:pPr marL="457200" lvl="0" indent="-317500" algn="l" rtl="0">
              <a:lnSpc>
                <a:spcPct val="115000"/>
              </a:lnSpc>
              <a:spcBef>
                <a:spcPts val="0"/>
              </a:spcBef>
              <a:spcAft>
                <a:spcPts val="0"/>
              </a:spcAft>
              <a:buSzPts val="1400"/>
              <a:buAutoNum type="arabicPeriod"/>
            </a:pPr>
            <a:r>
              <a:rPr lang="en"/>
              <a:t>Xác định và phân chia các nhóm.</a:t>
            </a:r>
            <a:endParaRPr/>
          </a:p>
          <a:p>
            <a:pPr marL="457200" lvl="0" indent="-317500" algn="l" rtl="0">
              <a:lnSpc>
                <a:spcPct val="115000"/>
              </a:lnSpc>
              <a:spcBef>
                <a:spcPts val="0"/>
              </a:spcBef>
              <a:spcAft>
                <a:spcPts val="0"/>
              </a:spcAft>
              <a:buSzPts val="1400"/>
              <a:buAutoNum type="arabicPeriod"/>
            </a:pPr>
            <a:r>
              <a:rPr lang="en"/>
              <a:t>Xác định các xung đột trong lịch học được tạo ra bởi phương pháp truyền thống.</a:t>
            </a:r>
            <a:endParaRPr/>
          </a:p>
          <a:p>
            <a:pPr marL="457200" lvl="0" indent="-317500" algn="l" rtl="0">
              <a:lnSpc>
                <a:spcPct val="115000"/>
              </a:lnSpc>
              <a:spcBef>
                <a:spcPts val="0"/>
              </a:spcBef>
              <a:spcAft>
                <a:spcPts val="0"/>
              </a:spcAft>
              <a:buSzPts val="1400"/>
              <a:buAutoNum type="arabicPeriod"/>
            </a:pPr>
            <a:r>
              <a:rPr lang="en"/>
              <a:t>Tạo các biến đầu vào cho chương trình quy hoạch tuyến tính.</a:t>
            </a:r>
            <a:endParaRPr/>
          </a:p>
          <a:p>
            <a:pPr marL="457200" lvl="0" indent="-317500" algn="l" rtl="0">
              <a:lnSpc>
                <a:spcPct val="115000"/>
              </a:lnSpc>
              <a:spcBef>
                <a:spcPts val="0"/>
              </a:spcBef>
              <a:spcAft>
                <a:spcPts val="0"/>
              </a:spcAft>
              <a:buSzPts val="1400"/>
              <a:buAutoNum type="arabicPeriod"/>
            </a:pPr>
            <a:r>
              <a:rPr lang="en"/>
              <a:t>Tạo hàm mục tiêu.</a:t>
            </a:r>
            <a:endParaRPr/>
          </a:p>
          <a:p>
            <a:pPr marL="457200" lvl="0" indent="-317500" algn="l" rtl="0">
              <a:lnSpc>
                <a:spcPct val="115000"/>
              </a:lnSpc>
              <a:spcBef>
                <a:spcPts val="0"/>
              </a:spcBef>
              <a:spcAft>
                <a:spcPts val="0"/>
              </a:spcAft>
              <a:buSzPts val="1400"/>
              <a:buAutoNum type="arabicPeriod"/>
            </a:pPr>
            <a:r>
              <a:rPr lang="en"/>
              <a:t>Xây dựng các ràng buộc.</a:t>
            </a:r>
            <a:endParaRPr/>
          </a:p>
          <a:p>
            <a:pPr marL="457200" lvl="0" indent="-317500" algn="l" rtl="0">
              <a:lnSpc>
                <a:spcPct val="115000"/>
              </a:lnSpc>
              <a:spcBef>
                <a:spcPts val="0"/>
              </a:spcBef>
              <a:spcAft>
                <a:spcPts val="0"/>
              </a:spcAft>
              <a:buSzPts val="1400"/>
              <a:buAutoNum type="arabicPeriod"/>
            </a:pPr>
            <a:r>
              <a:rPr lang="en"/>
              <a:t>Chạy thử nghiệm LINGO (mô hình giúp chạy các chương trình quy hoạch tuyến tính). (**)</a:t>
            </a:r>
            <a:endParaRPr/>
          </a:p>
          <a:p>
            <a:pPr marL="457200" lvl="0" indent="-317500" algn="l" rtl="0">
              <a:lnSpc>
                <a:spcPct val="115000"/>
              </a:lnSpc>
              <a:spcBef>
                <a:spcPts val="0"/>
              </a:spcBef>
              <a:spcAft>
                <a:spcPts val="0"/>
              </a:spcAft>
              <a:buSzPts val="1400"/>
              <a:buAutoNum type="arabicPeriod"/>
            </a:pPr>
            <a:r>
              <a:rPr lang="en"/>
              <a:t>Phân tích kết quả.</a:t>
            </a:r>
            <a:endParaRPr/>
          </a:p>
          <a:p>
            <a:pPr marL="457200" lvl="0" indent="-317500" algn="l" rtl="0">
              <a:lnSpc>
                <a:spcPct val="115000"/>
              </a:lnSpc>
              <a:spcBef>
                <a:spcPts val="0"/>
              </a:spcBef>
              <a:spcAft>
                <a:spcPts val="0"/>
              </a:spcAft>
              <a:buSzPts val="1400"/>
              <a:buAutoNum type="arabicPeriod"/>
            </a:pPr>
            <a:r>
              <a:rPr lang="en"/>
              <a:t>Cập nhật bảng trực quan lịch học.</a:t>
            </a:r>
            <a:endParaRPr/>
          </a:p>
          <a:p>
            <a:pPr marL="457200" lvl="0" indent="-317500" algn="l" rtl="0">
              <a:lnSpc>
                <a:spcPct val="115000"/>
              </a:lnSpc>
              <a:spcBef>
                <a:spcPts val="0"/>
              </a:spcBef>
              <a:spcAft>
                <a:spcPts val="0"/>
              </a:spcAft>
              <a:buSzPts val="1400"/>
              <a:buAutoNum type="arabicPeriod"/>
            </a:pPr>
            <a:r>
              <a:rPr lang="en"/>
              <a:t>Cải thiện các ràng buộc</a:t>
            </a:r>
            <a:endParaRPr/>
          </a:p>
          <a:p>
            <a:pPr marL="0" lvl="0" indent="0" algn="l" rtl="0">
              <a:spcBef>
                <a:spcPts val="0"/>
              </a:spcBef>
              <a:spcAft>
                <a:spcPts val="0"/>
              </a:spcAft>
              <a:buNone/>
            </a:pPr>
            <a:endParaRPr/>
          </a:p>
        </p:txBody>
      </p:sp>
      <p:sp>
        <p:nvSpPr>
          <p:cNvPr id="494" name="Google Shape;494;p5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52"/>
          <p:cNvSpPr/>
          <p:nvPr/>
        </p:nvSpPr>
        <p:spPr>
          <a:xfrm>
            <a:off x="0" y="221400"/>
            <a:ext cx="756000" cy="651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Bắt đầu</a:t>
            </a:r>
            <a:endParaRPr/>
          </a:p>
        </p:txBody>
      </p:sp>
      <p:sp>
        <p:nvSpPr>
          <p:cNvPr id="500" name="Google Shape;500;p52"/>
          <p:cNvSpPr/>
          <p:nvPr/>
        </p:nvSpPr>
        <p:spPr>
          <a:xfrm>
            <a:off x="7740475" y="3659575"/>
            <a:ext cx="1190400" cy="7473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Tạo mô hình trực quan cuối cùng</a:t>
            </a:r>
            <a:endParaRPr/>
          </a:p>
        </p:txBody>
      </p:sp>
      <p:sp>
        <p:nvSpPr>
          <p:cNvPr id="501" name="Google Shape;501;p52"/>
          <p:cNvSpPr/>
          <p:nvPr/>
        </p:nvSpPr>
        <p:spPr>
          <a:xfrm>
            <a:off x="7957675" y="4567350"/>
            <a:ext cx="756000" cy="576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Kết thúc</a:t>
            </a:r>
            <a:endParaRPr/>
          </a:p>
        </p:txBody>
      </p:sp>
      <p:grpSp>
        <p:nvGrpSpPr>
          <p:cNvPr id="502" name="Google Shape;502;p52"/>
          <p:cNvGrpSpPr/>
          <p:nvPr/>
        </p:nvGrpSpPr>
        <p:grpSpPr>
          <a:xfrm>
            <a:off x="1710450" y="3659575"/>
            <a:ext cx="756000" cy="747300"/>
            <a:chOff x="593600" y="3941675"/>
            <a:chExt cx="756000" cy="747300"/>
          </a:xfrm>
        </p:grpSpPr>
        <p:sp>
          <p:nvSpPr>
            <p:cNvPr id="503" name="Google Shape;503;p52"/>
            <p:cNvSpPr/>
            <p:nvPr/>
          </p:nvSpPr>
          <p:spPr>
            <a:xfrm>
              <a:off x="593600" y="3941675"/>
              <a:ext cx="756000" cy="7473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504" name="Google Shape;504;p52"/>
            <p:cNvSpPr txBox="1"/>
            <p:nvPr/>
          </p:nvSpPr>
          <p:spPr>
            <a:xfrm>
              <a:off x="708963" y="4079550"/>
              <a:ext cx="583500" cy="24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t>Có nghiệm?</a:t>
              </a:r>
              <a:endParaRPr sz="700"/>
            </a:p>
          </p:txBody>
        </p:sp>
      </p:grpSp>
      <p:grpSp>
        <p:nvGrpSpPr>
          <p:cNvPr id="505" name="Google Shape;505;p52"/>
          <p:cNvGrpSpPr/>
          <p:nvPr/>
        </p:nvGrpSpPr>
        <p:grpSpPr>
          <a:xfrm>
            <a:off x="7997450" y="142050"/>
            <a:ext cx="816600" cy="810300"/>
            <a:chOff x="7997450" y="142050"/>
            <a:chExt cx="816600" cy="810300"/>
          </a:xfrm>
        </p:grpSpPr>
        <p:sp>
          <p:nvSpPr>
            <p:cNvPr id="506" name="Google Shape;506;p52"/>
            <p:cNvSpPr/>
            <p:nvPr/>
          </p:nvSpPr>
          <p:spPr>
            <a:xfrm>
              <a:off x="7997450" y="142050"/>
              <a:ext cx="816600" cy="8103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507" name="Google Shape;507;p52"/>
            <p:cNvSpPr txBox="1"/>
            <p:nvPr/>
          </p:nvSpPr>
          <p:spPr>
            <a:xfrm>
              <a:off x="8094850" y="361575"/>
              <a:ext cx="635100" cy="24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t>Có là xung đột?</a:t>
              </a:r>
              <a:endParaRPr sz="700"/>
            </a:p>
          </p:txBody>
        </p:sp>
      </p:grpSp>
      <p:grpSp>
        <p:nvGrpSpPr>
          <p:cNvPr id="508" name="Google Shape;508;p52"/>
          <p:cNvGrpSpPr/>
          <p:nvPr/>
        </p:nvGrpSpPr>
        <p:grpSpPr>
          <a:xfrm>
            <a:off x="6620875" y="3659575"/>
            <a:ext cx="816600" cy="747300"/>
            <a:chOff x="6671450" y="3789900"/>
            <a:chExt cx="816600" cy="747300"/>
          </a:xfrm>
        </p:grpSpPr>
        <p:sp>
          <p:nvSpPr>
            <p:cNvPr id="509" name="Google Shape;509;p52"/>
            <p:cNvSpPr/>
            <p:nvPr/>
          </p:nvSpPr>
          <p:spPr>
            <a:xfrm>
              <a:off x="6671450" y="3789900"/>
              <a:ext cx="816600" cy="7473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510" name="Google Shape;510;p52"/>
            <p:cNvSpPr txBox="1"/>
            <p:nvPr/>
          </p:nvSpPr>
          <p:spPr>
            <a:xfrm>
              <a:off x="6797900" y="3893400"/>
              <a:ext cx="677700" cy="54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t>Xung đột có thể giải quyết?</a:t>
              </a:r>
              <a:endParaRPr sz="700"/>
            </a:p>
          </p:txBody>
        </p:sp>
      </p:grpSp>
      <p:grpSp>
        <p:nvGrpSpPr>
          <p:cNvPr id="511" name="Google Shape;511;p52"/>
          <p:cNvGrpSpPr/>
          <p:nvPr/>
        </p:nvGrpSpPr>
        <p:grpSpPr>
          <a:xfrm>
            <a:off x="1451350" y="-64662"/>
            <a:ext cx="1190400" cy="985513"/>
            <a:chOff x="1451350" y="-64662"/>
            <a:chExt cx="1190400" cy="985513"/>
          </a:xfrm>
        </p:grpSpPr>
        <p:sp>
          <p:nvSpPr>
            <p:cNvPr id="512" name="Google Shape;512;p52"/>
            <p:cNvSpPr/>
            <p:nvPr/>
          </p:nvSpPr>
          <p:spPr>
            <a:xfrm>
              <a:off x="1451350" y="173550"/>
              <a:ext cx="1190400" cy="747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Lấy lịch học mẫu</a:t>
              </a:r>
              <a:endParaRPr/>
            </a:p>
          </p:txBody>
        </p:sp>
        <p:sp>
          <p:nvSpPr>
            <p:cNvPr id="513" name="Google Shape;513;p52"/>
            <p:cNvSpPr txBox="1"/>
            <p:nvPr/>
          </p:nvSpPr>
          <p:spPr>
            <a:xfrm>
              <a:off x="1744750" y="-64662"/>
              <a:ext cx="756000" cy="20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t>Bước 1</a:t>
              </a:r>
              <a:endParaRPr sz="900" b="1"/>
            </a:p>
          </p:txBody>
        </p:sp>
      </p:grpSp>
      <p:grpSp>
        <p:nvGrpSpPr>
          <p:cNvPr id="514" name="Google Shape;514;p52"/>
          <p:cNvGrpSpPr/>
          <p:nvPr/>
        </p:nvGrpSpPr>
        <p:grpSpPr>
          <a:xfrm>
            <a:off x="4773100" y="-64662"/>
            <a:ext cx="1190400" cy="985513"/>
            <a:chOff x="4773100" y="-64662"/>
            <a:chExt cx="1190400" cy="985513"/>
          </a:xfrm>
        </p:grpSpPr>
        <p:sp>
          <p:nvSpPr>
            <p:cNvPr id="515" name="Google Shape;515;p52"/>
            <p:cNvSpPr/>
            <p:nvPr/>
          </p:nvSpPr>
          <p:spPr>
            <a:xfrm>
              <a:off x="4773100" y="173550"/>
              <a:ext cx="1190400" cy="747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Xác định và chia các nhóm</a:t>
              </a:r>
              <a:endParaRPr/>
            </a:p>
          </p:txBody>
        </p:sp>
        <p:sp>
          <p:nvSpPr>
            <p:cNvPr id="516" name="Google Shape;516;p52"/>
            <p:cNvSpPr txBox="1"/>
            <p:nvPr/>
          </p:nvSpPr>
          <p:spPr>
            <a:xfrm>
              <a:off x="5066500" y="-64662"/>
              <a:ext cx="756000" cy="20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t>Bước 3</a:t>
              </a:r>
              <a:endParaRPr sz="900" b="1"/>
            </a:p>
          </p:txBody>
        </p:sp>
      </p:grpSp>
      <p:grpSp>
        <p:nvGrpSpPr>
          <p:cNvPr id="517" name="Google Shape;517;p52"/>
          <p:cNvGrpSpPr/>
          <p:nvPr/>
        </p:nvGrpSpPr>
        <p:grpSpPr>
          <a:xfrm>
            <a:off x="3112225" y="-64662"/>
            <a:ext cx="1190400" cy="985513"/>
            <a:chOff x="3112225" y="-64662"/>
            <a:chExt cx="1190400" cy="985513"/>
          </a:xfrm>
        </p:grpSpPr>
        <p:sp>
          <p:nvSpPr>
            <p:cNvPr id="518" name="Google Shape;518;p52"/>
            <p:cNvSpPr/>
            <p:nvPr/>
          </p:nvSpPr>
          <p:spPr>
            <a:xfrm>
              <a:off x="3112225" y="173550"/>
              <a:ext cx="1190400" cy="7473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Tạo mô hình trực quan</a:t>
              </a:r>
              <a:endParaRPr/>
            </a:p>
          </p:txBody>
        </p:sp>
        <p:sp>
          <p:nvSpPr>
            <p:cNvPr id="519" name="Google Shape;519;p52"/>
            <p:cNvSpPr txBox="1"/>
            <p:nvPr/>
          </p:nvSpPr>
          <p:spPr>
            <a:xfrm>
              <a:off x="3405625" y="-64662"/>
              <a:ext cx="756000" cy="20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t>Bước 2</a:t>
              </a:r>
              <a:endParaRPr sz="900" b="1"/>
            </a:p>
          </p:txBody>
        </p:sp>
      </p:grpSp>
      <p:grpSp>
        <p:nvGrpSpPr>
          <p:cNvPr id="520" name="Google Shape;520;p52"/>
          <p:cNvGrpSpPr/>
          <p:nvPr/>
        </p:nvGrpSpPr>
        <p:grpSpPr>
          <a:xfrm>
            <a:off x="6433975" y="-64662"/>
            <a:ext cx="1190400" cy="985513"/>
            <a:chOff x="6433975" y="-64662"/>
            <a:chExt cx="1190400" cy="985513"/>
          </a:xfrm>
        </p:grpSpPr>
        <p:sp>
          <p:nvSpPr>
            <p:cNvPr id="521" name="Google Shape;521;p52"/>
            <p:cNvSpPr/>
            <p:nvPr/>
          </p:nvSpPr>
          <p:spPr>
            <a:xfrm>
              <a:off x="6433975" y="173550"/>
              <a:ext cx="1190400" cy="747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Nhận diện các xung đột</a:t>
              </a:r>
              <a:endParaRPr/>
            </a:p>
          </p:txBody>
        </p:sp>
        <p:sp>
          <p:nvSpPr>
            <p:cNvPr id="522" name="Google Shape;522;p52"/>
            <p:cNvSpPr txBox="1"/>
            <p:nvPr/>
          </p:nvSpPr>
          <p:spPr>
            <a:xfrm>
              <a:off x="6727375" y="-64662"/>
              <a:ext cx="756000" cy="20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t>Bước 4</a:t>
              </a:r>
              <a:endParaRPr sz="900" b="1"/>
            </a:p>
          </p:txBody>
        </p:sp>
      </p:grpSp>
      <p:grpSp>
        <p:nvGrpSpPr>
          <p:cNvPr id="523" name="Google Shape;523;p52"/>
          <p:cNvGrpSpPr/>
          <p:nvPr/>
        </p:nvGrpSpPr>
        <p:grpSpPr>
          <a:xfrm>
            <a:off x="0" y="1165745"/>
            <a:ext cx="1170401" cy="998288"/>
            <a:chOff x="0" y="1573463"/>
            <a:chExt cx="1190400" cy="998288"/>
          </a:xfrm>
        </p:grpSpPr>
        <p:sp>
          <p:nvSpPr>
            <p:cNvPr id="524" name="Google Shape;524;p52"/>
            <p:cNvSpPr/>
            <p:nvPr/>
          </p:nvSpPr>
          <p:spPr>
            <a:xfrm>
              <a:off x="0" y="1824450"/>
              <a:ext cx="1190400" cy="747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Dùng DEBUG để kiểm tra</a:t>
              </a:r>
              <a:endParaRPr/>
            </a:p>
          </p:txBody>
        </p:sp>
        <p:sp>
          <p:nvSpPr>
            <p:cNvPr id="525" name="Google Shape;525;p52"/>
            <p:cNvSpPr txBox="1"/>
            <p:nvPr/>
          </p:nvSpPr>
          <p:spPr>
            <a:xfrm>
              <a:off x="159475" y="1573463"/>
              <a:ext cx="756000" cy="20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t>Bước 8A</a:t>
              </a:r>
              <a:endParaRPr sz="900" b="1"/>
            </a:p>
          </p:txBody>
        </p:sp>
      </p:grpSp>
      <p:grpSp>
        <p:nvGrpSpPr>
          <p:cNvPr id="526" name="Google Shape;526;p52"/>
          <p:cNvGrpSpPr/>
          <p:nvPr/>
        </p:nvGrpSpPr>
        <p:grpSpPr>
          <a:xfrm>
            <a:off x="1451350" y="1165745"/>
            <a:ext cx="1274227" cy="998280"/>
            <a:chOff x="1476149" y="1573463"/>
            <a:chExt cx="1296000" cy="998280"/>
          </a:xfrm>
        </p:grpSpPr>
        <p:sp>
          <p:nvSpPr>
            <p:cNvPr id="527" name="Google Shape;527;p52"/>
            <p:cNvSpPr/>
            <p:nvPr/>
          </p:nvSpPr>
          <p:spPr>
            <a:xfrm>
              <a:off x="1476149" y="1824443"/>
              <a:ext cx="1296000" cy="7473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Chạy thử nghiệm LINGO</a:t>
              </a:r>
              <a:endParaRPr/>
            </a:p>
          </p:txBody>
        </p:sp>
        <p:sp>
          <p:nvSpPr>
            <p:cNvPr id="528" name="Google Shape;528;p52"/>
            <p:cNvSpPr txBox="1"/>
            <p:nvPr/>
          </p:nvSpPr>
          <p:spPr>
            <a:xfrm>
              <a:off x="1798875" y="1573463"/>
              <a:ext cx="756000" cy="20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t>Bước 8</a:t>
              </a:r>
              <a:endParaRPr sz="900" b="1"/>
            </a:p>
          </p:txBody>
        </p:sp>
      </p:grpSp>
      <p:grpSp>
        <p:nvGrpSpPr>
          <p:cNvPr id="529" name="Google Shape;529;p52"/>
          <p:cNvGrpSpPr/>
          <p:nvPr/>
        </p:nvGrpSpPr>
        <p:grpSpPr>
          <a:xfrm>
            <a:off x="3112225" y="1165745"/>
            <a:ext cx="1246206" cy="998280"/>
            <a:chOff x="3165404" y="1573463"/>
            <a:chExt cx="1267500" cy="998280"/>
          </a:xfrm>
        </p:grpSpPr>
        <p:sp>
          <p:nvSpPr>
            <p:cNvPr id="530" name="Google Shape;530;p52"/>
            <p:cNvSpPr/>
            <p:nvPr/>
          </p:nvSpPr>
          <p:spPr>
            <a:xfrm>
              <a:off x="3165404" y="1824443"/>
              <a:ext cx="1267500" cy="7473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Xây dựng các ràng buộc</a:t>
              </a:r>
              <a:endParaRPr/>
            </a:p>
          </p:txBody>
        </p:sp>
        <p:sp>
          <p:nvSpPr>
            <p:cNvPr id="531" name="Google Shape;531;p52"/>
            <p:cNvSpPr txBox="1"/>
            <p:nvPr/>
          </p:nvSpPr>
          <p:spPr>
            <a:xfrm>
              <a:off x="3514475" y="1573463"/>
              <a:ext cx="756000" cy="20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t>Bước 7</a:t>
              </a:r>
              <a:endParaRPr sz="900" b="1"/>
            </a:p>
          </p:txBody>
        </p:sp>
      </p:grpSp>
      <p:grpSp>
        <p:nvGrpSpPr>
          <p:cNvPr id="532" name="Google Shape;532;p52"/>
          <p:cNvGrpSpPr/>
          <p:nvPr/>
        </p:nvGrpSpPr>
        <p:grpSpPr>
          <a:xfrm>
            <a:off x="4801050" y="1165770"/>
            <a:ext cx="1190400" cy="998288"/>
            <a:chOff x="4903425" y="1573463"/>
            <a:chExt cx="1190400" cy="998288"/>
          </a:xfrm>
        </p:grpSpPr>
        <p:sp>
          <p:nvSpPr>
            <p:cNvPr id="533" name="Google Shape;533;p52"/>
            <p:cNvSpPr/>
            <p:nvPr/>
          </p:nvSpPr>
          <p:spPr>
            <a:xfrm>
              <a:off x="4903425" y="1824450"/>
              <a:ext cx="1190400" cy="7473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Tạo hàm mục tiêu</a:t>
              </a:r>
              <a:endParaRPr/>
            </a:p>
          </p:txBody>
        </p:sp>
        <p:sp>
          <p:nvSpPr>
            <p:cNvPr id="534" name="Google Shape;534;p52"/>
            <p:cNvSpPr txBox="1"/>
            <p:nvPr/>
          </p:nvSpPr>
          <p:spPr>
            <a:xfrm>
              <a:off x="5120625" y="1573463"/>
              <a:ext cx="756000" cy="20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t>Bước 6</a:t>
              </a:r>
              <a:endParaRPr sz="900" b="1"/>
            </a:p>
          </p:txBody>
        </p:sp>
      </p:grpSp>
      <p:grpSp>
        <p:nvGrpSpPr>
          <p:cNvPr id="535" name="Google Shape;535;p52"/>
          <p:cNvGrpSpPr/>
          <p:nvPr/>
        </p:nvGrpSpPr>
        <p:grpSpPr>
          <a:xfrm>
            <a:off x="6454020" y="1165745"/>
            <a:ext cx="1170401" cy="998288"/>
            <a:chOff x="6564300" y="1573463"/>
            <a:chExt cx="1190400" cy="998288"/>
          </a:xfrm>
        </p:grpSpPr>
        <p:sp>
          <p:nvSpPr>
            <p:cNvPr id="536" name="Google Shape;536;p52"/>
            <p:cNvSpPr/>
            <p:nvPr/>
          </p:nvSpPr>
          <p:spPr>
            <a:xfrm>
              <a:off x="6564300" y="1824450"/>
              <a:ext cx="1190400" cy="747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Tạo biến đầu vào</a:t>
              </a:r>
              <a:endParaRPr/>
            </a:p>
          </p:txBody>
        </p:sp>
        <p:sp>
          <p:nvSpPr>
            <p:cNvPr id="537" name="Google Shape;537;p52"/>
            <p:cNvSpPr txBox="1"/>
            <p:nvPr/>
          </p:nvSpPr>
          <p:spPr>
            <a:xfrm>
              <a:off x="6781500" y="1573463"/>
              <a:ext cx="756000" cy="20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t>Bước 5</a:t>
              </a:r>
              <a:endParaRPr sz="900" b="1"/>
            </a:p>
          </p:txBody>
        </p:sp>
      </p:grpSp>
      <p:grpSp>
        <p:nvGrpSpPr>
          <p:cNvPr id="538" name="Google Shape;538;p52"/>
          <p:cNvGrpSpPr/>
          <p:nvPr/>
        </p:nvGrpSpPr>
        <p:grpSpPr>
          <a:xfrm>
            <a:off x="6433975" y="2322050"/>
            <a:ext cx="1190400" cy="1011500"/>
            <a:chOff x="6564300" y="2629225"/>
            <a:chExt cx="1190400" cy="1011500"/>
          </a:xfrm>
        </p:grpSpPr>
        <p:sp>
          <p:nvSpPr>
            <p:cNvPr id="539" name="Google Shape;539;p52"/>
            <p:cNvSpPr/>
            <p:nvPr/>
          </p:nvSpPr>
          <p:spPr>
            <a:xfrm>
              <a:off x="6564300" y="2893425"/>
              <a:ext cx="1190400" cy="747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Chỉnh sửa ràng buộc</a:t>
              </a:r>
              <a:endParaRPr/>
            </a:p>
          </p:txBody>
        </p:sp>
        <p:sp>
          <p:nvSpPr>
            <p:cNvPr id="540" name="Google Shape;540;p52"/>
            <p:cNvSpPr txBox="1"/>
            <p:nvPr/>
          </p:nvSpPr>
          <p:spPr>
            <a:xfrm>
              <a:off x="6764650" y="2629225"/>
              <a:ext cx="756000" cy="20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t>Bước 11</a:t>
              </a:r>
              <a:endParaRPr sz="900" b="1"/>
            </a:p>
          </p:txBody>
        </p:sp>
      </p:grpSp>
      <p:grpSp>
        <p:nvGrpSpPr>
          <p:cNvPr id="541" name="Google Shape;541;p52"/>
          <p:cNvGrpSpPr/>
          <p:nvPr/>
        </p:nvGrpSpPr>
        <p:grpSpPr>
          <a:xfrm>
            <a:off x="4846975" y="3393175"/>
            <a:ext cx="1190400" cy="1013700"/>
            <a:chOff x="4852875" y="3565675"/>
            <a:chExt cx="1190400" cy="1013700"/>
          </a:xfrm>
        </p:grpSpPr>
        <p:sp>
          <p:nvSpPr>
            <p:cNvPr id="542" name="Google Shape;542;p52"/>
            <p:cNvSpPr/>
            <p:nvPr/>
          </p:nvSpPr>
          <p:spPr>
            <a:xfrm>
              <a:off x="4852875" y="3832075"/>
              <a:ext cx="1190400" cy="7473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Cập nhật mô hình trực quan</a:t>
              </a:r>
              <a:endParaRPr/>
            </a:p>
          </p:txBody>
        </p:sp>
        <p:sp>
          <p:nvSpPr>
            <p:cNvPr id="543" name="Google Shape;543;p52"/>
            <p:cNvSpPr txBox="1"/>
            <p:nvPr/>
          </p:nvSpPr>
          <p:spPr>
            <a:xfrm>
              <a:off x="5070075" y="3565675"/>
              <a:ext cx="756000" cy="20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t>Bước 10</a:t>
              </a:r>
              <a:endParaRPr sz="900" b="1"/>
            </a:p>
          </p:txBody>
        </p:sp>
      </p:grpSp>
      <p:grpSp>
        <p:nvGrpSpPr>
          <p:cNvPr id="544" name="Google Shape;544;p52"/>
          <p:cNvGrpSpPr/>
          <p:nvPr/>
        </p:nvGrpSpPr>
        <p:grpSpPr>
          <a:xfrm>
            <a:off x="3140125" y="3393175"/>
            <a:ext cx="1190400" cy="1013688"/>
            <a:chOff x="3250950" y="3669813"/>
            <a:chExt cx="1190400" cy="1013688"/>
          </a:xfrm>
        </p:grpSpPr>
        <p:sp>
          <p:nvSpPr>
            <p:cNvPr id="545" name="Google Shape;545;p52"/>
            <p:cNvSpPr/>
            <p:nvPr/>
          </p:nvSpPr>
          <p:spPr>
            <a:xfrm>
              <a:off x="3250950" y="3936200"/>
              <a:ext cx="1190400" cy="747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Phân tích kết quả</a:t>
              </a:r>
              <a:endParaRPr/>
            </a:p>
          </p:txBody>
        </p:sp>
        <p:sp>
          <p:nvSpPr>
            <p:cNvPr id="546" name="Google Shape;546;p52"/>
            <p:cNvSpPr txBox="1"/>
            <p:nvPr/>
          </p:nvSpPr>
          <p:spPr>
            <a:xfrm>
              <a:off x="3520275" y="3669813"/>
              <a:ext cx="756000" cy="20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t>Bước 9</a:t>
              </a:r>
              <a:endParaRPr sz="900" b="1"/>
            </a:p>
          </p:txBody>
        </p:sp>
      </p:grpSp>
      <p:cxnSp>
        <p:nvCxnSpPr>
          <p:cNvPr id="547" name="Google Shape;547;p52"/>
          <p:cNvCxnSpPr>
            <a:stCxn id="499" idx="6"/>
            <a:endCxn id="512" idx="1"/>
          </p:cNvCxnSpPr>
          <p:nvPr/>
        </p:nvCxnSpPr>
        <p:spPr>
          <a:xfrm>
            <a:off x="756000" y="547200"/>
            <a:ext cx="695400" cy="0"/>
          </a:xfrm>
          <a:prstGeom prst="straightConnector1">
            <a:avLst/>
          </a:prstGeom>
          <a:noFill/>
          <a:ln w="9525" cap="flat" cmpd="sng">
            <a:solidFill>
              <a:schemeClr val="dk2"/>
            </a:solidFill>
            <a:prstDash val="solid"/>
            <a:round/>
            <a:headEnd type="none" w="med" len="med"/>
            <a:tailEnd type="triangle" w="med" len="med"/>
          </a:ln>
        </p:spPr>
      </p:cxnSp>
      <p:cxnSp>
        <p:nvCxnSpPr>
          <p:cNvPr id="548" name="Google Shape;548;p52"/>
          <p:cNvCxnSpPr>
            <a:stCxn id="512" idx="3"/>
            <a:endCxn id="518" idx="1"/>
          </p:cNvCxnSpPr>
          <p:nvPr/>
        </p:nvCxnSpPr>
        <p:spPr>
          <a:xfrm>
            <a:off x="2641750" y="547200"/>
            <a:ext cx="470400" cy="0"/>
          </a:xfrm>
          <a:prstGeom prst="straightConnector1">
            <a:avLst/>
          </a:prstGeom>
          <a:noFill/>
          <a:ln w="9525" cap="flat" cmpd="sng">
            <a:solidFill>
              <a:schemeClr val="dk2"/>
            </a:solidFill>
            <a:prstDash val="solid"/>
            <a:round/>
            <a:headEnd type="none" w="med" len="med"/>
            <a:tailEnd type="triangle" w="med" len="med"/>
          </a:ln>
        </p:spPr>
      </p:cxnSp>
      <p:cxnSp>
        <p:nvCxnSpPr>
          <p:cNvPr id="549" name="Google Shape;549;p52"/>
          <p:cNvCxnSpPr>
            <a:stCxn id="518" idx="3"/>
            <a:endCxn id="515" idx="1"/>
          </p:cNvCxnSpPr>
          <p:nvPr/>
        </p:nvCxnSpPr>
        <p:spPr>
          <a:xfrm>
            <a:off x="4302625" y="547200"/>
            <a:ext cx="470400" cy="0"/>
          </a:xfrm>
          <a:prstGeom prst="straightConnector1">
            <a:avLst/>
          </a:prstGeom>
          <a:noFill/>
          <a:ln w="9525" cap="flat" cmpd="sng">
            <a:solidFill>
              <a:schemeClr val="dk2"/>
            </a:solidFill>
            <a:prstDash val="solid"/>
            <a:round/>
            <a:headEnd type="none" w="med" len="med"/>
            <a:tailEnd type="triangle" w="med" len="med"/>
          </a:ln>
        </p:spPr>
      </p:cxnSp>
      <p:cxnSp>
        <p:nvCxnSpPr>
          <p:cNvPr id="550" name="Google Shape;550;p52"/>
          <p:cNvCxnSpPr>
            <a:stCxn id="515" idx="3"/>
            <a:endCxn id="521" idx="1"/>
          </p:cNvCxnSpPr>
          <p:nvPr/>
        </p:nvCxnSpPr>
        <p:spPr>
          <a:xfrm>
            <a:off x="5963500" y="547200"/>
            <a:ext cx="470400" cy="0"/>
          </a:xfrm>
          <a:prstGeom prst="straightConnector1">
            <a:avLst/>
          </a:prstGeom>
          <a:noFill/>
          <a:ln w="9525" cap="flat" cmpd="sng">
            <a:solidFill>
              <a:schemeClr val="dk2"/>
            </a:solidFill>
            <a:prstDash val="solid"/>
            <a:round/>
            <a:headEnd type="none" w="med" len="med"/>
            <a:tailEnd type="triangle" w="med" len="med"/>
          </a:ln>
        </p:spPr>
      </p:cxnSp>
      <p:cxnSp>
        <p:nvCxnSpPr>
          <p:cNvPr id="551" name="Google Shape;551;p52"/>
          <p:cNvCxnSpPr>
            <a:stCxn id="521" idx="3"/>
            <a:endCxn id="506" idx="1"/>
          </p:cNvCxnSpPr>
          <p:nvPr/>
        </p:nvCxnSpPr>
        <p:spPr>
          <a:xfrm>
            <a:off x="7624375" y="547200"/>
            <a:ext cx="373200" cy="0"/>
          </a:xfrm>
          <a:prstGeom prst="straightConnector1">
            <a:avLst/>
          </a:prstGeom>
          <a:noFill/>
          <a:ln w="9525" cap="flat" cmpd="sng">
            <a:solidFill>
              <a:schemeClr val="dk2"/>
            </a:solidFill>
            <a:prstDash val="solid"/>
            <a:round/>
            <a:headEnd type="none" w="med" len="med"/>
            <a:tailEnd type="triangle" w="med" len="med"/>
          </a:ln>
        </p:spPr>
      </p:cxnSp>
      <p:cxnSp>
        <p:nvCxnSpPr>
          <p:cNvPr id="552" name="Google Shape;552;p52"/>
          <p:cNvCxnSpPr>
            <a:stCxn id="524" idx="3"/>
            <a:endCxn id="527" idx="1"/>
          </p:cNvCxnSpPr>
          <p:nvPr/>
        </p:nvCxnSpPr>
        <p:spPr>
          <a:xfrm>
            <a:off x="1170401" y="1790382"/>
            <a:ext cx="280800" cy="0"/>
          </a:xfrm>
          <a:prstGeom prst="straightConnector1">
            <a:avLst/>
          </a:prstGeom>
          <a:noFill/>
          <a:ln w="9525" cap="flat" cmpd="sng">
            <a:solidFill>
              <a:schemeClr val="dk2"/>
            </a:solidFill>
            <a:prstDash val="solid"/>
            <a:round/>
            <a:headEnd type="none" w="med" len="med"/>
            <a:tailEnd type="triangle" w="med" len="med"/>
          </a:ln>
        </p:spPr>
      </p:cxnSp>
      <p:cxnSp>
        <p:nvCxnSpPr>
          <p:cNvPr id="553" name="Google Shape;553;p52"/>
          <p:cNvCxnSpPr>
            <a:stCxn id="530" idx="1"/>
            <a:endCxn id="527" idx="3"/>
          </p:cNvCxnSpPr>
          <p:nvPr/>
        </p:nvCxnSpPr>
        <p:spPr>
          <a:xfrm rot="10800000">
            <a:off x="2725525" y="1790375"/>
            <a:ext cx="386700" cy="0"/>
          </a:xfrm>
          <a:prstGeom prst="straightConnector1">
            <a:avLst/>
          </a:prstGeom>
          <a:noFill/>
          <a:ln w="9525" cap="flat" cmpd="sng">
            <a:solidFill>
              <a:schemeClr val="dk2"/>
            </a:solidFill>
            <a:prstDash val="solid"/>
            <a:round/>
            <a:headEnd type="none" w="med" len="med"/>
            <a:tailEnd type="triangle" w="med" len="med"/>
          </a:ln>
        </p:spPr>
      </p:cxnSp>
      <p:cxnSp>
        <p:nvCxnSpPr>
          <p:cNvPr id="554" name="Google Shape;554;p52"/>
          <p:cNvCxnSpPr>
            <a:stCxn id="533" idx="1"/>
            <a:endCxn id="530" idx="3"/>
          </p:cNvCxnSpPr>
          <p:nvPr/>
        </p:nvCxnSpPr>
        <p:spPr>
          <a:xfrm rot="10800000">
            <a:off x="4358550" y="1790407"/>
            <a:ext cx="442500" cy="0"/>
          </a:xfrm>
          <a:prstGeom prst="straightConnector1">
            <a:avLst/>
          </a:prstGeom>
          <a:noFill/>
          <a:ln w="9525" cap="flat" cmpd="sng">
            <a:solidFill>
              <a:schemeClr val="dk2"/>
            </a:solidFill>
            <a:prstDash val="solid"/>
            <a:round/>
            <a:headEnd type="none" w="med" len="med"/>
            <a:tailEnd type="triangle" w="med" len="med"/>
          </a:ln>
        </p:spPr>
      </p:cxnSp>
      <p:cxnSp>
        <p:nvCxnSpPr>
          <p:cNvPr id="555" name="Google Shape;555;p52"/>
          <p:cNvCxnSpPr>
            <a:stCxn id="536" idx="1"/>
            <a:endCxn id="533" idx="3"/>
          </p:cNvCxnSpPr>
          <p:nvPr/>
        </p:nvCxnSpPr>
        <p:spPr>
          <a:xfrm rot="10800000">
            <a:off x="5991420" y="1790382"/>
            <a:ext cx="462600" cy="0"/>
          </a:xfrm>
          <a:prstGeom prst="straightConnector1">
            <a:avLst/>
          </a:prstGeom>
          <a:noFill/>
          <a:ln w="9525" cap="flat" cmpd="sng">
            <a:solidFill>
              <a:schemeClr val="dk2"/>
            </a:solidFill>
            <a:prstDash val="solid"/>
            <a:round/>
            <a:headEnd type="none" w="med" len="med"/>
            <a:tailEnd type="triangle" w="med" len="med"/>
          </a:ln>
        </p:spPr>
      </p:cxnSp>
      <p:cxnSp>
        <p:nvCxnSpPr>
          <p:cNvPr id="556" name="Google Shape;556;p52"/>
          <p:cNvCxnSpPr>
            <a:stCxn id="506" idx="2"/>
            <a:endCxn id="536" idx="3"/>
          </p:cNvCxnSpPr>
          <p:nvPr/>
        </p:nvCxnSpPr>
        <p:spPr>
          <a:xfrm rot="5400000">
            <a:off x="7596200" y="980700"/>
            <a:ext cx="837900" cy="781200"/>
          </a:xfrm>
          <a:prstGeom prst="bentConnector2">
            <a:avLst/>
          </a:prstGeom>
          <a:noFill/>
          <a:ln w="9525" cap="flat" cmpd="sng">
            <a:solidFill>
              <a:schemeClr val="dk2"/>
            </a:solidFill>
            <a:prstDash val="solid"/>
            <a:round/>
            <a:headEnd type="none" w="med" len="med"/>
            <a:tailEnd type="triangle" w="med" len="med"/>
          </a:ln>
        </p:spPr>
      </p:cxnSp>
      <p:cxnSp>
        <p:nvCxnSpPr>
          <p:cNvPr id="557" name="Google Shape;557;p52"/>
          <p:cNvCxnSpPr/>
          <p:nvPr/>
        </p:nvCxnSpPr>
        <p:spPr>
          <a:xfrm rot="10800000">
            <a:off x="7471975" y="2172125"/>
            <a:ext cx="8700" cy="417000"/>
          </a:xfrm>
          <a:prstGeom prst="straightConnector1">
            <a:avLst/>
          </a:prstGeom>
          <a:noFill/>
          <a:ln w="9525" cap="flat" cmpd="sng">
            <a:solidFill>
              <a:schemeClr val="dk2"/>
            </a:solidFill>
            <a:prstDash val="solid"/>
            <a:round/>
            <a:headEnd type="none" w="med" len="med"/>
            <a:tailEnd type="triangle" w="med" len="med"/>
          </a:ln>
        </p:spPr>
      </p:cxnSp>
      <p:cxnSp>
        <p:nvCxnSpPr>
          <p:cNvPr id="558" name="Google Shape;558;p52"/>
          <p:cNvCxnSpPr>
            <a:stCxn id="506" idx="3"/>
            <a:endCxn id="501" idx="6"/>
          </p:cNvCxnSpPr>
          <p:nvPr/>
        </p:nvCxnSpPr>
        <p:spPr>
          <a:xfrm flipH="1">
            <a:off x="8713550" y="547200"/>
            <a:ext cx="100500" cy="4308300"/>
          </a:xfrm>
          <a:prstGeom prst="bentConnector3">
            <a:avLst>
              <a:gd name="adj1" fmla="val -236940"/>
            </a:avLst>
          </a:prstGeom>
          <a:noFill/>
          <a:ln w="9525" cap="flat" cmpd="sng">
            <a:solidFill>
              <a:schemeClr val="dk2"/>
            </a:solidFill>
            <a:prstDash val="solid"/>
            <a:round/>
            <a:headEnd type="none" w="med" len="med"/>
            <a:tailEnd type="triangle" w="med" len="med"/>
          </a:ln>
        </p:spPr>
      </p:cxnSp>
      <p:cxnSp>
        <p:nvCxnSpPr>
          <p:cNvPr id="559" name="Google Shape;559;p52"/>
          <p:cNvCxnSpPr>
            <a:stCxn id="500" idx="2"/>
            <a:endCxn id="501" idx="0"/>
          </p:cNvCxnSpPr>
          <p:nvPr/>
        </p:nvCxnSpPr>
        <p:spPr>
          <a:xfrm>
            <a:off x="8335675" y="4406875"/>
            <a:ext cx="0" cy="160500"/>
          </a:xfrm>
          <a:prstGeom prst="straightConnector1">
            <a:avLst/>
          </a:prstGeom>
          <a:noFill/>
          <a:ln w="9525" cap="flat" cmpd="sng">
            <a:solidFill>
              <a:schemeClr val="dk2"/>
            </a:solidFill>
            <a:prstDash val="solid"/>
            <a:round/>
            <a:headEnd type="none" w="med" len="med"/>
            <a:tailEnd type="triangle" w="med" len="med"/>
          </a:ln>
        </p:spPr>
      </p:cxnSp>
      <p:cxnSp>
        <p:nvCxnSpPr>
          <p:cNvPr id="560" name="Google Shape;560;p52"/>
          <p:cNvCxnSpPr>
            <a:stCxn id="510" idx="3"/>
            <a:endCxn id="500" idx="1"/>
          </p:cNvCxnSpPr>
          <p:nvPr/>
        </p:nvCxnSpPr>
        <p:spPr>
          <a:xfrm>
            <a:off x="7425025" y="4033225"/>
            <a:ext cx="315600" cy="0"/>
          </a:xfrm>
          <a:prstGeom prst="straightConnector1">
            <a:avLst/>
          </a:prstGeom>
          <a:noFill/>
          <a:ln w="9525" cap="flat" cmpd="sng">
            <a:solidFill>
              <a:schemeClr val="dk2"/>
            </a:solidFill>
            <a:prstDash val="solid"/>
            <a:round/>
            <a:headEnd type="none" w="med" len="med"/>
            <a:tailEnd type="triangle" w="med" len="med"/>
          </a:ln>
        </p:spPr>
      </p:cxnSp>
      <p:cxnSp>
        <p:nvCxnSpPr>
          <p:cNvPr id="561" name="Google Shape;561;p52"/>
          <p:cNvCxnSpPr>
            <a:stCxn id="545" idx="3"/>
            <a:endCxn id="542" idx="1"/>
          </p:cNvCxnSpPr>
          <p:nvPr/>
        </p:nvCxnSpPr>
        <p:spPr>
          <a:xfrm>
            <a:off x="4330525" y="4033213"/>
            <a:ext cx="516600" cy="0"/>
          </a:xfrm>
          <a:prstGeom prst="straightConnector1">
            <a:avLst/>
          </a:prstGeom>
          <a:noFill/>
          <a:ln w="9525" cap="flat" cmpd="sng">
            <a:solidFill>
              <a:schemeClr val="dk2"/>
            </a:solidFill>
            <a:prstDash val="solid"/>
            <a:round/>
            <a:headEnd type="none" w="med" len="med"/>
            <a:tailEnd type="triangle" w="med" len="med"/>
          </a:ln>
        </p:spPr>
      </p:cxnSp>
      <p:cxnSp>
        <p:nvCxnSpPr>
          <p:cNvPr id="562" name="Google Shape;562;p52"/>
          <p:cNvCxnSpPr>
            <a:stCxn id="542" idx="3"/>
            <a:endCxn id="509" idx="1"/>
          </p:cNvCxnSpPr>
          <p:nvPr/>
        </p:nvCxnSpPr>
        <p:spPr>
          <a:xfrm>
            <a:off x="6037375" y="4033225"/>
            <a:ext cx="583500" cy="0"/>
          </a:xfrm>
          <a:prstGeom prst="straightConnector1">
            <a:avLst/>
          </a:prstGeom>
          <a:noFill/>
          <a:ln w="9525" cap="flat" cmpd="sng">
            <a:solidFill>
              <a:schemeClr val="dk2"/>
            </a:solidFill>
            <a:prstDash val="solid"/>
            <a:round/>
            <a:headEnd type="none" w="med" len="med"/>
            <a:tailEnd type="triangle" w="med" len="med"/>
          </a:ln>
        </p:spPr>
      </p:cxnSp>
      <p:cxnSp>
        <p:nvCxnSpPr>
          <p:cNvPr id="563" name="Google Shape;563;p52"/>
          <p:cNvCxnSpPr>
            <a:stCxn id="509" idx="0"/>
            <a:endCxn id="539" idx="2"/>
          </p:cNvCxnSpPr>
          <p:nvPr/>
        </p:nvCxnSpPr>
        <p:spPr>
          <a:xfrm rot="10800000">
            <a:off x="7029175" y="3333475"/>
            <a:ext cx="0" cy="326100"/>
          </a:xfrm>
          <a:prstGeom prst="straightConnector1">
            <a:avLst/>
          </a:prstGeom>
          <a:noFill/>
          <a:ln w="9525" cap="flat" cmpd="sng">
            <a:solidFill>
              <a:schemeClr val="dk2"/>
            </a:solidFill>
            <a:prstDash val="solid"/>
            <a:round/>
            <a:headEnd type="none" w="med" len="med"/>
            <a:tailEnd type="triangle" w="med" len="med"/>
          </a:ln>
        </p:spPr>
      </p:cxnSp>
      <p:cxnSp>
        <p:nvCxnSpPr>
          <p:cNvPr id="564" name="Google Shape;564;p52"/>
          <p:cNvCxnSpPr>
            <a:stCxn id="527" idx="2"/>
            <a:endCxn id="503" idx="0"/>
          </p:cNvCxnSpPr>
          <p:nvPr/>
        </p:nvCxnSpPr>
        <p:spPr>
          <a:xfrm>
            <a:off x="2088463" y="2164025"/>
            <a:ext cx="0" cy="1495500"/>
          </a:xfrm>
          <a:prstGeom prst="straightConnector1">
            <a:avLst/>
          </a:prstGeom>
          <a:noFill/>
          <a:ln w="9525" cap="flat" cmpd="sng">
            <a:solidFill>
              <a:schemeClr val="dk2"/>
            </a:solidFill>
            <a:prstDash val="solid"/>
            <a:round/>
            <a:headEnd type="none" w="med" len="med"/>
            <a:tailEnd type="triangle" w="med" len="med"/>
          </a:ln>
        </p:spPr>
      </p:cxnSp>
      <p:cxnSp>
        <p:nvCxnSpPr>
          <p:cNvPr id="565" name="Google Shape;565;p52"/>
          <p:cNvCxnSpPr>
            <a:stCxn id="503" idx="1"/>
            <a:endCxn id="524" idx="2"/>
          </p:cNvCxnSpPr>
          <p:nvPr/>
        </p:nvCxnSpPr>
        <p:spPr>
          <a:xfrm rot="10800000">
            <a:off x="585150" y="2163925"/>
            <a:ext cx="1125300" cy="1869300"/>
          </a:xfrm>
          <a:prstGeom prst="bentConnector2">
            <a:avLst/>
          </a:prstGeom>
          <a:noFill/>
          <a:ln w="9525" cap="flat" cmpd="sng">
            <a:solidFill>
              <a:schemeClr val="dk2"/>
            </a:solidFill>
            <a:prstDash val="solid"/>
            <a:round/>
            <a:headEnd type="none" w="med" len="med"/>
            <a:tailEnd type="triangle" w="med" len="med"/>
          </a:ln>
        </p:spPr>
      </p:cxnSp>
      <p:cxnSp>
        <p:nvCxnSpPr>
          <p:cNvPr id="566" name="Google Shape;566;p52"/>
          <p:cNvCxnSpPr>
            <a:stCxn id="503" idx="3"/>
            <a:endCxn id="545" idx="1"/>
          </p:cNvCxnSpPr>
          <p:nvPr/>
        </p:nvCxnSpPr>
        <p:spPr>
          <a:xfrm>
            <a:off x="2466450" y="4033225"/>
            <a:ext cx="673800" cy="0"/>
          </a:xfrm>
          <a:prstGeom prst="straightConnector1">
            <a:avLst/>
          </a:prstGeom>
          <a:noFill/>
          <a:ln w="9525" cap="flat" cmpd="sng">
            <a:solidFill>
              <a:schemeClr val="dk2"/>
            </a:solidFill>
            <a:prstDash val="solid"/>
            <a:round/>
            <a:headEnd type="none" w="med" len="med"/>
            <a:tailEnd type="triangle" w="med" len="med"/>
          </a:ln>
        </p:spPr>
      </p:cxnSp>
      <p:sp>
        <p:nvSpPr>
          <p:cNvPr id="567" name="Google Shape;567;p52"/>
          <p:cNvSpPr txBox="1"/>
          <p:nvPr/>
        </p:nvSpPr>
        <p:spPr>
          <a:xfrm>
            <a:off x="8087000" y="1267950"/>
            <a:ext cx="442500" cy="20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t>CÓ</a:t>
            </a:r>
            <a:endParaRPr sz="900" b="1"/>
          </a:p>
        </p:txBody>
      </p:sp>
      <p:sp>
        <p:nvSpPr>
          <p:cNvPr id="568" name="Google Shape;568;p52"/>
          <p:cNvSpPr txBox="1"/>
          <p:nvPr/>
        </p:nvSpPr>
        <p:spPr>
          <a:xfrm>
            <a:off x="8535163" y="838225"/>
            <a:ext cx="695400" cy="20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t>KHÔNG</a:t>
            </a:r>
            <a:endParaRPr sz="900" b="1"/>
          </a:p>
        </p:txBody>
      </p:sp>
      <p:sp>
        <p:nvSpPr>
          <p:cNvPr id="569" name="Google Shape;569;p52"/>
          <p:cNvSpPr txBox="1"/>
          <p:nvPr/>
        </p:nvSpPr>
        <p:spPr>
          <a:xfrm>
            <a:off x="2582038" y="3783575"/>
            <a:ext cx="442500" cy="20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t>CÓ</a:t>
            </a:r>
            <a:endParaRPr sz="900" b="1"/>
          </a:p>
        </p:txBody>
      </p:sp>
      <p:sp>
        <p:nvSpPr>
          <p:cNvPr id="570" name="Google Shape;570;p52"/>
          <p:cNvSpPr txBox="1"/>
          <p:nvPr/>
        </p:nvSpPr>
        <p:spPr>
          <a:xfrm>
            <a:off x="800088" y="3783575"/>
            <a:ext cx="695400" cy="20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t>KHÔNG</a:t>
            </a:r>
            <a:endParaRPr sz="900" b="1"/>
          </a:p>
        </p:txBody>
      </p:sp>
      <p:sp>
        <p:nvSpPr>
          <p:cNvPr id="571" name="Google Shape;571;p52"/>
          <p:cNvSpPr txBox="1"/>
          <p:nvPr/>
        </p:nvSpPr>
        <p:spPr>
          <a:xfrm>
            <a:off x="6736300" y="3393200"/>
            <a:ext cx="442500" cy="20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t>CÓ</a:t>
            </a:r>
            <a:endParaRPr sz="900" b="1"/>
          </a:p>
        </p:txBody>
      </p:sp>
      <p:sp>
        <p:nvSpPr>
          <p:cNvPr id="572" name="Google Shape;572;p52"/>
          <p:cNvSpPr txBox="1"/>
          <p:nvPr/>
        </p:nvSpPr>
        <p:spPr>
          <a:xfrm>
            <a:off x="7178788" y="4083675"/>
            <a:ext cx="695400" cy="20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t>KHÔNG</a:t>
            </a:r>
            <a:endParaRPr sz="900" b="1"/>
          </a:p>
        </p:txBody>
      </p:sp>
      <p:sp>
        <p:nvSpPr>
          <p:cNvPr id="573" name="Google Shape;573;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53"/>
          <p:cNvSpPr txBox="1">
            <a:spLocks noGrp="1"/>
          </p:cNvSpPr>
          <p:nvPr>
            <p:ph type="title"/>
          </p:nvPr>
        </p:nvSpPr>
        <p:spPr>
          <a:xfrm>
            <a:off x="3781075" y="1635450"/>
            <a:ext cx="1714500" cy="97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579" name="Google Shape;579;p53"/>
          <p:cNvSpPr txBox="1">
            <a:spLocks noGrp="1"/>
          </p:cNvSpPr>
          <p:nvPr>
            <p:ph type="title" idx="2"/>
          </p:nvPr>
        </p:nvSpPr>
        <p:spPr>
          <a:xfrm>
            <a:off x="1717850" y="2406625"/>
            <a:ext cx="6057600" cy="609600"/>
          </a:xfrm>
          <a:prstGeom prst="rect">
            <a:avLst/>
          </a:prstGeom>
        </p:spPr>
        <p:txBody>
          <a:bodyPr spcFirstLastPara="1" wrap="square" lIns="91425" tIns="91425" rIns="83775" bIns="91425" anchor="t" anchorCtr="0">
            <a:noAutofit/>
          </a:bodyPr>
          <a:lstStyle/>
          <a:p>
            <a:pPr marL="0" lvl="0" indent="0" algn="ctr" rtl="0">
              <a:spcBef>
                <a:spcPts val="0"/>
              </a:spcBef>
              <a:spcAft>
                <a:spcPts val="0"/>
              </a:spcAft>
              <a:buNone/>
            </a:pPr>
            <a:r>
              <a:rPr lang="en" b="1">
                <a:latin typeface="Arial"/>
                <a:ea typeface="Arial"/>
                <a:cs typeface="Arial"/>
                <a:sym typeface="Arial"/>
              </a:rPr>
              <a:t>Ví dụ sắp xếp lịch học</a:t>
            </a:r>
            <a:endParaRPr b="1">
              <a:solidFill>
                <a:schemeClr val="lt2"/>
              </a:solidFill>
              <a:latin typeface="Arial"/>
              <a:ea typeface="Arial"/>
              <a:cs typeface="Arial"/>
              <a:sym typeface="Arial"/>
            </a:endParaRPr>
          </a:p>
        </p:txBody>
      </p:sp>
      <p:sp>
        <p:nvSpPr>
          <p:cNvPr id="580" name="Google Shape;580;p5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54"/>
          <p:cNvSpPr txBox="1">
            <a:spLocks noGrp="1"/>
          </p:cNvSpPr>
          <p:nvPr>
            <p:ph type="title"/>
          </p:nvPr>
        </p:nvSpPr>
        <p:spPr>
          <a:xfrm>
            <a:off x="77050" y="0"/>
            <a:ext cx="4373400" cy="107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Chạy thử nghiệm Lingo lần 1 (LINGO1)</a:t>
            </a:r>
            <a:endParaRPr>
              <a:latin typeface="Arial"/>
              <a:ea typeface="Arial"/>
              <a:cs typeface="Arial"/>
              <a:sym typeface="Arial"/>
            </a:endParaRPr>
          </a:p>
        </p:txBody>
      </p:sp>
      <p:sp>
        <p:nvSpPr>
          <p:cNvPr id="586" name="Google Shape;586;p54"/>
          <p:cNvSpPr txBox="1"/>
          <p:nvPr/>
        </p:nvSpPr>
        <p:spPr>
          <a:xfrm>
            <a:off x="573750" y="1975525"/>
            <a:ext cx="7996500" cy="175641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Lịch học được lấy là Lịch học của học kỳ mùa thu 2015 của Khoa.</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 sz="1800" dirty="0"/>
              <a:t>Bản Lịch học ban đầu (được làm theo phương pháp truyền thống). Lịch này có tới 12 xung đột (10 xung đột ở các lớp đại học và 2 xung đột ở các lớp sau đại học).</a:t>
            </a:r>
            <a:endParaRPr sz="1800" dirty="0"/>
          </a:p>
        </p:txBody>
      </p:sp>
      <p:sp>
        <p:nvSpPr>
          <p:cNvPr id="587" name="Google Shape;587;p5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55"/>
          <p:cNvSpPr txBox="1">
            <a:spLocks noGrp="1"/>
          </p:cNvSpPr>
          <p:nvPr>
            <p:ph type="title"/>
          </p:nvPr>
        </p:nvSpPr>
        <p:spPr>
          <a:xfrm>
            <a:off x="720000" y="540000"/>
            <a:ext cx="355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3" name="Google Shape;593;p55"/>
          <p:cNvSpPr txBox="1">
            <a:spLocks noGrp="1"/>
          </p:cNvSpPr>
          <p:nvPr>
            <p:ph type="subTitle" idx="1"/>
          </p:nvPr>
        </p:nvSpPr>
        <p:spPr>
          <a:xfrm>
            <a:off x="1072413" y="2286900"/>
            <a:ext cx="158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594" name="Google Shape;594;p55"/>
          <p:cNvSpPr txBox="1">
            <a:spLocks noGrp="1"/>
          </p:cNvSpPr>
          <p:nvPr>
            <p:ph type="subTitle" idx="2"/>
          </p:nvPr>
        </p:nvSpPr>
        <p:spPr>
          <a:xfrm>
            <a:off x="1072413" y="1969625"/>
            <a:ext cx="1585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595" name="Google Shape;595;p55"/>
          <p:cNvSpPr txBox="1">
            <a:spLocks noGrp="1"/>
          </p:cNvSpPr>
          <p:nvPr>
            <p:ph type="subTitle" idx="3"/>
          </p:nvPr>
        </p:nvSpPr>
        <p:spPr>
          <a:xfrm>
            <a:off x="1072413" y="3648975"/>
            <a:ext cx="158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596" name="Google Shape;596;p55"/>
          <p:cNvSpPr txBox="1">
            <a:spLocks noGrp="1"/>
          </p:cNvSpPr>
          <p:nvPr>
            <p:ph type="subTitle" idx="4"/>
          </p:nvPr>
        </p:nvSpPr>
        <p:spPr>
          <a:xfrm>
            <a:off x="1072413" y="3331700"/>
            <a:ext cx="1585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597" name="Google Shape;597;p55"/>
          <p:cNvSpPr txBox="1">
            <a:spLocks noGrp="1"/>
          </p:cNvSpPr>
          <p:nvPr>
            <p:ph type="subTitle" idx="5"/>
          </p:nvPr>
        </p:nvSpPr>
        <p:spPr>
          <a:xfrm>
            <a:off x="3831785" y="2286900"/>
            <a:ext cx="158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598" name="Google Shape;598;p55"/>
          <p:cNvSpPr txBox="1">
            <a:spLocks noGrp="1"/>
          </p:cNvSpPr>
          <p:nvPr>
            <p:ph type="subTitle" idx="6"/>
          </p:nvPr>
        </p:nvSpPr>
        <p:spPr>
          <a:xfrm>
            <a:off x="3831785" y="1969625"/>
            <a:ext cx="1585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599" name="Google Shape;599;p55"/>
          <p:cNvSpPr txBox="1">
            <a:spLocks noGrp="1"/>
          </p:cNvSpPr>
          <p:nvPr>
            <p:ph type="subTitle" idx="7"/>
          </p:nvPr>
        </p:nvSpPr>
        <p:spPr>
          <a:xfrm>
            <a:off x="3831785" y="3648975"/>
            <a:ext cx="158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600" name="Google Shape;600;p55"/>
          <p:cNvSpPr txBox="1">
            <a:spLocks noGrp="1"/>
          </p:cNvSpPr>
          <p:nvPr>
            <p:ph type="subTitle" idx="8"/>
          </p:nvPr>
        </p:nvSpPr>
        <p:spPr>
          <a:xfrm>
            <a:off x="3831785" y="3331700"/>
            <a:ext cx="1585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601" name="Google Shape;601;p55"/>
          <p:cNvSpPr txBox="1">
            <a:spLocks noGrp="1"/>
          </p:cNvSpPr>
          <p:nvPr>
            <p:ph type="subTitle" idx="9"/>
          </p:nvPr>
        </p:nvSpPr>
        <p:spPr>
          <a:xfrm>
            <a:off x="6591160" y="2286900"/>
            <a:ext cx="158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602" name="Google Shape;602;p55"/>
          <p:cNvSpPr txBox="1">
            <a:spLocks noGrp="1"/>
          </p:cNvSpPr>
          <p:nvPr>
            <p:ph type="subTitle" idx="13"/>
          </p:nvPr>
        </p:nvSpPr>
        <p:spPr>
          <a:xfrm>
            <a:off x="6591160" y="1969625"/>
            <a:ext cx="1585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603" name="Google Shape;603;p55"/>
          <p:cNvSpPr txBox="1">
            <a:spLocks noGrp="1"/>
          </p:cNvSpPr>
          <p:nvPr>
            <p:ph type="subTitle" idx="14"/>
          </p:nvPr>
        </p:nvSpPr>
        <p:spPr>
          <a:xfrm>
            <a:off x="6591160" y="3648975"/>
            <a:ext cx="158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604" name="Google Shape;604;p55"/>
          <p:cNvSpPr txBox="1">
            <a:spLocks noGrp="1"/>
          </p:cNvSpPr>
          <p:nvPr>
            <p:ph type="subTitle" idx="15"/>
          </p:nvPr>
        </p:nvSpPr>
        <p:spPr>
          <a:xfrm>
            <a:off x="6591160" y="3331700"/>
            <a:ext cx="1585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605" name="Google Shape;605;p55"/>
          <p:cNvPicPr preferRelativeResize="0"/>
          <p:nvPr/>
        </p:nvPicPr>
        <p:blipFill>
          <a:blip r:embed="rId3">
            <a:alphaModFix/>
          </a:blip>
          <a:stretch>
            <a:fillRect/>
          </a:stretch>
        </p:blipFill>
        <p:spPr>
          <a:xfrm>
            <a:off x="0" y="0"/>
            <a:ext cx="9143999" cy="5290424"/>
          </a:xfrm>
          <a:prstGeom prst="rect">
            <a:avLst/>
          </a:prstGeom>
          <a:noFill/>
          <a:ln>
            <a:noFill/>
          </a:ln>
        </p:spPr>
      </p:pic>
      <p:sp>
        <p:nvSpPr>
          <p:cNvPr id="606" name="Google Shape;606;p55"/>
          <p:cNvSpPr/>
          <p:nvPr/>
        </p:nvSpPr>
        <p:spPr>
          <a:xfrm>
            <a:off x="1587150" y="659525"/>
            <a:ext cx="6589200" cy="33489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5"/>
          <p:cNvSpPr/>
          <p:nvPr/>
        </p:nvSpPr>
        <p:spPr>
          <a:xfrm>
            <a:off x="3437425" y="4299700"/>
            <a:ext cx="4266900" cy="5727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56"/>
          <p:cNvSpPr txBox="1">
            <a:spLocks noGrp="1"/>
          </p:cNvSpPr>
          <p:nvPr>
            <p:ph type="title"/>
          </p:nvPr>
        </p:nvSpPr>
        <p:spPr>
          <a:xfrm>
            <a:off x="77050" y="0"/>
            <a:ext cx="4373400" cy="107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Chạy thử nghiệm Lingo lần 1 (LINGO1)</a:t>
            </a:r>
            <a:endParaRPr>
              <a:latin typeface="Arial"/>
              <a:ea typeface="Arial"/>
              <a:cs typeface="Arial"/>
              <a:sym typeface="Arial"/>
            </a:endParaRPr>
          </a:p>
        </p:txBody>
      </p:sp>
      <p:sp>
        <p:nvSpPr>
          <p:cNvPr id="614" name="Google Shape;614;p56"/>
          <p:cNvSpPr txBox="1"/>
          <p:nvPr/>
        </p:nvSpPr>
        <p:spPr>
          <a:xfrm>
            <a:off x="462150" y="1125013"/>
            <a:ext cx="7989000" cy="62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Trong lần chạy thực nghiệm 1, lịch học cho các lớp thứ 2-4-6 là không phù hợp bởi vì các phương trình (equations) và ràng buộc. </a:t>
            </a:r>
            <a:endParaRPr sz="1800" dirty="0"/>
          </a:p>
          <a:p>
            <a:pPr marL="0" lvl="0" indent="0" algn="l" rtl="0">
              <a:spcBef>
                <a:spcPts val="0"/>
              </a:spcBef>
              <a:spcAft>
                <a:spcPts val="0"/>
              </a:spcAft>
              <a:buNone/>
            </a:pPr>
            <a:endParaRPr sz="1800" dirty="0"/>
          </a:p>
        </p:txBody>
      </p:sp>
      <p:grpSp>
        <p:nvGrpSpPr>
          <p:cNvPr id="615" name="Google Shape;615;p56"/>
          <p:cNvGrpSpPr/>
          <p:nvPr/>
        </p:nvGrpSpPr>
        <p:grpSpPr>
          <a:xfrm>
            <a:off x="462150" y="1888532"/>
            <a:ext cx="7856238" cy="1029800"/>
            <a:chOff x="629575" y="2054707"/>
            <a:chExt cx="7856238" cy="1029800"/>
          </a:xfrm>
        </p:grpSpPr>
        <p:sp>
          <p:nvSpPr>
            <p:cNvPr id="616" name="Google Shape;616;p56"/>
            <p:cNvSpPr/>
            <p:nvPr/>
          </p:nvSpPr>
          <p:spPr>
            <a:xfrm>
              <a:off x="629575" y="2337207"/>
              <a:ext cx="1170300" cy="747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Dùng DEBUG để kiểm tra</a:t>
              </a:r>
              <a:endParaRPr/>
            </a:p>
          </p:txBody>
        </p:sp>
        <p:sp>
          <p:nvSpPr>
            <p:cNvPr id="617" name="Google Shape;617;p56"/>
            <p:cNvSpPr txBox="1"/>
            <p:nvPr/>
          </p:nvSpPr>
          <p:spPr>
            <a:xfrm>
              <a:off x="1810213" y="2062376"/>
              <a:ext cx="6675600" cy="99811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solidFill>
                    <a:schemeClr val="dk1"/>
                  </a:solidFill>
                </a:rPr>
                <a:t>Sau khi sử dụng Debug, các ràng buộc yêu cầu tách các lớp học mức độ 300 và các tiết thực hành thành các ràng buộc độc lập</a:t>
              </a:r>
              <a:endParaRPr sz="1800" dirty="0">
                <a:latin typeface="Source Sans Pro"/>
                <a:ea typeface="Source Sans Pro"/>
                <a:cs typeface="Source Sans Pro"/>
                <a:sym typeface="Source Sans Pro"/>
              </a:endParaRPr>
            </a:p>
          </p:txBody>
        </p:sp>
        <p:sp>
          <p:nvSpPr>
            <p:cNvPr id="618" name="Google Shape;618;p56"/>
            <p:cNvSpPr txBox="1"/>
            <p:nvPr/>
          </p:nvSpPr>
          <p:spPr>
            <a:xfrm>
              <a:off x="843021" y="2054707"/>
              <a:ext cx="743400" cy="20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t>Bước 8A</a:t>
              </a:r>
              <a:endParaRPr sz="900" b="1"/>
            </a:p>
          </p:txBody>
        </p:sp>
      </p:grpSp>
      <p:sp>
        <p:nvSpPr>
          <p:cNvPr id="619" name="Google Shape;619;p56"/>
          <p:cNvSpPr txBox="1"/>
          <p:nvPr/>
        </p:nvSpPr>
        <p:spPr>
          <a:xfrm>
            <a:off x="275063" y="3056638"/>
            <a:ext cx="8665787" cy="71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dirty="0">
                <a:solidFill>
                  <a:schemeClr val="dk1"/>
                </a:solidFill>
              </a:rPr>
              <a:t>Nguyên nhân là có tới 15 lớp nhưng chỉ có 10 tiết một ngày. </a:t>
            </a:r>
            <a:r>
              <a:rPr lang="en" sz="1800" dirty="0">
                <a:solidFill>
                  <a:schemeClr val="dk1"/>
                </a:solidFill>
              </a:rPr>
              <a:t>Vì vậy, một vài lớp thực hành phải có chồng chéo với lớp lý thuyết (nhưng không phải cùng môn học)</a:t>
            </a:r>
            <a:endParaRPr sz="1800" dirty="0"/>
          </a:p>
        </p:txBody>
      </p:sp>
      <p:sp>
        <p:nvSpPr>
          <p:cNvPr id="620" name="Google Shape;620;p56"/>
          <p:cNvSpPr/>
          <p:nvPr/>
        </p:nvSpPr>
        <p:spPr>
          <a:xfrm>
            <a:off x="368700" y="3989375"/>
            <a:ext cx="1274100" cy="7473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Chạy thử nghiệm LINGO</a:t>
            </a:r>
            <a:endParaRPr/>
          </a:p>
        </p:txBody>
      </p:sp>
      <p:sp>
        <p:nvSpPr>
          <p:cNvPr id="621" name="Google Shape;621;p56"/>
          <p:cNvSpPr txBox="1"/>
          <p:nvPr/>
        </p:nvSpPr>
        <p:spPr>
          <a:xfrm>
            <a:off x="589196" y="3729557"/>
            <a:ext cx="743400" cy="20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t>Bước 8A</a:t>
            </a:r>
            <a:endParaRPr sz="900" b="1"/>
          </a:p>
        </p:txBody>
      </p:sp>
      <p:sp>
        <p:nvSpPr>
          <p:cNvPr id="622" name="Google Shape;622;p56"/>
          <p:cNvSpPr txBox="1"/>
          <p:nvPr/>
        </p:nvSpPr>
        <p:spPr>
          <a:xfrm>
            <a:off x="1642800" y="4004375"/>
            <a:ext cx="7724224" cy="71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rPr>
              <a:t>Sau khi áp dụng các thay đổi này, LINGO đã tìm được lời giải tối ưu, </a:t>
            </a:r>
            <a:endParaRPr sz="1800" dirty="0">
              <a:solidFill>
                <a:schemeClr val="dk1"/>
              </a:solidFill>
            </a:endParaRPr>
          </a:p>
          <a:p>
            <a:pPr marL="0" lvl="0" indent="0" algn="l" rtl="0">
              <a:spcBef>
                <a:spcPts val="0"/>
              </a:spcBef>
              <a:spcAft>
                <a:spcPts val="0"/>
              </a:spcAft>
              <a:buNone/>
            </a:pPr>
            <a:r>
              <a:rPr lang="en" sz="1800" dirty="0">
                <a:solidFill>
                  <a:schemeClr val="dk1"/>
                </a:solidFill>
              </a:rPr>
              <a:t>nhưng có tới 12 xung đột cho lịch học các ngày thứ 2-4-6.</a:t>
            </a:r>
            <a:endParaRPr sz="1800" dirty="0">
              <a:latin typeface="Source Sans Pro"/>
              <a:ea typeface="Source Sans Pro"/>
              <a:cs typeface="Source Sans Pro"/>
              <a:sym typeface="Source Sans Pro"/>
            </a:endParaRPr>
          </a:p>
        </p:txBody>
      </p:sp>
      <p:sp>
        <p:nvSpPr>
          <p:cNvPr id="623" name="Google Shape;623;p5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57"/>
          <p:cNvSpPr txBox="1">
            <a:spLocks noGrp="1"/>
          </p:cNvSpPr>
          <p:nvPr>
            <p:ph type="title"/>
          </p:nvPr>
        </p:nvSpPr>
        <p:spPr>
          <a:xfrm>
            <a:off x="77050" y="0"/>
            <a:ext cx="4373400" cy="107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Chạy thử nghiệm Lingo lần 1 (LINGO1)</a:t>
            </a:r>
            <a:endParaRPr>
              <a:latin typeface="Arial"/>
              <a:ea typeface="Arial"/>
              <a:cs typeface="Arial"/>
              <a:sym typeface="Arial"/>
            </a:endParaRPr>
          </a:p>
        </p:txBody>
      </p:sp>
      <p:grpSp>
        <p:nvGrpSpPr>
          <p:cNvPr id="630" name="Google Shape;630;p57"/>
          <p:cNvGrpSpPr/>
          <p:nvPr/>
        </p:nvGrpSpPr>
        <p:grpSpPr>
          <a:xfrm>
            <a:off x="157425" y="2064900"/>
            <a:ext cx="1190400" cy="1013688"/>
            <a:chOff x="3250950" y="3669813"/>
            <a:chExt cx="1190400" cy="1013688"/>
          </a:xfrm>
        </p:grpSpPr>
        <p:sp>
          <p:nvSpPr>
            <p:cNvPr id="631" name="Google Shape;631;p57"/>
            <p:cNvSpPr/>
            <p:nvPr/>
          </p:nvSpPr>
          <p:spPr>
            <a:xfrm>
              <a:off x="3250950" y="3936200"/>
              <a:ext cx="1190400" cy="747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Phân tích kết quả</a:t>
              </a:r>
              <a:endParaRPr/>
            </a:p>
          </p:txBody>
        </p:sp>
        <p:sp>
          <p:nvSpPr>
            <p:cNvPr id="632" name="Google Shape;632;p57"/>
            <p:cNvSpPr txBox="1"/>
            <p:nvPr/>
          </p:nvSpPr>
          <p:spPr>
            <a:xfrm>
              <a:off x="3520275" y="3669813"/>
              <a:ext cx="756000" cy="20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t>Bước 9</a:t>
              </a:r>
              <a:endParaRPr sz="900" b="1"/>
            </a:p>
          </p:txBody>
        </p:sp>
      </p:grpSp>
      <p:sp>
        <p:nvSpPr>
          <p:cNvPr id="633" name="Google Shape;633;p57"/>
          <p:cNvSpPr txBox="1"/>
          <p:nvPr/>
        </p:nvSpPr>
        <p:spPr>
          <a:xfrm>
            <a:off x="1567150" y="1747974"/>
            <a:ext cx="7524300" cy="263073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rPr>
              <a:t>Đối với các lớp thứ 3-5, lịch học ban đầu cũng không hợp lý vì có nhiều có lớp học kéo dài 2h và các lớp thực hành(tổng cộng 20 lớp).</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r>
              <a:rPr lang="en" sz="1800" dirty="0">
                <a:solidFill>
                  <a:schemeClr val="dk1"/>
                </a:solidFill>
              </a:rPr>
              <a:t>Sau khi DEBUG, các trường hợp ở các lớp cấp độ 300 tương tự như lớp thứ 2-4-6 cũng xuất hiện trong lớp thứ 3-5.</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r>
              <a:rPr lang="en" sz="1800" dirty="0">
                <a:solidFill>
                  <a:schemeClr val="dk1"/>
                </a:solidFill>
              </a:rPr>
              <a:t>Vì vậy, phải chấp nhận một vài chồng chéo giữa các lớp lý thuyết và thực hành. Sau khi có được kết quả tối ưu, vẫn còn 4 xung đột chưa giải quyết được là các xung đột 1, 2, 3, 4.</a:t>
            </a:r>
            <a:endParaRPr sz="1800" dirty="0"/>
          </a:p>
        </p:txBody>
      </p:sp>
      <p:sp>
        <p:nvSpPr>
          <p:cNvPr id="634" name="Google Shape;634;p5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58"/>
          <p:cNvSpPr txBox="1">
            <a:spLocks noGrp="1"/>
          </p:cNvSpPr>
          <p:nvPr>
            <p:ph type="title"/>
          </p:nvPr>
        </p:nvSpPr>
        <p:spPr>
          <a:xfrm>
            <a:off x="77050" y="0"/>
            <a:ext cx="4373400" cy="107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Chạy thử nghiệm Lingo lần 2 (LINGO2)</a:t>
            </a:r>
            <a:endParaRPr>
              <a:latin typeface="Arial"/>
              <a:ea typeface="Arial"/>
              <a:cs typeface="Arial"/>
              <a:sym typeface="Arial"/>
            </a:endParaRPr>
          </a:p>
        </p:txBody>
      </p:sp>
      <p:sp>
        <p:nvSpPr>
          <p:cNvPr id="640" name="Google Shape;640;p58"/>
          <p:cNvSpPr txBox="1"/>
          <p:nvPr/>
        </p:nvSpPr>
        <p:spPr>
          <a:xfrm>
            <a:off x="401825" y="1051288"/>
            <a:ext cx="8538900" cy="653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t>Có thể nhận thấy rằng phần lớn các xung đột là chồng chéo các lớp thực hành của các lớp cấp độ 300, đặc biệt là các lớp thứ 2-4-6.</a:t>
            </a:r>
            <a:endParaRPr sz="1800" dirty="0"/>
          </a:p>
          <a:p>
            <a:pPr marL="0" lvl="0" indent="0" algn="l" rtl="0">
              <a:lnSpc>
                <a:spcPct val="115000"/>
              </a:lnSpc>
              <a:spcBef>
                <a:spcPts val="0"/>
              </a:spcBef>
              <a:spcAft>
                <a:spcPts val="0"/>
              </a:spcAft>
              <a:buNone/>
            </a:pPr>
            <a:endParaRPr sz="1800" dirty="0"/>
          </a:p>
          <a:p>
            <a:pPr marL="0" lvl="0" indent="0" algn="l" rtl="0">
              <a:spcBef>
                <a:spcPts val="0"/>
              </a:spcBef>
              <a:spcAft>
                <a:spcPts val="0"/>
              </a:spcAft>
              <a:buNone/>
            </a:pPr>
            <a:endParaRPr sz="1800" dirty="0"/>
          </a:p>
        </p:txBody>
      </p:sp>
      <p:sp>
        <p:nvSpPr>
          <p:cNvPr id="641" name="Google Shape;641;p58"/>
          <p:cNvSpPr/>
          <p:nvPr/>
        </p:nvSpPr>
        <p:spPr>
          <a:xfrm>
            <a:off x="401825" y="2408750"/>
            <a:ext cx="1190400" cy="13986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Chỉnh sửa ràng buộc</a:t>
            </a:r>
            <a:endParaRPr/>
          </a:p>
        </p:txBody>
      </p:sp>
      <p:sp>
        <p:nvSpPr>
          <p:cNvPr id="642" name="Google Shape;642;p58"/>
          <p:cNvSpPr txBox="1"/>
          <p:nvPr/>
        </p:nvSpPr>
        <p:spPr>
          <a:xfrm>
            <a:off x="1702800" y="1801950"/>
            <a:ext cx="5738400" cy="1492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dirty="0">
                <a:solidFill>
                  <a:schemeClr val="dk1"/>
                </a:solidFill>
              </a:rPr>
              <a:t>Vì vậy, cần phải điều chỉnh hàm mục tiêu và các ràng buộc. </a:t>
            </a:r>
            <a:endParaRPr sz="1800" dirty="0">
              <a:solidFill>
                <a:schemeClr val="dk1"/>
              </a:solidFill>
            </a:endParaRPr>
          </a:p>
          <a:p>
            <a:pPr marL="0" lvl="0" indent="0" algn="l" rtl="0">
              <a:lnSpc>
                <a:spcPct val="115000"/>
              </a:lnSpc>
              <a:spcBef>
                <a:spcPts val="0"/>
              </a:spcBef>
              <a:spcAft>
                <a:spcPts val="0"/>
              </a:spcAft>
              <a:buNone/>
            </a:pPr>
            <a:r>
              <a:rPr lang="en" sz="1800" dirty="0">
                <a:solidFill>
                  <a:schemeClr val="dk1"/>
                </a:solidFill>
              </a:rPr>
              <a:t>Lớp thực hành chỉ được tổ chức dạy một lần một tuần nhưng lại được đặt một biến riêng ( Ví dụ: 370L1,370L2, 370L3). </a:t>
            </a:r>
            <a:endParaRPr sz="1800" dirty="0">
              <a:solidFill>
                <a:schemeClr val="dk1"/>
              </a:solidFill>
            </a:endParaRPr>
          </a:p>
          <a:p>
            <a:pPr marL="0" lvl="0" indent="0" algn="l" rtl="0">
              <a:spcBef>
                <a:spcPts val="0"/>
              </a:spcBef>
              <a:spcAft>
                <a:spcPts val="0"/>
              </a:spcAft>
              <a:buClr>
                <a:schemeClr val="dk1"/>
              </a:buClr>
              <a:buSzPts val="1100"/>
              <a:buFont typeface="Arial"/>
              <a:buNone/>
            </a:pPr>
            <a:r>
              <a:rPr lang="en" sz="1800" dirty="0">
                <a:solidFill>
                  <a:schemeClr val="dk1"/>
                </a:solidFill>
              </a:rPr>
              <a:t>Trong lần chạy thực nghiệm 2, 3 ca thực hành được dạy vào 3 ngày riêng biệt sẽ được gộp lại chỉ 1 biến , thay vì 3 biến như ban đầu (370L(1, 2, 3)). </a:t>
            </a:r>
            <a:endParaRPr sz="1800" dirty="0">
              <a:solidFill>
                <a:schemeClr val="dk1"/>
              </a:solidFill>
            </a:endParaRPr>
          </a:p>
        </p:txBody>
      </p:sp>
      <p:sp>
        <p:nvSpPr>
          <p:cNvPr id="643" name="Google Shape;643;p58"/>
          <p:cNvSpPr txBox="1"/>
          <p:nvPr/>
        </p:nvSpPr>
        <p:spPr>
          <a:xfrm>
            <a:off x="619025" y="2135813"/>
            <a:ext cx="756000" cy="20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t>Bước 11</a:t>
            </a:r>
            <a:endParaRPr sz="900" b="1"/>
          </a:p>
        </p:txBody>
      </p:sp>
      <p:sp>
        <p:nvSpPr>
          <p:cNvPr id="644" name="Google Shape;644;p58"/>
          <p:cNvSpPr txBox="1"/>
          <p:nvPr/>
        </p:nvSpPr>
        <p:spPr>
          <a:xfrm>
            <a:off x="401824" y="4307661"/>
            <a:ext cx="6928925" cy="6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dk1"/>
                </a:solidFill>
              </a:rPr>
              <a:t>Bằng cách này, các ca học thực hành sẽ diễn ra cùng 1 tiết học nhưng khác ngày.</a:t>
            </a:r>
            <a:endParaRPr sz="1800" b="1" dirty="0">
              <a:latin typeface="Source Sans Pro"/>
              <a:ea typeface="Source Sans Pro"/>
              <a:cs typeface="Source Sans Pro"/>
              <a:sym typeface="Source Sans Pro"/>
            </a:endParaRPr>
          </a:p>
        </p:txBody>
      </p:sp>
      <p:pic>
        <p:nvPicPr>
          <p:cNvPr id="645" name="Google Shape;645;p58"/>
          <p:cNvPicPr preferRelativeResize="0"/>
          <p:nvPr/>
        </p:nvPicPr>
        <p:blipFill>
          <a:blip r:embed="rId3">
            <a:alphaModFix/>
          </a:blip>
          <a:stretch>
            <a:fillRect/>
          </a:stretch>
        </p:blipFill>
        <p:spPr>
          <a:xfrm>
            <a:off x="7330750" y="1801950"/>
            <a:ext cx="1695450" cy="2628900"/>
          </a:xfrm>
          <a:prstGeom prst="rect">
            <a:avLst/>
          </a:prstGeom>
          <a:noFill/>
          <a:ln>
            <a:noFill/>
          </a:ln>
        </p:spPr>
      </p:pic>
      <p:sp>
        <p:nvSpPr>
          <p:cNvPr id="646" name="Google Shape;646;p5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59"/>
          <p:cNvSpPr txBox="1">
            <a:spLocks noGrp="1"/>
          </p:cNvSpPr>
          <p:nvPr>
            <p:ph type="title"/>
          </p:nvPr>
        </p:nvSpPr>
        <p:spPr>
          <a:xfrm>
            <a:off x="77050" y="0"/>
            <a:ext cx="4373400" cy="107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Chạy thử nghiệm Lingo lần 2 (LINGO2)</a:t>
            </a:r>
            <a:endParaRPr>
              <a:latin typeface="Arial"/>
              <a:ea typeface="Arial"/>
              <a:cs typeface="Arial"/>
              <a:sym typeface="Arial"/>
            </a:endParaRPr>
          </a:p>
        </p:txBody>
      </p:sp>
      <p:sp>
        <p:nvSpPr>
          <p:cNvPr id="652" name="Google Shape;652;p59"/>
          <p:cNvSpPr txBox="1"/>
          <p:nvPr/>
        </p:nvSpPr>
        <p:spPr>
          <a:xfrm>
            <a:off x="537823" y="1507508"/>
            <a:ext cx="8187300" cy="292154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rPr>
              <a:t>Khi quan sát kết quả trực quan một vài xung đột có thể được điều chỉnh thủ công.</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r>
              <a:rPr lang="en" sz="1800" dirty="0">
                <a:solidFill>
                  <a:schemeClr val="dk1"/>
                </a:solidFill>
              </a:rPr>
              <a:t>Mục tiêu của điều chỉnh thủ công là không có ca học thực hành nào chồng lấn với nhau, bởi vì 2 ca thực hành (của các lớp khác nhau) diễn ra cùng thời điểm sẽ vượt quá sức chứa phòng thực hành.</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r>
              <a:rPr lang="en" sz="1800" b="1" dirty="0">
                <a:solidFill>
                  <a:schemeClr val="dk1"/>
                </a:solidFill>
              </a:rPr>
              <a:t>Các ca học thực hành</a:t>
            </a:r>
            <a:r>
              <a:rPr lang="en" sz="1800" dirty="0">
                <a:solidFill>
                  <a:schemeClr val="dk1"/>
                </a:solidFill>
              </a:rPr>
              <a:t> sẽ được sắp xếp vào những tiết học phù hợp, việc này sẽ lặp lại đến khi nào không còn sự chồng chéo (giảm 2 xung đột).</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r>
              <a:rPr lang="en" sz="1800" b="1" dirty="0">
                <a:solidFill>
                  <a:schemeClr val="dk1"/>
                </a:solidFill>
              </a:rPr>
              <a:t>Tương tự cho các lớp lý thuyết,</a:t>
            </a:r>
            <a:r>
              <a:rPr lang="en" sz="1800" dirty="0">
                <a:solidFill>
                  <a:schemeClr val="dk1"/>
                </a:solidFill>
              </a:rPr>
              <a:t> miễn là các thay đổi được thực hiện không tạo ra thêm xung đột mới nào. Quá trình điều chỉnh thủ công này giúp loại bỏ 4 xung đột.</a:t>
            </a:r>
            <a:endParaRPr sz="1800" dirty="0">
              <a:solidFill>
                <a:schemeClr val="dk1"/>
              </a:solidFill>
            </a:endParaRPr>
          </a:p>
        </p:txBody>
      </p:sp>
      <p:sp>
        <p:nvSpPr>
          <p:cNvPr id="653" name="Google Shape;653;p5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654" name="Google Shape;654;p59"/>
          <p:cNvSpPr txBox="1"/>
          <p:nvPr/>
        </p:nvSpPr>
        <p:spPr>
          <a:xfrm>
            <a:off x="537823" y="918095"/>
            <a:ext cx="8187300" cy="48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1800" dirty="0">
                <a:solidFill>
                  <a:schemeClr val="dk1"/>
                </a:solidFill>
              </a:rPr>
              <a:t>Mô hình LINGO2 có ít xung đột hơn mô hình LINGO1 nhưng vẫn có tới 10 xung đột. Các xung đột này trong mô hình trực quan.</a:t>
            </a:r>
          </a:p>
          <a:p>
            <a:pPr marL="0" lvl="0" indent="0" algn="l" rtl="0">
              <a:spcBef>
                <a:spcPts val="0"/>
              </a:spcBef>
              <a:spcAft>
                <a:spcPts val="0"/>
              </a:spcAft>
              <a:buClr>
                <a:schemeClr val="dk1"/>
              </a:buClr>
              <a:buSzPts val="1100"/>
              <a:buFont typeface="Arial"/>
              <a:buNone/>
            </a:pPr>
            <a:endParaRPr lang="vi-VN" sz="1800" dirty="0">
              <a:latin typeface="Source Sans Pro"/>
              <a:ea typeface="Source Sans Pro"/>
              <a:cs typeface="Source Sans Pro"/>
              <a:sym typeface="Source Sans Pr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61"/>
          <p:cNvSpPr txBox="1">
            <a:spLocks noGrp="1"/>
          </p:cNvSpPr>
          <p:nvPr>
            <p:ph type="title"/>
          </p:nvPr>
        </p:nvSpPr>
        <p:spPr>
          <a:xfrm>
            <a:off x="77050" y="0"/>
            <a:ext cx="4373400" cy="107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Chạy thử nghiệm Lingo lần 2 (LINGO2)</a:t>
            </a:r>
            <a:endParaRPr>
              <a:latin typeface="Arial"/>
              <a:ea typeface="Arial"/>
              <a:cs typeface="Arial"/>
              <a:sym typeface="Arial"/>
            </a:endParaRPr>
          </a:p>
        </p:txBody>
      </p:sp>
      <p:pic>
        <p:nvPicPr>
          <p:cNvPr id="667" name="Google Shape;667;p61"/>
          <p:cNvPicPr preferRelativeResize="0"/>
          <p:nvPr/>
        </p:nvPicPr>
        <p:blipFill>
          <a:blip r:embed="rId3">
            <a:alphaModFix/>
          </a:blip>
          <a:stretch>
            <a:fillRect/>
          </a:stretch>
        </p:blipFill>
        <p:spPr>
          <a:xfrm>
            <a:off x="293150" y="901575"/>
            <a:ext cx="3333425" cy="4241925"/>
          </a:xfrm>
          <a:prstGeom prst="rect">
            <a:avLst/>
          </a:prstGeom>
          <a:noFill/>
          <a:ln>
            <a:noFill/>
          </a:ln>
        </p:spPr>
      </p:pic>
      <p:pic>
        <p:nvPicPr>
          <p:cNvPr id="668" name="Google Shape;668;p61"/>
          <p:cNvPicPr preferRelativeResize="0"/>
          <p:nvPr/>
        </p:nvPicPr>
        <p:blipFill>
          <a:blip r:embed="rId4">
            <a:alphaModFix/>
          </a:blip>
          <a:stretch>
            <a:fillRect/>
          </a:stretch>
        </p:blipFill>
        <p:spPr>
          <a:xfrm>
            <a:off x="4058650" y="1455475"/>
            <a:ext cx="4388750" cy="3688025"/>
          </a:xfrm>
          <a:prstGeom prst="rect">
            <a:avLst/>
          </a:prstGeom>
          <a:noFill/>
          <a:ln>
            <a:noFill/>
          </a:ln>
        </p:spPr>
      </p:pic>
      <p:sp>
        <p:nvSpPr>
          <p:cNvPr id="669" name="Google Shape;669;p61"/>
          <p:cNvSpPr txBox="1"/>
          <p:nvPr/>
        </p:nvSpPr>
        <p:spPr>
          <a:xfrm>
            <a:off x="3767199" y="763475"/>
            <a:ext cx="5213249" cy="58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Source Sans Pro"/>
                <a:ea typeface="Source Sans Pro"/>
                <a:cs typeface="Source Sans Pro"/>
                <a:sym typeface="Source Sans Pro"/>
              </a:rPr>
              <a:t>Các lớp học được điều chỉnh từ lịch học theo phương pháp truyền thống bằng  phương pháp đề xuất</a:t>
            </a:r>
            <a:endParaRPr sz="1800" b="1" dirty="0">
              <a:latin typeface="Source Sans Pro"/>
              <a:ea typeface="Source Sans Pro"/>
              <a:cs typeface="Source Sans Pro"/>
              <a:sym typeface="Source Sans Pro"/>
            </a:endParaRPr>
          </a:p>
        </p:txBody>
      </p:sp>
      <p:sp>
        <p:nvSpPr>
          <p:cNvPr id="670" name="Google Shape;670;p6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4"/>
          <p:cNvSpPr txBox="1">
            <a:spLocks noGrp="1"/>
          </p:cNvSpPr>
          <p:nvPr>
            <p:ph type="title"/>
          </p:nvPr>
        </p:nvSpPr>
        <p:spPr>
          <a:xfrm>
            <a:off x="3781075" y="1635450"/>
            <a:ext cx="1714500" cy="97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235" name="Google Shape;235;p34"/>
          <p:cNvSpPr txBox="1">
            <a:spLocks noGrp="1"/>
          </p:cNvSpPr>
          <p:nvPr>
            <p:ph type="title" idx="2"/>
          </p:nvPr>
        </p:nvSpPr>
        <p:spPr>
          <a:xfrm>
            <a:off x="2343300" y="2406625"/>
            <a:ext cx="4457700" cy="609600"/>
          </a:xfrm>
          <a:prstGeom prst="rect">
            <a:avLst/>
          </a:prstGeom>
        </p:spPr>
        <p:txBody>
          <a:bodyPr spcFirstLastPara="1" wrap="square" lIns="91425" tIns="91425" rIns="83775" bIns="91425" anchor="t" anchorCtr="0">
            <a:noAutofit/>
          </a:bodyPr>
          <a:lstStyle/>
          <a:p>
            <a:pPr marL="0" lvl="0" indent="0" algn="ctr" rtl="0">
              <a:spcBef>
                <a:spcPts val="0"/>
              </a:spcBef>
              <a:spcAft>
                <a:spcPts val="0"/>
              </a:spcAft>
              <a:buNone/>
            </a:pPr>
            <a:r>
              <a:rPr lang="en" b="1">
                <a:latin typeface="Arial"/>
                <a:ea typeface="Arial"/>
                <a:cs typeface="Arial"/>
                <a:sym typeface="Arial"/>
              </a:rPr>
              <a:t>GIỚI THIỆU</a:t>
            </a:r>
            <a:endParaRPr b="1">
              <a:solidFill>
                <a:schemeClr val="lt2"/>
              </a:solidFill>
              <a:latin typeface="Arial"/>
              <a:ea typeface="Arial"/>
              <a:cs typeface="Arial"/>
              <a:sym typeface="Arial"/>
            </a:endParaRPr>
          </a:p>
        </p:txBody>
      </p:sp>
      <p:sp>
        <p:nvSpPr>
          <p:cNvPr id="236" name="Google Shape;236;p34"/>
          <p:cNvSpPr txBox="1">
            <a:spLocks noGrp="1"/>
          </p:cNvSpPr>
          <p:nvPr>
            <p:ph type="subTitle" idx="1"/>
          </p:nvPr>
        </p:nvSpPr>
        <p:spPr>
          <a:xfrm>
            <a:off x="1709250" y="3016225"/>
            <a:ext cx="5725800" cy="730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latin typeface="Arial"/>
                <a:ea typeface="Arial"/>
                <a:cs typeface="Arial"/>
                <a:sym typeface="Arial"/>
              </a:rPr>
              <a:t>Bài toán sắp xếp thời khóa biểu tại Khoa Kỹ thuật xây dựng Trường Đại học Hawaii Manoa</a:t>
            </a:r>
            <a:endParaRPr>
              <a:latin typeface="Arial"/>
              <a:ea typeface="Arial"/>
              <a:cs typeface="Arial"/>
              <a:sym typeface="Arial"/>
            </a:endParaRPr>
          </a:p>
        </p:txBody>
      </p:sp>
      <p:pic>
        <p:nvPicPr>
          <p:cNvPr id="237" name="Google Shape;237;p34"/>
          <p:cNvPicPr preferRelativeResize="0"/>
          <p:nvPr/>
        </p:nvPicPr>
        <p:blipFill>
          <a:blip r:embed="rId3">
            <a:alphaModFix/>
          </a:blip>
          <a:stretch>
            <a:fillRect/>
          </a:stretch>
        </p:blipFill>
        <p:spPr>
          <a:xfrm>
            <a:off x="5257375" y="997375"/>
            <a:ext cx="1409250" cy="1409250"/>
          </a:xfrm>
          <a:prstGeom prst="rect">
            <a:avLst/>
          </a:prstGeom>
          <a:noFill/>
          <a:ln>
            <a:noFill/>
          </a:ln>
        </p:spPr>
      </p:pic>
      <p:sp>
        <p:nvSpPr>
          <p:cNvPr id="238" name="Google Shape;238;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62"/>
          <p:cNvSpPr txBox="1">
            <a:spLocks noGrp="1"/>
          </p:cNvSpPr>
          <p:nvPr>
            <p:ph type="title"/>
          </p:nvPr>
        </p:nvSpPr>
        <p:spPr>
          <a:xfrm>
            <a:off x="296600" y="245375"/>
            <a:ext cx="4594200" cy="10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Kết quả đạt được</a:t>
            </a:r>
            <a:endParaRPr>
              <a:latin typeface="Arial"/>
              <a:ea typeface="Arial"/>
              <a:cs typeface="Arial"/>
              <a:sym typeface="Arial"/>
            </a:endParaRPr>
          </a:p>
        </p:txBody>
      </p:sp>
      <p:sp>
        <p:nvSpPr>
          <p:cNvPr id="676" name="Google Shape;676;p62"/>
          <p:cNvSpPr txBox="1"/>
          <p:nvPr/>
        </p:nvSpPr>
        <p:spPr>
          <a:xfrm>
            <a:off x="564050" y="1008625"/>
            <a:ext cx="2986800" cy="36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Chỉ còn có 4 xung đột trong bản lịch học được mô hình sắp xếp.</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 sz="1800" dirty="0"/>
              <a:t>Các xung đột này chỉ có ở lớp cho sinh viên đại học. Các lớp cho sinh viên sau đại học đã không còn xung đột nào.</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 sz="1800" dirty="0"/>
              <a:t>So với 12 xung đột trong lịch học ban đầu thì đây là một cải thiện đáng kể.</a:t>
            </a:r>
            <a:endParaRPr sz="1800" dirty="0"/>
          </a:p>
        </p:txBody>
      </p:sp>
      <p:pic>
        <p:nvPicPr>
          <p:cNvPr id="677" name="Google Shape;677;p62"/>
          <p:cNvPicPr preferRelativeResize="0"/>
          <p:nvPr/>
        </p:nvPicPr>
        <p:blipFill>
          <a:blip r:embed="rId3">
            <a:alphaModFix/>
          </a:blip>
          <a:stretch>
            <a:fillRect/>
          </a:stretch>
        </p:blipFill>
        <p:spPr>
          <a:xfrm>
            <a:off x="3818300" y="824450"/>
            <a:ext cx="5325700" cy="4022050"/>
          </a:xfrm>
          <a:prstGeom prst="rect">
            <a:avLst/>
          </a:prstGeom>
          <a:noFill/>
          <a:ln>
            <a:noFill/>
          </a:ln>
        </p:spPr>
      </p:pic>
      <p:sp>
        <p:nvSpPr>
          <p:cNvPr id="678" name="Google Shape;678;p6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63"/>
          <p:cNvSpPr txBox="1">
            <a:spLocks noGrp="1"/>
          </p:cNvSpPr>
          <p:nvPr>
            <p:ph type="title"/>
          </p:nvPr>
        </p:nvSpPr>
        <p:spPr>
          <a:xfrm>
            <a:off x="453425" y="0"/>
            <a:ext cx="4594200" cy="10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Kết quả đạt được</a:t>
            </a:r>
            <a:endParaRPr>
              <a:latin typeface="Arial"/>
              <a:ea typeface="Arial"/>
              <a:cs typeface="Arial"/>
              <a:sym typeface="Arial"/>
            </a:endParaRPr>
          </a:p>
        </p:txBody>
      </p:sp>
      <p:sp>
        <p:nvSpPr>
          <p:cNvPr id="684" name="Google Shape;684;p63"/>
          <p:cNvSpPr txBox="1"/>
          <p:nvPr/>
        </p:nvSpPr>
        <p:spPr>
          <a:xfrm>
            <a:off x="626855" y="3393424"/>
            <a:ext cx="8204279" cy="161410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t>Tất cả 8 kì đều có sự cải thiện số lượng xung đột nhờ vào mô hình xếp lịch học này.</a:t>
            </a:r>
            <a:endParaRPr sz="1800" dirty="0"/>
          </a:p>
          <a:p>
            <a:pPr marL="0" lvl="0" indent="0" algn="l" rtl="0">
              <a:lnSpc>
                <a:spcPct val="115000"/>
              </a:lnSpc>
              <a:spcBef>
                <a:spcPts val="0"/>
              </a:spcBef>
              <a:spcAft>
                <a:spcPts val="0"/>
              </a:spcAft>
              <a:buNone/>
            </a:pPr>
            <a:r>
              <a:rPr lang="en" sz="1800" dirty="0"/>
              <a:t>Đối với ví dụ cụ thể trong báo cáo thì mùa thu 2015 có tỉ lệ cải thiện 66.67%.</a:t>
            </a:r>
            <a:endParaRPr sz="1800" dirty="0"/>
          </a:p>
          <a:p>
            <a:pPr marL="0" lvl="0" indent="0" algn="l" rtl="0">
              <a:lnSpc>
                <a:spcPct val="115000"/>
              </a:lnSpc>
              <a:spcBef>
                <a:spcPts val="0"/>
              </a:spcBef>
              <a:spcAft>
                <a:spcPts val="0"/>
              </a:spcAft>
              <a:buNone/>
            </a:pPr>
            <a:r>
              <a:rPr lang="en" sz="1800" dirty="0"/>
              <a:t>Có nhiều kì học tỉ lệ cải thiện lên đến 100% ( không còn xung đột nào trong lịch học do mô hình sắp xếp.</a:t>
            </a:r>
            <a:endParaRPr sz="1800" dirty="0"/>
          </a:p>
          <a:p>
            <a:pPr marL="0" lvl="0" indent="0" algn="l" rtl="0">
              <a:spcBef>
                <a:spcPts val="0"/>
              </a:spcBef>
              <a:spcAft>
                <a:spcPts val="0"/>
              </a:spcAft>
              <a:buNone/>
            </a:pPr>
            <a:endParaRPr sz="1800" dirty="0"/>
          </a:p>
        </p:txBody>
      </p:sp>
      <p:pic>
        <p:nvPicPr>
          <p:cNvPr id="685" name="Google Shape;685;p63"/>
          <p:cNvPicPr preferRelativeResize="0"/>
          <p:nvPr/>
        </p:nvPicPr>
        <p:blipFill>
          <a:blip r:embed="rId3">
            <a:alphaModFix/>
          </a:blip>
          <a:stretch>
            <a:fillRect/>
          </a:stretch>
        </p:blipFill>
        <p:spPr>
          <a:xfrm>
            <a:off x="1118725" y="943025"/>
            <a:ext cx="6906549" cy="2586325"/>
          </a:xfrm>
          <a:prstGeom prst="rect">
            <a:avLst/>
          </a:prstGeom>
          <a:noFill/>
          <a:ln>
            <a:noFill/>
          </a:ln>
        </p:spPr>
      </p:pic>
      <p:sp>
        <p:nvSpPr>
          <p:cNvPr id="686" name="Google Shape;686;p6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64"/>
          <p:cNvSpPr txBox="1">
            <a:spLocks noGrp="1"/>
          </p:cNvSpPr>
          <p:nvPr>
            <p:ph type="title"/>
          </p:nvPr>
        </p:nvSpPr>
        <p:spPr>
          <a:xfrm>
            <a:off x="453425" y="0"/>
            <a:ext cx="4594200" cy="10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Kiểm tra kết quả</a:t>
            </a:r>
            <a:endParaRPr>
              <a:latin typeface="Arial"/>
              <a:ea typeface="Arial"/>
              <a:cs typeface="Arial"/>
              <a:sym typeface="Arial"/>
            </a:endParaRPr>
          </a:p>
        </p:txBody>
      </p:sp>
      <p:sp>
        <p:nvSpPr>
          <p:cNvPr id="692" name="Google Shape;692;p64"/>
          <p:cNvSpPr txBox="1"/>
          <p:nvPr/>
        </p:nvSpPr>
        <p:spPr>
          <a:xfrm>
            <a:off x="453425" y="819300"/>
            <a:ext cx="76542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Các tác giả đã sử dụng Student t-test để kiểm tra các kết quả đạt được có thật sự tốt không.</a:t>
            </a:r>
            <a:endParaRPr sz="1800" dirty="0"/>
          </a:p>
          <a:p>
            <a:pPr marL="0" lvl="0" indent="0" algn="l" rtl="0">
              <a:spcBef>
                <a:spcPts val="0"/>
              </a:spcBef>
              <a:spcAft>
                <a:spcPts val="0"/>
              </a:spcAft>
              <a:buNone/>
            </a:pPr>
            <a:r>
              <a:rPr lang="en" sz="1800" dirty="0"/>
              <a:t>Một ví dụ kiểm tra cụ thể như sau</a:t>
            </a:r>
            <a:endParaRPr sz="1800" dirty="0"/>
          </a:p>
        </p:txBody>
      </p:sp>
      <p:pic>
        <p:nvPicPr>
          <p:cNvPr id="693" name="Google Shape;693;p64"/>
          <p:cNvPicPr preferRelativeResize="0"/>
          <p:nvPr/>
        </p:nvPicPr>
        <p:blipFill>
          <a:blip r:embed="rId3">
            <a:alphaModFix/>
          </a:blip>
          <a:stretch>
            <a:fillRect/>
          </a:stretch>
        </p:blipFill>
        <p:spPr>
          <a:xfrm>
            <a:off x="1406900" y="1775525"/>
            <a:ext cx="4495800" cy="400050"/>
          </a:xfrm>
          <a:prstGeom prst="rect">
            <a:avLst/>
          </a:prstGeom>
          <a:noFill/>
          <a:ln>
            <a:noFill/>
          </a:ln>
        </p:spPr>
      </p:pic>
      <p:pic>
        <p:nvPicPr>
          <p:cNvPr id="694" name="Google Shape;694;p64"/>
          <p:cNvPicPr preferRelativeResize="0"/>
          <p:nvPr/>
        </p:nvPicPr>
        <p:blipFill>
          <a:blip r:embed="rId4">
            <a:alphaModFix/>
          </a:blip>
          <a:stretch>
            <a:fillRect/>
          </a:stretch>
        </p:blipFill>
        <p:spPr>
          <a:xfrm>
            <a:off x="5826500" y="1875525"/>
            <a:ext cx="523875" cy="200025"/>
          </a:xfrm>
          <a:prstGeom prst="rect">
            <a:avLst/>
          </a:prstGeom>
          <a:noFill/>
          <a:ln>
            <a:noFill/>
          </a:ln>
        </p:spPr>
      </p:pic>
      <p:pic>
        <p:nvPicPr>
          <p:cNvPr id="695" name="Google Shape;695;p64"/>
          <p:cNvPicPr preferRelativeResize="0"/>
          <p:nvPr/>
        </p:nvPicPr>
        <p:blipFill>
          <a:blip r:embed="rId5">
            <a:alphaModFix/>
          </a:blip>
          <a:stretch>
            <a:fillRect/>
          </a:stretch>
        </p:blipFill>
        <p:spPr>
          <a:xfrm>
            <a:off x="3418850" y="2175575"/>
            <a:ext cx="1628775" cy="1819275"/>
          </a:xfrm>
          <a:prstGeom prst="rect">
            <a:avLst/>
          </a:prstGeom>
          <a:noFill/>
          <a:ln>
            <a:noFill/>
          </a:ln>
        </p:spPr>
      </p:pic>
      <p:sp>
        <p:nvSpPr>
          <p:cNvPr id="696" name="Google Shape;696;p6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65"/>
          <p:cNvSpPr txBox="1">
            <a:spLocks noGrp="1"/>
          </p:cNvSpPr>
          <p:nvPr>
            <p:ph type="title"/>
          </p:nvPr>
        </p:nvSpPr>
        <p:spPr>
          <a:xfrm>
            <a:off x="453425" y="156800"/>
            <a:ext cx="4594200" cy="10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Kiểm tra kết quả</a:t>
            </a:r>
            <a:endParaRPr>
              <a:latin typeface="Arial"/>
              <a:ea typeface="Arial"/>
              <a:cs typeface="Arial"/>
              <a:sym typeface="Arial"/>
            </a:endParaRPr>
          </a:p>
        </p:txBody>
      </p:sp>
      <p:sp>
        <p:nvSpPr>
          <p:cNvPr id="702" name="Google Shape;702;p65"/>
          <p:cNvSpPr txBox="1"/>
          <p:nvPr/>
        </p:nvSpPr>
        <p:spPr>
          <a:xfrm>
            <a:off x="505464" y="685400"/>
            <a:ext cx="8600020" cy="132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t>Sau khi tính t-value, các giới hạn tin cậy cũng được tính toán để xem độ tin cậy của giá trị t. </a:t>
            </a:r>
            <a:endParaRPr sz="1800" dirty="0"/>
          </a:p>
          <a:p>
            <a:pPr marL="0" lvl="0" indent="0" algn="l" rtl="0">
              <a:lnSpc>
                <a:spcPct val="115000"/>
              </a:lnSpc>
              <a:spcBef>
                <a:spcPts val="0"/>
              </a:spcBef>
              <a:spcAft>
                <a:spcPts val="0"/>
              </a:spcAft>
              <a:buNone/>
            </a:pPr>
            <a:r>
              <a:rPr lang="en" sz="1800" dirty="0"/>
              <a:t>Các cải thiện trong lịch học cho lớp sinh viên đại học có mức tin cậy ít nhất là 95.14% đến cao nhất hơn 99%.</a:t>
            </a:r>
            <a:endParaRPr sz="1800" dirty="0"/>
          </a:p>
          <a:p>
            <a:pPr marL="0" lvl="0" indent="0" algn="l" rtl="0">
              <a:lnSpc>
                <a:spcPct val="115000"/>
              </a:lnSpc>
              <a:spcBef>
                <a:spcPts val="0"/>
              </a:spcBef>
              <a:spcAft>
                <a:spcPts val="0"/>
              </a:spcAft>
              <a:buNone/>
            </a:pPr>
            <a:r>
              <a:rPr lang="en" sz="1800" dirty="0"/>
              <a:t>Các lớp cho sinh viên sau đại học có các cải thiện trong lịch mức tin cậy đến 99.80%</a:t>
            </a:r>
            <a:endParaRPr sz="1800" dirty="0"/>
          </a:p>
        </p:txBody>
      </p:sp>
      <p:pic>
        <p:nvPicPr>
          <p:cNvPr id="703" name="Google Shape;703;p65"/>
          <p:cNvPicPr preferRelativeResize="0"/>
          <p:nvPr/>
        </p:nvPicPr>
        <p:blipFill>
          <a:blip r:embed="rId3">
            <a:alphaModFix/>
          </a:blip>
          <a:stretch>
            <a:fillRect/>
          </a:stretch>
        </p:blipFill>
        <p:spPr>
          <a:xfrm>
            <a:off x="1471434" y="2600278"/>
            <a:ext cx="5887975" cy="2346250"/>
          </a:xfrm>
          <a:prstGeom prst="rect">
            <a:avLst/>
          </a:prstGeom>
          <a:noFill/>
          <a:ln>
            <a:noFill/>
          </a:ln>
        </p:spPr>
      </p:pic>
      <p:sp>
        <p:nvSpPr>
          <p:cNvPr id="704" name="Google Shape;704;p6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66"/>
          <p:cNvSpPr txBox="1">
            <a:spLocks noGrp="1"/>
          </p:cNvSpPr>
          <p:nvPr>
            <p:ph type="title"/>
          </p:nvPr>
        </p:nvSpPr>
        <p:spPr>
          <a:xfrm>
            <a:off x="3781075" y="1635450"/>
            <a:ext cx="1714500" cy="97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710" name="Google Shape;710;p66"/>
          <p:cNvSpPr txBox="1">
            <a:spLocks noGrp="1"/>
          </p:cNvSpPr>
          <p:nvPr>
            <p:ph type="title" idx="2"/>
          </p:nvPr>
        </p:nvSpPr>
        <p:spPr>
          <a:xfrm>
            <a:off x="1717850" y="2406625"/>
            <a:ext cx="6057600" cy="609600"/>
          </a:xfrm>
          <a:prstGeom prst="rect">
            <a:avLst/>
          </a:prstGeom>
        </p:spPr>
        <p:txBody>
          <a:bodyPr spcFirstLastPara="1" wrap="square" lIns="91425" tIns="91425" rIns="83775" bIns="91425" anchor="t" anchorCtr="0">
            <a:noAutofit/>
          </a:bodyPr>
          <a:lstStyle/>
          <a:p>
            <a:pPr marL="0" lvl="0" indent="0" algn="ctr" rtl="0">
              <a:spcBef>
                <a:spcPts val="0"/>
              </a:spcBef>
              <a:spcAft>
                <a:spcPts val="0"/>
              </a:spcAft>
              <a:buNone/>
            </a:pPr>
            <a:r>
              <a:rPr lang="en" b="1">
                <a:latin typeface="Arial"/>
                <a:ea typeface="Arial"/>
                <a:cs typeface="Arial"/>
                <a:sym typeface="Arial"/>
              </a:rPr>
              <a:t>Tổng kết</a:t>
            </a:r>
            <a:endParaRPr b="1">
              <a:solidFill>
                <a:schemeClr val="lt2"/>
              </a:solidFill>
              <a:latin typeface="Arial"/>
              <a:ea typeface="Arial"/>
              <a:cs typeface="Arial"/>
              <a:sym typeface="Arial"/>
            </a:endParaRPr>
          </a:p>
        </p:txBody>
      </p:sp>
      <p:sp>
        <p:nvSpPr>
          <p:cNvPr id="711" name="Google Shape;711;p6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67"/>
          <p:cNvSpPr txBox="1">
            <a:spLocks noGrp="1"/>
          </p:cNvSpPr>
          <p:nvPr>
            <p:ph type="title"/>
          </p:nvPr>
        </p:nvSpPr>
        <p:spPr>
          <a:xfrm>
            <a:off x="453425" y="156800"/>
            <a:ext cx="4594200" cy="10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Tổng kết</a:t>
            </a:r>
            <a:endParaRPr>
              <a:latin typeface="Arial"/>
              <a:ea typeface="Arial"/>
              <a:cs typeface="Arial"/>
              <a:sym typeface="Arial"/>
            </a:endParaRPr>
          </a:p>
        </p:txBody>
      </p:sp>
      <p:sp>
        <p:nvSpPr>
          <p:cNvPr id="717" name="Google Shape;717;p67"/>
          <p:cNvSpPr txBox="1"/>
          <p:nvPr/>
        </p:nvSpPr>
        <p:spPr>
          <a:xfrm>
            <a:off x="453425" y="685399"/>
            <a:ext cx="7985100" cy="4064451"/>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800" dirty="0"/>
              <a:t>Với mục tiêu tối thiểu số xung đột giữa các lớp để tối đa cơ hội học cho sinh viên. Một mô hình sắp xếp lịch học bằng quy hoạch tuyến tính và trực quan được sử dụng.</a:t>
            </a:r>
          </a:p>
          <a:p>
            <a:pPr marL="139700" lvl="0" algn="l" rtl="0">
              <a:spcBef>
                <a:spcPts val="0"/>
              </a:spcBef>
              <a:spcAft>
                <a:spcPts val="0"/>
              </a:spcAft>
              <a:buSzPts val="1400"/>
            </a:pPr>
            <a:endParaRPr sz="1800" dirty="0"/>
          </a:p>
          <a:p>
            <a:pPr marL="457200" lvl="0" indent="-317500" algn="l" rtl="0">
              <a:spcBef>
                <a:spcPts val="0"/>
              </a:spcBef>
              <a:spcAft>
                <a:spcPts val="0"/>
              </a:spcAft>
              <a:buSzPts val="1400"/>
              <a:buChar char="-"/>
            </a:pPr>
            <a:r>
              <a:rPr lang="en" sz="1800" dirty="0"/>
              <a:t>Dữ liệu từ 8 kì học của sinh viên Khoa Kỹ thuật Xây dựng tại UH được sử dụng để xây dựng lịch học. Từ các lịch học ban đầu, các giá trị đầu vào và hàm mục tiêu được tạo ra. 7 ràng buộc được áp dụng trong mô hình này. Phần mềm LINGO và phần mềm trực quan được sử dụng để giải quyết bài toán.</a:t>
            </a:r>
          </a:p>
          <a:p>
            <a:pPr marL="457200" lvl="0" indent="-317500" algn="l" rtl="0">
              <a:spcBef>
                <a:spcPts val="0"/>
              </a:spcBef>
              <a:spcAft>
                <a:spcPts val="0"/>
              </a:spcAft>
              <a:buSzPts val="1400"/>
              <a:buChar char="-"/>
            </a:pPr>
            <a:endParaRPr sz="1800" dirty="0"/>
          </a:p>
          <a:p>
            <a:pPr marL="457200" lvl="0" indent="-317500" algn="l" rtl="0">
              <a:spcBef>
                <a:spcPts val="0"/>
              </a:spcBef>
              <a:spcAft>
                <a:spcPts val="0"/>
              </a:spcAft>
              <a:buSzPts val="1400"/>
              <a:buChar char="-"/>
            </a:pPr>
            <a:r>
              <a:rPr lang="en" sz="1800" dirty="0"/>
              <a:t>Từ 13.63 xung đột trung bình của lịch học ban đầu, lịch học do mô hình xếp có sự cải thiện chỉ còn 2.38 xung đột. Kết quả cho thấy lịch học do mô hình xếp tốt hơn lịch học ban đầu 83.46%. (độ tin cậy thấp nhất là 95.14%) </a:t>
            </a:r>
            <a:endParaRPr sz="1800" dirty="0"/>
          </a:p>
        </p:txBody>
      </p:sp>
      <p:sp>
        <p:nvSpPr>
          <p:cNvPr id="718" name="Google Shape;718;p6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68"/>
          <p:cNvSpPr txBox="1">
            <a:spLocks noGrp="1"/>
          </p:cNvSpPr>
          <p:nvPr>
            <p:ph type="title"/>
          </p:nvPr>
        </p:nvSpPr>
        <p:spPr>
          <a:xfrm>
            <a:off x="2507675" y="2043150"/>
            <a:ext cx="4594200" cy="10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latin typeface="Arial"/>
                <a:ea typeface="Arial"/>
                <a:cs typeface="Arial"/>
                <a:sym typeface="Arial"/>
              </a:rPr>
              <a:t>Cảm ơn</a:t>
            </a:r>
            <a:endParaRPr sz="4800">
              <a:latin typeface="Arial"/>
              <a:ea typeface="Arial"/>
              <a:cs typeface="Arial"/>
              <a:sym typeface="Arial"/>
            </a:endParaRPr>
          </a:p>
        </p:txBody>
      </p:sp>
      <p:sp>
        <p:nvSpPr>
          <p:cNvPr id="724" name="Google Shape;724;p6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5"/>
          <p:cNvSpPr txBox="1">
            <a:spLocks noGrp="1"/>
          </p:cNvSpPr>
          <p:nvPr>
            <p:ph type="title"/>
          </p:nvPr>
        </p:nvSpPr>
        <p:spPr>
          <a:xfrm>
            <a:off x="643800" y="921000"/>
            <a:ext cx="3143700" cy="572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AutoNum type="alphaUcPeriod"/>
            </a:pPr>
            <a:r>
              <a:rPr lang="en" sz="2200" b="1">
                <a:latin typeface="Arial"/>
                <a:ea typeface="Arial"/>
                <a:cs typeface="Arial"/>
                <a:sym typeface="Arial"/>
              </a:rPr>
              <a:t>Giới thiệu bài toán</a:t>
            </a:r>
            <a:endParaRPr sz="2200" b="1">
              <a:latin typeface="Arial"/>
              <a:ea typeface="Arial"/>
              <a:cs typeface="Arial"/>
              <a:sym typeface="Arial"/>
            </a:endParaRPr>
          </a:p>
        </p:txBody>
      </p:sp>
      <p:sp>
        <p:nvSpPr>
          <p:cNvPr id="244" name="Google Shape;244;p35"/>
          <p:cNvSpPr txBox="1">
            <a:spLocks noGrp="1"/>
          </p:cNvSpPr>
          <p:nvPr>
            <p:ph type="subTitle" idx="1"/>
          </p:nvPr>
        </p:nvSpPr>
        <p:spPr>
          <a:xfrm>
            <a:off x="1546700" y="1507401"/>
            <a:ext cx="2328000" cy="421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100">
                <a:latin typeface="Arial"/>
                <a:ea typeface="Arial"/>
                <a:cs typeface="Arial"/>
                <a:sym typeface="Arial"/>
              </a:rPr>
              <a:t>Vấn đề</a:t>
            </a:r>
            <a:endParaRPr sz="2100">
              <a:latin typeface="Arial"/>
              <a:ea typeface="Arial"/>
              <a:cs typeface="Arial"/>
              <a:sym typeface="Arial"/>
            </a:endParaRPr>
          </a:p>
        </p:txBody>
      </p:sp>
      <p:sp>
        <p:nvSpPr>
          <p:cNvPr id="245" name="Google Shape;245;p35"/>
          <p:cNvSpPr txBox="1">
            <a:spLocks noGrp="1"/>
          </p:cNvSpPr>
          <p:nvPr>
            <p:ph type="subTitle" idx="3"/>
          </p:nvPr>
        </p:nvSpPr>
        <p:spPr>
          <a:xfrm>
            <a:off x="1546700" y="1879125"/>
            <a:ext cx="3342000" cy="1173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900"/>
              <a:t>Xung đột thời gian biểu giữa các lớp. (2 lớp diễn ra cùng lúc hay lớp A chưa kết thúc mà lớp B đã bắt đầu</a:t>
            </a:r>
            <a:endParaRPr sz="1900"/>
          </a:p>
        </p:txBody>
      </p:sp>
      <p:sp>
        <p:nvSpPr>
          <p:cNvPr id="246" name="Google Shape;246;p35"/>
          <p:cNvSpPr txBox="1">
            <a:spLocks noGrp="1"/>
          </p:cNvSpPr>
          <p:nvPr>
            <p:ph type="subTitle" idx="5"/>
          </p:nvPr>
        </p:nvSpPr>
        <p:spPr>
          <a:xfrm>
            <a:off x="1546700" y="3272446"/>
            <a:ext cx="2328000" cy="421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100">
                <a:latin typeface="Arial"/>
                <a:ea typeface="Arial"/>
                <a:cs typeface="Arial"/>
                <a:sym typeface="Arial"/>
              </a:rPr>
              <a:t>Các đối tượng</a:t>
            </a:r>
            <a:endParaRPr sz="2100">
              <a:latin typeface="Arial"/>
              <a:ea typeface="Arial"/>
              <a:cs typeface="Arial"/>
              <a:sym typeface="Arial"/>
            </a:endParaRPr>
          </a:p>
        </p:txBody>
      </p:sp>
      <p:sp>
        <p:nvSpPr>
          <p:cNvPr id="247" name="Google Shape;247;p35"/>
          <p:cNvSpPr txBox="1">
            <a:spLocks noGrp="1"/>
          </p:cNvSpPr>
          <p:nvPr>
            <p:ph type="subTitle" idx="6"/>
          </p:nvPr>
        </p:nvSpPr>
        <p:spPr>
          <a:xfrm>
            <a:off x="1546707" y="3644182"/>
            <a:ext cx="2108100" cy="507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900"/>
              <a:t>Thứ trong tuần</a:t>
            </a:r>
            <a:endParaRPr sz="1900"/>
          </a:p>
          <a:p>
            <a:pPr marL="0" lvl="0" indent="0" algn="l" rtl="0">
              <a:lnSpc>
                <a:spcPct val="100000"/>
              </a:lnSpc>
              <a:spcBef>
                <a:spcPts val="1600"/>
              </a:spcBef>
              <a:spcAft>
                <a:spcPts val="0"/>
              </a:spcAft>
              <a:buNone/>
            </a:pPr>
            <a:r>
              <a:rPr lang="en" sz="1900"/>
              <a:t>Sáng/Chiều</a:t>
            </a:r>
            <a:endParaRPr sz="1900"/>
          </a:p>
          <a:p>
            <a:pPr marL="0" lvl="0" indent="0" algn="l" rtl="0">
              <a:lnSpc>
                <a:spcPct val="100000"/>
              </a:lnSpc>
              <a:spcBef>
                <a:spcPts val="1600"/>
              </a:spcBef>
              <a:spcAft>
                <a:spcPts val="1600"/>
              </a:spcAft>
              <a:buNone/>
            </a:pPr>
            <a:r>
              <a:rPr lang="en" sz="1900"/>
              <a:t>Phòng học</a:t>
            </a:r>
            <a:endParaRPr sz="1900"/>
          </a:p>
        </p:txBody>
      </p:sp>
      <p:sp>
        <p:nvSpPr>
          <p:cNvPr id="248" name="Google Shape;248;p35"/>
          <p:cNvSpPr txBox="1">
            <a:spLocks noGrp="1"/>
          </p:cNvSpPr>
          <p:nvPr>
            <p:ph type="subTitle" idx="8"/>
          </p:nvPr>
        </p:nvSpPr>
        <p:spPr>
          <a:xfrm>
            <a:off x="5069216" y="1507398"/>
            <a:ext cx="2328000" cy="28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100">
                <a:latin typeface="Arial"/>
                <a:ea typeface="Arial"/>
                <a:cs typeface="Arial"/>
                <a:sym typeface="Arial"/>
              </a:rPr>
              <a:t>Mục tiêu</a:t>
            </a:r>
            <a:endParaRPr sz="2100">
              <a:latin typeface="Arial"/>
              <a:ea typeface="Arial"/>
              <a:cs typeface="Arial"/>
              <a:sym typeface="Arial"/>
            </a:endParaRPr>
          </a:p>
        </p:txBody>
      </p:sp>
      <p:sp>
        <p:nvSpPr>
          <p:cNvPr id="249" name="Google Shape;249;p35"/>
          <p:cNvSpPr txBox="1">
            <a:spLocks noGrp="1"/>
          </p:cNvSpPr>
          <p:nvPr>
            <p:ph type="subTitle" idx="9"/>
          </p:nvPr>
        </p:nvSpPr>
        <p:spPr>
          <a:xfrm>
            <a:off x="5069216" y="1879118"/>
            <a:ext cx="2544600" cy="50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900"/>
              <a:t>Tạo mô hình sắp xếp lịch học</a:t>
            </a:r>
            <a:endParaRPr sz="1900"/>
          </a:p>
        </p:txBody>
      </p:sp>
      <p:sp>
        <p:nvSpPr>
          <p:cNvPr id="250" name="Google Shape;250;p35"/>
          <p:cNvSpPr txBox="1">
            <a:spLocks noGrp="1"/>
          </p:cNvSpPr>
          <p:nvPr>
            <p:ph type="subTitle" idx="14"/>
          </p:nvPr>
        </p:nvSpPr>
        <p:spPr>
          <a:xfrm>
            <a:off x="5069216" y="3424862"/>
            <a:ext cx="2624700" cy="28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100">
                <a:latin typeface="Arial"/>
                <a:ea typeface="Arial"/>
                <a:cs typeface="Arial"/>
                <a:sym typeface="Arial"/>
              </a:rPr>
              <a:t>Phần mềm hỗ trợ LINGO</a:t>
            </a:r>
            <a:endParaRPr sz="2100">
              <a:latin typeface="Arial"/>
              <a:ea typeface="Arial"/>
              <a:cs typeface="Arial"/>
              <a:sym typeface="Arial"/>
            </a:endParaRPr>
          </a:p>
        </p:txBody>
      </p:sp>
      <p:sp>
        <p:nvSpPr>
          <p:cNvPr id="251" name="Google Shape;251;p35"/>
          <p:cNvSpPr/>
          <p:nvPr/>
        </p:nvSpPr>
        <p:spPr>
          <a:xfrm>
            <a:off x="1450074" y="1562015"/>
            <a:ext cx="24464" cy="698480"/>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52" name="Google Shape;252;p35"/>
          <p:cNvSpPr/>
          <p:nvPr/>
        </p:nvSpPr>
        <p:spPr>
          <a:xfrm>
            <a:off x="1450074" y="3327079"/>
            <a:ext cx="24464" cy="698480"/>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53" name="Google Shape;253;p35"/>
          <p:cNvSpPr/>
          <p:nvPr/>
        </p:nvSpPr>
        <p:spPr>
          <a:xfrm>
            <a:off x="4972583" y="1562015"/>
            <a:ext cx="24464" cy="698480"/>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54" name="Google Shape;254;p35"/>
          <p:cNvSpPr/>
          <p:nvPr/>
        </p:nvSpPr>
        <p:spPr>
          <a:xfrm>
            <a:off x="4972583" y="3479479"/>
            <a:ext cx="24464" cy="698480"/>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55" name="Google Shape;255;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6"/>
          <p:cNvSpPr txBox="1">
            <a:spLocks noGrp="1"/>
          </p:cNvSpPr>
          <p:nvPr>
            <p:ph type="title"/>
          </p:nvPr>
        </p:nvSpPr>
        <p:spPr>
          <a:xfrm>
            <a:off x="443950" y="951775"/>
            <a:ext cx="7431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1">
                <a:latin typeface="Arial"/>
                <a:ea typeface="Arial"/>
                <a:cs typeface="Arial"/>
                <a:sym typeface="Arial"/>
              </a:rPr>
              <a:t>B. Chương trình quy hoạch tuyến tính</a:t>
            </a:r>
            <a:endParaRPr sz="2200" b="1">
              <a:latin typeface="Arial"/>
              <a:ea typeface="Arial"/>
              <a:cs typeface="Arial"/>
              <a:sym typeface="Arial"/>
            </a:endParaRPr>
          </a:p>
          <a:p>
            <a:pPr marL="0" lvl="0" indent="0" algn="l" rtl="0">
              <a:spcBef>
                <a:spcPts val="0"/>
              </a:spcBef>
              <a:spcAft>
                <a:spcPts val="0"/>
              </a:spcAft>
              <a:buNone/>
            </a:pPr>
            <a:r>
              <a:rPr lang="en" sz="2200" b="1">
                <a:latin typeface="Arial"/>
                <a:ea typeface="Arial"/>
                <a:cs typeface="Arial"/>
                <a:sym typeface="Arial"/>
              </a:rPr>
              <a:t>     (linear programming)</a:t>
            </a:r>
            <a:endParaRPr sz="2200" b="1">
              <a:latin typeface="Arial"/>
              <a:ea typeface="Arial"/>
              <a:cs typeface="Arial"/>
              <a:sym typeface="Arial"/>
            </a:endParaRPr>
          </a:p>
        </p:txBody>
      </p:sp>
      <p:sp>
        <p:nvSpPr>
          <p:cNvPr id="261" name="Google Shape;261;p36"/>
          <p:cNvSpPr txBox="1">
            <a:spLocks noGrp="1"/>
          </p:cNvSpPr>
          <p:nvPr>
            <p:ph type="subTitle" idx="1"/>
          </p:nvPr>
        </p:nvSpPr>
        <p:spPr>
          <a:xfrm>
            <a:off x="1552725" y="2572650"/>
            <a:ext cx="284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Hàm mục tiêu</a:t>
            </a:r>
            <a:endParaRPr sz="2000"/>
          </a:p>
          <a:p>
            <a:pPr marL="0" lvl="0" indent="0" algn="l" rtl="0">
              <a:spcBef>
                <a:spcPts val="1600"/>
              </a:spcBef>
              <a:spcAft>
                <a:spcPts val="1600"/>
              </a:spcAft>
              <a:buNone/>
            </a:pPr>
            <a:r>
              <a:rPr lang="en" sz="2000"/>
              <a:t>(Objective Function)</a:t>
            </a:r>
            <a:endParaRPr sz="2000"/>
          </a:p>
        </p:txBody>
      </p:sp>
      <p:sp>
        <p:nvSpPr>
          <p:cNvPr id="262" name="Google Shape;262;p36"/>
          <p:cNvSpPr txBox="1">
            <a:spLocks noGrp="1"/>
          </p:cNvSpPr>
          <p:nvPr>
            <p:ph type="subTitle" idx="2"/>
          </p:nvPr>
        </p:nvSpPr>
        <p:spPr>
          <a:xfrm>
            <a:off x="5410350" y="2572650"/>
            <a:ext cx="2285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Các ràng buộc</a:t>
            </a:r>
            <a:endParaRPr sz="2000"/>
          </a:p>
          <a:p>
            <a:pPr marL="0" lvl="0" indent="0" algn="l" rtl="0">
              <a:spcBef>
                <a:spcPts val="1600"/>
              </a:spcBef>
              <a:spcAft>
                <a:spcPts val="1600"/>
              </a:spcAft>
              <a:buNone/>
            </a:pPr>
            <a:r>
              <a:rPr lang="en" sz="2000"/>
              <a:t>(Constraints)</a:t>
            </a:r>
            <a:endParaRPr sz="2000"/>
          </a:p>
        </p:txBody>
      </p:sp>
      <p:grpSp>
        <p:nvGrpSpPr>
          <p:cNvPr id="263" name="Google Shape;263;p36"/>
          <p:cNvGrpSpPr/>
          <p:nvPr/>
        </p:nvGrpSpPr>
        <p:grpSpPr>
          <a:xfrm>
            <a:off x="1652900" y="2276202"/>
            <a:ext cx="332705" cy="331102"/>
            <a:chOff x="-49786250" y="2316650"/>
            <a:chExt cx="300900" cy="299450"/>
          </a:xfrm>
        </p:grpSpPr>
        <p:sp>
          <p:nvSpPr>
            <p:cNvPr id="264" name="Google Shape;264;p36"/>
            <p:cNvSpPr/>
            <p:nvPr/>
          </p:nvSpPr>
          <p:spPr>
            <a:xfrm>
              <a:off x="-49746875" y="2316650"/>
              <a:ext cx="217400" cy="299450"/>
            </a:xfrm>
            <a:custGeom>
              <a:avLst/>
              <a:gdLst/>
              <a:ahLst/>
              <a:cxnLst/>
              <a:rect l="l" t="t" r="r" b="b"/>
              <a:pathLst>
                <a:path w="8696" h="11978" extrusionOk="0">
                  <a:moveTo>
                    <a:pt x="4411" y="3944"/>
                  </a:moveTo>
                  <a:lnTo>
                    <a:pt x="5010" y="5110"/>
                  </a:lnTo>
                  <a:cubicBezTo>
                    <a:pt x="4837" y="5188"/>
                    <a:pt x="4640" y="5228"/>
                    <a:pt x="4439" y="5228"/>
                  </a:cubicBezTo>
                  <a:cubicBezTo>
                    <a:pt x="4238" y="5228"/>
                    <a:pt x="4033" y="5188"/>
                    <a:pt x="3844" y="5110"/>
                  </a:cubicBezTo>
                  <a:lnTo>
                    <a:pt x="4411" y="3944"/>
                  </a:lnTo>
                  <a:close/>
                  <a:moveTo>
                    <a:pt x="5136" y="5834"/>
                  </a:moveTo>
                  <a:lnTo>
                    <a:pt x="5136" y="8418"/>
                  </a:lnTo>
                  <a:lnTo>
                    <a:pt x="3718" y="8418"/>
                  </a:lnTo>
                  <a:lnTo>
                    <a:pt x="3718" y="5834"/>
                  </a:lnTo>
                  <a:cubicBezTo>
                    <a:pt x="3939" y="5897"/>
                    <a:pt x="4191" y="5960"/>
                    <a:pt x="4411" y="5960"/>
                  </a:cubicBezTo>
                  <a:cubicBezTo>
                    <a:pt x="4663" y="5960"/>
                    <a:pt x="4884" y="5897"/>
                    <a:pt x="5136" y="5834"/>
                  </a:cubicBezTo>
                  <a:close/>
                  <a:moveTo>
                    <a:pt x="4390" y="657"/>
                  </a:moveTo>
                  <a:cubicBezTo>
                    <a:pt x="5196" y="657"/>
                    <a:pt x="5982" y="942"/>
                    <a:pt x="6617" y="1455"/>
                  </a:cubicBezTo>
                  <a:cubicBezTo>
                    <a:pt x="7467" y="2117"/>
                    <a:pt x="7940" y="3156"/>
                    <a:pt x="7940" y="4196"/>
                  </a:cubicBezTo>
                  <a:cubicBezTo>
                    <a:pt x="7940" y="5078"/>
                    <a:pt x="7625" y="5897"/>
                    <a:pt x="7058" y="6527"/>
                  </a:cubicBezTo>
                  <a:cubicBezTo>
                    <a:pt x="6585" y="7095"/>
                    <a:pt x="6270" y="7756"/>
                    <a:pt x="6207" y="8418"/>
                  </a:cubicBezTo>
                  <a:lnTo>
                    <a:pt x="5829" y="8418"/>
                  </a:lnTo>
                  <a:lnTo>
                    <a:pt x="5829" y="5267"/>
                  </a:lnTo>
                  <a:cubicBezTo>
                    <a:pt x="5829" y="5236"/>
                    <a:pt x="5829" y="5141"/>
                    <a:pt x="5798" y="5110"/>
                  </a:cubicBezTo>
                  <a:lnTo>
                    <a:pt x="4726" y="2999"/>
                  </a:lnTo>
                  <a:cubicBezTo>
                    <a:pt x="4663" y="2873"/>
                    <a:pt x="4537" y="2778"/>
                    <a:pt x="4411" y="2778"/>
                  </a:cubicBezTo>
                  <a:cubicBezTo>
                    <a:pt x="4317" y="2778"/>
                    <a:pt x="4191" y="2873"/>
                    <a:pt x="4096" y="2999"/>
                  </a:cubicBezTo>
                  <a:lnTo>
                    <a:pt x="3057" y="5110"/>
                  </a:lnTo>
                  <a:cubicBezTo>
                    <a:pt x="2994" y="5141"/>
                    <a:pt x="2994" y="5236"/>
                    <a:pt x="2994" y="5267"/>
                  </a:cubicBezTo>
                  <a:lnTo>
                    <a:pt x="2994" y="8418"/>
                  </a:lnTo>
                  <a:lnTo>
                    <a:pt x="2647" y="8418"/>
                  </a:lnTo>
                  <a:cubicBezTo>
                    <a:pt x="2584" y="7756"/>
                    <a:pt x="2301" y="7095"/>
                    <a:pt x="1796" y="6527"/>
                  </a:cubicBezTo>
                  <a:cubicBezTo>
                    <a:pt x="1040" y="5708"/>
                    <a:pt x="757" y="4574"/>
                    <a:pt x="1009" y="3408"/>
                  </a:cubicBezTo>
                  <a:cubicBezTo>
                    <a:pt x="1261" y="2085"/>
                    <a:pt x="2332" y="1014"/>
                    <a:pt x="3687" y="731"/>
                  </a:cubicBezTo>
                  <a:cubicBezTo>
                    <a:pt x="3921" y="681"/>
                    <a:pt x="4156" y="657"/>
                    <a:pt x="4390" y="657"/>
                  </a:cubicBezTo>
                  <a:close/>
                  <a:moveTo>
                    <a:pt x="6207" y="9142"/>
                  </a:moveTo>
                  <a:lnTo>
                    <a:pt x="6207" y="9489"/>
                  </a:lnTo>
                  <a:cubicBezTo>
                    <a:pt x="6207" y="9678"/>
                    <a:pt x="6050" y="9835"/>
                    <a:pt x="5829" y="9835"/>
                  </a:cubicBezTo>
                  <a:lnTo>
                    <a:pt x="3057" y="9835"/>
                  </a:lnTo>
                  <a:cubicBezTo>
                    <a:pt x="2836" y="9835"/>
                    <a:pt x="2679" y="9678"/>
                    <a:pt x="2679" y="9489"/>
                  </a:cubicBezTo>
                  <a:lnTo>
                    <a:pt x="2679" y="9142"/>
                  </a:lnTo>
                  <a:close/>
                  <a:moveTo>
                    <a:pt x="5483" y="10529"/>
                  </a:moveTo>
                  <a:lnTo>
                    <a:pt x="5483" y="10907"/>
                  </a:lnTo>
                  <a:cubicBezTo>
                    <a:pt x="5483" y="11096"/>
                    <a:pt x="5325" y="11253"/>
                    <a:pt x="5136" y="11253"/>
                  </a:cubicBezTo>
                  <a:lnTo>
                    <a:pt x="3718" y="11253"/>
                  </a:lnTo>
                  <a:cubicBezTo>
                    <a:pt x="3529" y="11253"/>
                    <a:pt x="3372" y="11096"/>
                    <a:pt x="3372" y="10907"/>
                  </a:cubicBezTo>
                  <a:lnTo>
                    <a:pt x="3372" y="10529"/>
                  </a:lnTo>
                  <a:close/>
                  <a:moveTo>
                    <a:pt x="4318" y="0"/>
                  </a:moveTo>
                  <a:cubicBezTo>
                    <a:pt x="4056" y="0"/>
                    <a:pt x="3792" y="23"/>
                    <a:pt x="3529" y="69"/>
                  </a:cubicBezTo>
                  <a:cubicBezTo>
                    <a:pt x="1954" y="384"/>
                    <a:pt x="631" y="1707"/>
                    <a:pt x="284" y="3314"/>
                  </a:cubicBezTo>
                  <a:cubicBezTo>
                    <a:pt x="1" y="4637"/>
                    <a:pt x="379" y="6023"/>
                    <a:pt x="1261" y="7000"/>
                  </a:cubicBezTo>
                  <a:cubicBezTo>
                    <a:pt x="1702" y="7536"/>
                    <a:pt x="1986" y="8166"/>
                    <a:pt x="1986" y="8796"/>
                  </a:cubicBezTo>
                  <a:lnTo>
                    <a:pt x="1986" y="9489"/>
                  </a:lnTo>
                  <a:cubicBezTo>
                    <a:pt x="1986" y="9961"/>
                    <a:pt x="2269" y="10371"/>
                    <a:pt x="2679" y="10466"/>
                  </a:cubicBezTo>
                  <a:lnTo>
                    <a:pt x="2679" y="10907"/>
                  </a:lnTo>
                  <a:cubicBezTo>
                    <a:pt x="2679" y="11505"/>
                    <a:pt x="3151" y="11978"/>
                    <a:pt x="3750" y="11978"/>
                  </a:cubicBezTo>
                  <a:lnTo>
                    <a:pt x="5168" y="11978"/>
                  </a:lnTo>
                  <a:cubicBezTo>
                    <a:pt x="5766" y="11978"/>
                    <a:pt x="6239" y="11505"/>
                    <a:pt x="6239" y="10907"/>
                  </a:cubicBezTo>
                  <a:lnTo>
                    <a:pt x="6239" y="10466"/>
                  </a:lnTo>
                  <a:cubicBezTo>
                    <a:pt x="6617" y="10308"/>
                    <a:pt x="6963" y="9930"/>
                    <a:pt x="6963" y="9489"/>
                  </a:cubicBezTo>
                  <a:lnTo>
                    <a:pt x="6963" y="8796"/>
                  </a:lnTo>
                  <a:cubicBezTo>
                    <a:pt x="6963" y="8166"/>
                    <a:pt x="7184" y="7536"/>
                    <a:pt x="7656" y="6969"/>
                  </a:cubicBezTo>
                  <a:cubicBezTo>
                    <a:pt x="8318" y="6212"/>
                    <a:pt x="8696" y="5236"/>
                    <a:pt x="8696" y="4228"/>
                  </a:cubicBezTo>
                  <a:cubicBezTo>
                    <a:pt x="8633" y="2967"/>
                    <a:pt x="8097" y="1739"/>
                    <a:pt x="7058" y="951"/>
                  </a:cubicBezTo>
                  <a:cubicBezTo>
                    <a:pt x="6285" y="328"/>
                    <a:pt x="5314" y="0"/>
                    <a:pt x="43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6"/>
            <p:cNvSpPr/>
            <p:nvPr/>
          </p:nvSpPr>
          <p:spPr>
            <a:xfrm>
              <a:off x="-49786250" y="2422325"/>
              <a:ext cx="36250" cy="17350"/>
            </a:xfrm>
            <a:custGeom>
              <a:avLst/>
              <a:gdLst/>
              <a:ahLst/>
              <a:cxnLst/>
              <a:rect l="l" t="t" r="r" b="b"/>
              <a:pathLst>
                <a:path w="1450" h="694" extrusionOk="0">
                  <a:moveTo>
                    <a:pt x="379" y="1"/>
                  </a:moveTo>
                  <a:cubicBezTo>
                    <a:pt x="158" y="1"/>
                    <a:pt x="0" y="158"/>
                    <a:pt x="0" y="347"/>
                  </a:cubicBezTo>
                  <a:cubicBezTo>
                    <a:pt x="0" y="536"/>
                    <a:pt x="158" y="694"/>
                    <a:pt x="379" y="694"/>
                  </a:cubicBezTo>
                  <a:lnTo>
                    <a:pt x="1072" y="694"/>
                  </a:lnTo>
                  <a:cubicBezTo>
                    <a:pt x="1261" y="694"/>
                    <a:pt x="1418" y="536"/>
                    <a:pt x="1418" y="347"/>
                  </a:cubicBezTo>
                  <a:cubicBezTo>
                    <a:pt x="1450" y="127"/>
                    <a:pt x="1261" y="1"/>
                    <a:pt x="1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6"/>
            <p:cNvSpPr/>
            <p:nvPr/>
          </p:nvSpPr>
          <p:spPr>
            <a:xfrm>
              <a:off x="-49783900" y="2362475"/>
              <a:ext cx="31550" cy="30150"/>
            </a:xfrm>
            <a:custGeom>
              <a:avLst/>
              <a:gdLst/>
              <a:ahLst/>
              <a:cxnLst/>
              <a:rect l="l" t="t" r="r" b="b"/>
              <a:pathLst>
                <a:path w="1262" h="1206" extrusionOk="0">
                  <a:moveTo>
                    <a:pt x="391" y="0"/>
                  </a:moveTo>
                  <a:cubicBezTo>
                    <a:pt x="300" y="0"/>
                    <a:pt x="206" y="32"/>
                    <a:pt x="127" y="95"/>
                  </a:cubicBezTo>
                  <a:cubicBezTo>
                    <a:pt x="1" y="221"/>
                    <a:pt x="1" y="441"/>
                    <a:pt x="127" y="599"/>
                  </a:cubicBezTo>
                  <a:lnTo>
                    <a:pt x="631" y="1134"/>
                  </a:lnTo>
                  <a:cubicBezTo>
                    <a:pt x="694" y="1182"/>
                    <a:pt x="781" y="1205"/>
                    <a:pt x="871" y="1205"/>
                  </a:cubicBezTo>
                  <a:cubicBezTo>
                    <a:pt x="962" y="1205"/>
                    <a:pt x="1056" y="1182"/>
                    <a:pt x="1135" y="1134"/>
                  </a:cubicBezTo>
                  <a:cubicBezTo>
                    <a:pt x="1261" y="1008"/>
                    <a:pt x="1261" y="756"/>
                    <a:pt x="1135" y="599"/>
                  </a:cubicBezTo>
                  <a:lnTo>
                    <a:pt x="631" y="95"/>
                  </a:lnTo>
                  <a:cubicBezTo>
                    <a:pt x="568" y="32"/>
                    <a:pt x="481" y="0"/>
                    <a:pt x="3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6"/>
            <p:cNvSpPr/>
            <p:nvPr/>
          </p:nvSpPr>
          <p:spPr>
            <a:xfrm>
              <a:off x="-49783900" y="2468800"/>
              <a:ext cx="31550" cy="30150"/>
            </a:xfrm>
            <a:custGeom>
              <a:avLst/>
              <a:gdLst/>
              <a:ahLst/>
              <a:cxnLst/>
              <a:rect l="l" t="t" r="r" b="b"/>
              <a:pathLst>
                <a:path w="1262" h="1206" extrusionOk="0">
                  <a:moveTo>
                    <a:pt x="871" y="0"/>
                  </a:moveTo>
                  <a:cubicBezTo>
                    <a:pt x="781" y="0"/>
                    <a:pt x="694" y="32"/>
                    <a:pt x="631" y="95"/>
                  </a:cubicBezTo>
                  <a:lnTo>
                    <a:pt x="127" y="599"/>
                  </a:lnTo>
                  <a:cubicBezTo>
                    <a:pt x="1" y="725"/>
                    <a:pt x="1" y="977"/>
                    <a:pt x="127" y="1135"/>
                  </a:cubicBezTo>
                  <a:cubicBezTo>
                    <a:pt x="174" y="1182"/>
                    <a:pt x="261" y="1205"/>
                    <a:pt x="355" y="1205"/>
                  </a:cubicBezTo>
                  <a:cubicBezTo>
                    <a:pt x="450" y="1205"/>
                    <a:pt x="552" y="1182"/>
                    <a:pt x="631" y="1135"/>
                  </a:cubicBezTo>
                  <a:lnTo>
                    <a:pt x="1135" y="599"/>
                  </a:lnTo>
                  <a:cubicBezTo>
                    <a:pt x="1261" y="504"/>
                    <a:pt x="1261" y="252"/>
                    <a:pt x="1135" y="95"/>
                  </a:cubicBezTo>
                  <a:cubicBezTo>
                    <a:pt x="1056" y="32"/>
                    <a:pt x="962" y="0"/>
                    <a:pt x="8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6"/>
            <p:cNvSpPr/>
            <p:nvPr/>
          </p:nvSpPr>
          <p:spPr>
            <a:xfrm>
              <a:off x="-49520825" y="24215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6"/>
            <p:cNvSpPr/>
            <p:nvPr/>
          </p:nvSpPr>
          <p:spPr>
            <a:xfrm>
              <a:off x="-49519250" y="2362475"/>
              <a:ext cx="31525" cy="31325"/>
            </a:xfrm>
            <a:custGeom>
              <a:avLst/>
              <a:gdLst/>
              <a:ahLst/>
              <a:cxnLst/>
              <a:rect l="l" t="t" r="r" b="b"/>
              <a:pathLst>
                <a:path w="1261" h="1253" extrusionOk="0">
                  <a:moveTo>
                    <a:pt x="906" y="0"/>
                  </a:moveTo>
                  <a:cubicBezTo>
                    <a:pt x="812" y="0"/>
                    <a:pt x="709" y="32"/>
                    <a:pt x="631" y="95"/>
                  </a:cubicBezTo>
                  <a:lnTo>
                    <a:pt x="127" y="599"/>
                  </a:lnTo>
                  <a:cubicBezTo>
                    <a:pt x="1" y="725"/>
                    <a:pt x="1" y="945"/>
                    <a:pt x="127" y="1134"/>
                  </a:cubicBezTo>
                  <a:cubicBezTo>
                    <a:pt x="190" y="1213"/>
                    <a:pt x="276" y="1253"/>
                    <a:pt x="367" y="1253"/>
                  </a:cubicBezTo>
                  <a:cubicBezTo>
                    <a:pt x="457" y="1253"/>
                    <a:pt x="552" y="1213"/>
                    <a:pt x="631" y="1134"/>
                  </a:cubicBezTo>
                  <a:lnTo>
                    <a:pt x="1135" y="599"/>
                  </a:lnTo>
                  <a:cubicBezTo>
                    <a:pt x="1261" y="473"/>
                    <a:pt x="1261" y="252"/>
                    <a:pt x="1135" y="95"/>
                  </a:cubicBezTo>
                  <a:cubicBezTo>
                    <a:pt x="1088" y="32"/>
                    <a:pt x="1001" y="0"/>
                    <a:pt x="9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6"/>
            <p:cNvSpPr/>
            <p:nvPr/>
          </p:nvSpPr>
          <p:spPr>
            <a:xfrm>
              <a:off x="-49519250" y="2468800"/>
              <a:ext cx="31525" cy="30150"/>
            </a:xfrm>
            <a:custGeom>
              <a:avLst/>
              <a:gdLst/>
              <a:ahLst/>
              <a:cxnLst/>
              <a:rect l="l" t="t" r="r" b="b"/>
              <a:pathLst>
                <a:path w="1261" h="1206" extrusionOk="0">
                  <a:moveTo>
                    <a:pt x="391" y="0"/>
                  </a:moveTo>
                  <a:cubicBezTo>
                    <a:pt x="300" y="0"/>
                    <a:pt x="205" y="32"/>
                    <a:pt x="127" y="95"/>
                  </a:cubicBezTo>
                  <a:cubicBezTo>
                    <a:pt x="1" y="221"/>
                    <a:pt x="1" y="441"/>
                    <a:pt x="127" y="599"/>
                  </a:cubicBezTo>
                  <a:lnTo>
                    <a:pt x="631" y="1135"/>
                  </a:lnTo>
                  <a:cubicBezTo>
                    <a:pt x="694" y="1182"/>
                    <a:pt x="780" y="1205"/>
                    <a:pt x="871" y="1205"/>
                  </a:cubicBezTo>
                  <a:cubicBezTo>
                    <a:pt x="962" y="1205"/>
                    <a:pt x="1056" y="1182"/>
                    <a:pt x="1135" y="1135"/>
                  </a:cubicBezTo>
                  <a:cubicBezTo>
                    <a:pt x="1261" y="1009"/>
                    <a:pt x="1261" y="756"/>
                    <a:pt x="1135" y="599"/>
                  </a:cubicBezTo>
                  <a:lnTo>
                    <a:pt x="631" y="95"/>
                  </a:lnTo>
                  <a:cubicBezTo>
                    <a:pt x="568" y="32"/>
                    <a:pt x="481" y="0"/>
                    <a:pt x="3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 name="Google Shape;271;p36"/>
          <p:cNvSpPr/>
          <p:nvPr/>
        </p:nvSpPr>
        <p:spPr>
          <a:xfrm>
            <a:off x="5508636" y="2275986"/>
            <a:ext cx="334419" cy="331517"/>
          </a:xfrm>
          <a:custGeom>
            <a:avLst/>
            <a:gdLst/>
            <a:ahLst/>
            <a:cxnLst/>
            <a:rect l="l" t="t" r="r" b="b"/>
            <a:pathLst>
              <a:path w="12098" h="11993" extrusionOk="0">
                <a:moveTo>
                  <a:pt x="9042" y="4337"/>
                </a:moveTo>
                <a:lnTo>
                  <a:pt x="10208" y="4935"/>
                </a:lnTo>
                <a:lnTo>
                  <a:pt x="8695" y="4935"/>
                </a:lnTo>
                <a:lnTo>
                  <a:pt x="9042" y="4337"/>
                </a:lnTo>
                <a:close/>
                <a:moveTo>
                  <a:pt x="5167" y="1753"/>
                </a:moveTo>
                <a:lnTo>
                  <a:pt x="7593" y="5534"/>
                </a:lnTo>
                <a:lnTo>
                  <a:pt x="7026" y="6574"/>
                </a:lnTo>
                <a:lnTo>
                  <a:pt x="5356" y="4022"/>
                </a:lnTo>
                <a:lnTo>
                  <a:pt x="5167" y="1753"/>
                </a:lnTo>
                <a:close/>
                <a:moveTo>
                  <a:pt x="9105" y="5629"/>
                </a:moveTo>
                <a:lnTo>
                  <a:pt x="8664" y="9189"/>
                </a:lnTo>
                <a:lnTo>
                  <a:pt x="7435" y="7298"/>
                </a:lnTo>
                <a:cubicBezTo>
                  <a:pt x="7593" y="7015"/>
                  <a:pt x="8223" y="5849"/>
                  <a:pt x="8349" y="5629"/>
                </a:cubicBezTo>
                <a:close/>
                <a:moveTo>
                  <a:pt x="3088" y="1753"/>
                </a:moveTo>
                <a:lnTo>
                  <a:pt x="8034" y="9504"/>
                </a:lnTo>
                <a:lnTo>
                  <a:pt x="3623" y="7834"/>
                </a:lnTo>
                <a:lnTo>
                  <a:pt x="3088" y="1753"/>
                </a:lnTo>
                <a:close/>
                <a:moveTo>
                  <a:pt x="1355" y="9378"/>
                </a:moveTo>
                <a:lnTo>
                  <a:pt x="4096" y="10134"/>
                </a:lnTo>
                <a:lnTo>
                  <a:pt x="4757" y="11268"/>
                </a:lnTo>
                <a:lnTo>
                  <a:pt x="2773" y="11268"/>
                </a:lnTo>
                <a:lnTo>
                  <a:pt x="1355" y="9378"/>
                </a:lnTo>
                <a:close/>
                <a:moveTo>
                  <a:pt x="4064" y="8748"/>
                </a:moveTo>
                <a:lnTo>
                  <a:pt x="8380" y="10354"/>
                </a:lnTo>
                <a:lnTo>
                  <a:pt x="7971" y="11268"/>
                </a:lnTo>
                <a:lnTo>
                  <a:pt x="5545" y="11268"/>
                </a:lnTo>
                <a:cubicBezTo>
                  <a:pt x="5387" y="10984"/>
                  <a:pt x="4253" y="9063"/>
                  <a:pt x="4064" y="8748"/>
                </a:cubicBezTo>
                <a:close/>
                <a:moveTo>
                  <a:pt x="2485" y="1"/>
                </a:moveTo>
                <a:cubicBezTo>
                  <a:pt x="2453" y="1"/>
                  <a:pt x="2422" y="7"/>
                  <a:pt x="2394" y="21"/>
                </a:cubicBezTo>
                <a:cubicBezTo>
                  <a:pt x="2237" y="52"/>
                  <a:pt x="2174" y="210"/>
                  <a:pt x="2174" y="367"/>
                </a:cubicBezTo>
                <a:cubicBezTo>
                  <a:pt x="2930" y="8527"/>
                  <a:pt x="2836" y="8117"/>
                  <a:pt x="2930" y="8243"/>
                </a:cubicBezTo>
                <a:lnTo>
                  <a:pt x="3497" y="9252"/>
                </a:lnTo>
                <a:lnTo>
                  <a:pt x="473" y="8432"/>
                </a:lnTo>
                <a:cubicBezTo>
                  <a:pt x="437" y="8425"/>
                  <a:pt x="402" y="8422"/>
                  <a:pt x="368" y="8422"/>
                </a:cubicBezTo>
                <a:cubicBezTo>
                  <a:pt x="249" y="8422"/>
                  <a:pt x="143" y="8468"/>
                  <a:pt x="95" y="8590"/>
                </a:cubicBezTo>
                <a:cubicBezTo>
                  <a:pt x="0" y="8716"/>
                  <a:pt x="0" y="8874"/>
                  <a:pt x="95" y="9000"/>
                </a:cubicBezTo>
                <a:lnTo>
                  <a:pt x="2205" y="11835"/>
                </a:lnTo>
                <a:cubicBezTo>
                  <a:pt x="2300" y="11898"/>
                  <a:pt x="2363" y="11993"/>
                  <a:pt x="2489" y="11993"/>
                </a:cubicBezTo>
                <a:lnTo>
                  <a:pt x="8128" y="11993"/>
                </a:lnTo>
                <a:cubicBezTo>
                  <a:pt x="8223" y="11993"/>
                  <a:pt x="8380" y="11898"/>
                  <a:pt x="8443" y="11772"/>
                </a:cubicBezTo>
                <a:lnTo>
                  <a:pt x="9137" y="10354"/>
                </a:lnTo>
                <a:cubicBezTo>
                  <a:pt x="9137" y="10323"/>
                  <a:pt x="9168" y="10291"/>
                  <a:pt x="9168" y="10260"/>
                </a:cubicBezTo>
                <a:lnTo>
                  <a:pt x="9735" y="5629"/>
                </a:lnTo>
                <a:lnTo>
                  <a:pt x="11657" y="5629"/>
                </a:lnTo>
                <a:cubicBezTo>
                  <a:pt x="11814" y="5629"/>
                  <a:pt x="11972" y="5534"/>
                  <a:pt x="12003" y="5377"/>
                </a:cubicBezTo>
                <a:cubicBezTo>
                  <a:pt x="12098" y="5219"/>
                  <a:pt x="12003" y="4998"/>
                  <a:pt x="11846" y="4967"/>
                </a:cubicBezTo>
                <a:lnTo>
                  <a:pt x="9042" y="3549"/>
                </a:lnTo>
                <a:cubicBezTo>
                  <a:pt x="9001" y="3533"/>
                  <a:pt x="8954" y="3525"/>
                  <a:pt x="8906" y="3525"/>
                </a:cubicBezTo>
                <a:cubicBezTo>
                  <a:pt x="8767" y="3525"/>
                  <a:pt x="8616" y="3590"/>
                  <a:pt x="8569" y="3707"/>
                </a:cubicBezTo>
                <a:lnTo>
                  <a:pt x="7908" y="4841"/>
                </a:lnTo>
                <a:lnTo>
                  <a:pt x="4915" y="178"/>
                </a:lnTo>
                <a:cubicBezTo>
                  <a:pt x="4866" y="80"/>
                  <a:pt x="4740" y="1"/>
                  <a:pt x="4627" y="1"/>
                </a:cubicBezTo>
                <a:cubicBezTo>
                  <a:pt x="4595" y="1"/>
                  <a:pt x="4564" y="7"/>
                  <a:pt x="4537" y="21"/>
                </a:cubicBezTo>
                <a:cubicBezTo>
                  <a:pt x="4411" y="52"/>
                  <a:pt x="4285" y="210"/>
                  <a:pt x="4285" y="367"/>
                </a:cubicBezTo>
                <a:lnTo>
                  <a:pt x="4505" y="2762"/>
                </a:lnTo>
                <a:lnTo>
                  <a:pt x="2804" y="178"/>
                </a:lnTo>
                <a:cubicBezTo>
                  <a:pt x="2730" y="80"/>
                  <a:pt x="2599" y="1"/>
                  <a:pt x="24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6"/>
          <p:cNvSpPr/>
          <p:nvPr/>
        </p:nvSpPr>
        <p:spPr>
          <a:xfrm>
            <a:off x="1447950" y="2246775"/>
            <a:ext cx="26525" cy="937598"/>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6"/>
          <p:cNvSpPr/>
          <p:nvPr/>
        </p:nvSpPr>
        <p:spPr>
          <a:xfrm>
            <a:off x="5305575" y="2246775"/>
            <a:ext cx="26525" cy="937598"/>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7"/>
          <p:cNvSpPr txBox="1">
            <a:spLocks noGrp="1"/>
          </p:cNvSpPr>
          <p:nvPr>
            <p:ph type="title"/>
          </p:nvPr>
        </p:nvSpPr>
        <p:spPr>
          <a:xfrm>
            <a:off x="-1671550" y="1221675"/>
            <a:ext cx="47661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0000FF"/>
                </a:solidFill>
                <a:latin typeface="Arial"/>
                <a:ea typeface="Arial"/>
                <a:cs typeface="Arial"/>
                <a:sym typeface="Arial"/>
              </a:rPr>
              <a:t>Hàm mục tiêu</a:t>
            </a:r>
            <a:endParaRPr>
              <a:solidFill>
                <a:srgbClr val="0000FF"/>
              </a:solidFill>
              <a:latin typeface="Arial"/>
              <a:ea typeface="Arial"/>
              <a:cs typeface="Arial"/>
              <a:sym typeface="Arial"/>
            </a:endParaRPr>
          </a:p>
        </p:txBody>
      </p:sp>
      <p:grpSp>
        <p:nvGrpSpPr>
          <p:cNvPr id="280" name="Google Shape;280;p37"/>
          <p:cNvGrpSpPr/>
          <p:nvPr/>
        </p:nvGrpSpPr>
        <p:grpSpPr>
          <a:xfrm>
            <a:off x="237279" y="1359020"/>
            <a:ext cx="359154" cy="359154"/>
            <a:chOff x="-46772025" y="2701925"/>
            <a:chExt cx="300900" cy="300900"/>
          </a:xfrm>
        </p:grpSpPr>
        <p:sp>
          <p:nvSpPr>
            <p:cNvPr id="281" name="Google Shape;281;p37"/>
            <p:cNvSpPr/>
            <p:nvPr/>
          </p:nvSpPr>
          <p:spPr>
            <a:xfrm>
              <a:off x="-46647575" y="2826375"/>
              <a:ext cx="53575" cy="53575"/>
            </a:xfrm>
            <a:custGeom>
              <a:avLst/>
              <a:gdLst/>
              <a:ahLst/>
              <a:cxnLst/>
              <a:rect l="l" t="t" r="r" b="b"/>
              <a:pathLst>
                <a:path w="2143" h="2143" extrusionOk="0">
                  <a:moveTo>
                    <a:pt x="1072" y="694"/>
                  </a:moveTo>
                  <a:cubicBezTo>
                    <a:pt x="1261" y="694"/>
                    <a:pt x="1418" y="851"/>
                    <a:pt x="1418" y="1040"/>
                  </a:cubicBezTo>
                  <a:cubicBezTo>
                    <a:pt x="1418" y="1229"/>
                    <a:pt x="1261" y="1387"/>
                    <a:pt x="1072" y="1387"/>
                  </a:cubicBezTo>
                  <a:cubicBezTo>
                    <a:pt x="883" y="1387"/>
                    <a:pt x="725" y="1229"/>
                    <a:pt x="725" y="1040"/>
                  </a:cubicBezTo>
                  <a:cubicBezTo>
                    <a:pt x="725" y="851"/>
                    <a:pt x="883" y="694"/>
                    <a:pt x="1072" y="694"/>
                  </a:cubicBezTo>
                  <a:close/>
                  <a:moveTo>
                    <a:pt x="1072" y="1"/>
                  </a:moveTo>
                  <a:cubicBezTo>
                    <a:pt x="473" y="1"/>
                    <a:pt x="1" y="473"/>
                    <a:pt x="1" y="1072"/>
                  </a:cubicBezTo>
                  <a:cubicBezTo>
                    <a:pt x="1" y="1670"/>
                    <a:pt x="473" y="2143"/>
                    <a:pt x="1072" y="2143"/>
                  </a:cubicBezTo>
                  <a:cubicBezTo>
                    <a:pt x="1670" y="2143"/>
                    <a:pt x="2143" y="1670"/>
                    <a:pt x="2143" y="1072"/>
                  </a:cubicBezTo>
                  <a:cubicBezTo>
                    <a:pt x="2112" y="473"/>
                    <a:pt x="1639"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7"/>
            <p:cNvSpPr/>
            <p:nvPr/>
          </p:nvSpPr>
          <p:spPr>
            <a:xfrm>
              <a:off x="-46772025" y="2701925"/>
              <a:ext cx="300900" cy="300900"/>
            </a:xfrm>
            <a:custGeom>
              <a:avLst/>
              <a:gdLst/>
              <a:ahLst/>
              <a:cxnLst/>
              <a:rect l="l" t="t" r="r" b="b"/>
              <a:pathLst>
                <a:path w="12036" h="12036" extrusionOk="0">
                  <a:moveTo>
                    <a:pt x="6365" y="1482"/>
                  </a:moveTo>
                  <a:cubicBezTo>
                    <a:pt x="8602" y="1639"/>
                    <a:pt x="10429" y="3466"/>
                    <a:pt x="10587" y="5672"/>
                  </a:cubicBezTo>
                  <a:lnTo>
                    <a:pt x="9862" y="5672"/>
                  </a:lnTo>
                  <a:cubicBezTo>
                    <a:pt x="9704" y="3813"/>
                    <a:pt x="8224" y="2301"/>
                    <a:pt x="6365" y="2143"/>
                  </a:cubicBezTo>
                  <a:lnTo>
                    <a:pt x="6365" y="1482"/>
                  </a:lnTo>
                  <a:close/>
                  <a:moveTo>
                    <a:pt x="5703" y="1482"/>
                  </a:moveTo>
                  <a:lnTo>
                    <a:pt x="5703" y="2206"/>
                  </a:lnTo>
                  <a:cubicBezTo>
                    <a:pt x="3845" y="2364"/>
                    <a:pt x="2364" y="3844"/>
                    <a:pt x="2206" y="5703"/>
                  </a:cubicBezTo>
                  <a:lnTo>
                    <a:pt x="1482" y="5703"/>
                  </a:lnTo>
                  <a:cubicBezTo>
                    <a:pt x="1639" y="3466"/>
                    <a:pt x="3466" y="1639"/>
                    <a:pt x="5703" y="1482"/>
                  </a:cubicBezTo>
                  <a:close/>
                  <a:moveTo>
                    <a:pt x="6365" y="2868"/>
                  </a:moveTo>
                  <a:cubicBezTo>
                    <a:pt x="7814" y="3025"/>
                    <a:pt x="9011" y="4191"/>
                    <a:pt x="9169" y="5672"/>
                  </a:cubicBezTo>
                  <a:lnTo>
                    <a:pt x="8854" y="5672"/>
                  </a:lnTo>
                  <a:cubicBezTo>
                    <a:pt x="8665" y="5672"/>
                    <a:pt x="8507" y="5829"/>
                    <a:pt x="8507" y="6018"/>
                  </a:cubicBezTo>
                  <a:cubicBezTo>
                    <a:pt x="8507" y="6207"/>
                    <a:pt x="8665" y="6365"/>
                    <a:pt x="8854" y="6365"/>
                  </a:cubicBezTo>
                  <a:lnTo>
                    <a:pt x="9169" y="6365"/>
                  </a:lnTo>
                  <a:cubicBezTo>
                    <a:pt x="9011" y="7814"/>
                    <a:pt x="7846" y="9011"/>
                    <a:pt x="6365" y="9169"/>
                  </a:cubicBezTo>
                  <a:lnTo>
                    <a:pt x="6365" y="8854"/>
                  </a:lnTo>
                  <a:cubicBezTo>
                    <a:pt x="6365" y="8665"/>
                    <a:pt x="6207" y="8507"/>
                    <a:pt x="6018" y="8507"/>
                  </a:cubicBezTo>
                  <a:cubicBezTo>
                    <a:pt x="5829" y="8507"/>
                    <a:pt x="5672" y="8665"/>
                    <a:pt x="5672" y="8854"/>
                  </a:cubicBezTo>
                  <a:lnTo>
                    <a:pt x="5672" y="9169"/>
                  </a:lnTo>
                  <a:cubicBezTo>
                    <a:pt x="4223" y="9011"/>
                    <a:pt x="3025" y="7814"/>
                    <a:pt x="2868" y="6365"/>
                  </a:cubicBezTo>
                  <a:lnTo>
                    <a:pt x="3183" y="6365"/>
                  </a:lnTo>
                  <a:cubicBezTo>
                    <a:pt x="3372" y="6365"/>
                    <a:pt x="3529" y="6207"/>
                    <a:pt x="3529" y="6018"/>
                  </a:cubicBezTo>
                  <a:cubicBezTo>
                    <a:pt x="3529" y="5829"/>
                    <a:pt x="3372" y="5672"/>
                    <a:pt x="3183" y="5672"/>
                  </a:cubicBezTo>
                  <a:lnTo>
                    <a:pt x="2868" y="5672"/>
                  </a:lnTo>
                  <a:cubicBezTo>
                    <a:pt x="3025" y="4191"/>
                    <a:pt x="4191" y="3025"/>
                    <a:pt x="5672" y="2868"/>
                  </a:cubicBezTo>
                  <a:lnTo>
                    <a:pt x="5672" y="3183"/>
                  </a:lnTo>
                  <a:cubicBezTo>
                    <a:pt x="5672" y="3372"/>
                    <a:pt x="5829" y="3529"/>
                    <a:pt x="6018" y="3529"/>
                  </a:cubicBezTo>
                  <a:cubicBezTo>
                    <a:pt x="6207" y="3529"/>
                    <a:pt x="6365" y="3372"/>
                    <a:pt x="6365" y="3183"/>
                  </a:cubicBezTo>
                  <a:lnTo>
                    <a:pt x="6365" y="2868"/>
                  </a:lnTo>
                  <a:close/>
                  <a:moveTo>
                    <a:pt x="2206" y="6365"/>
                  </a:moveTo>
                  <a:cubicBezTo>
                    <a:pt x="2364" y="8224"/>
                    <a:pt x="3845" y="9704"/>
                    <a:pt x="5703" y="9862"/>
                  </a:cubicBezTo>
                  <a:lnTo>
                    <a:pt x="5703" y="10586"/>
                  </a:lnTo>
                  <a:cubicBezTo>
                    <a:pt x="3466" y="10429"/>
                    <a:pt x="1639" y="8602"/>
                    <a:pt x="1482" y="6365"/>
                  </a:cubicBezTo>
                  <a:close/>
                  <a:moveTo>
                    <a:pt x="10618" y="6365"/>
                  </a:moveTo>
                  <a:cubicBezTo>
                    <a:pt x="10429" y="8602"/>
                    <a:pt x="8602" y="10429"/>
                    <a:pt x="6396" y="10586"/>
                  </a:cubicBezTo>
                  <a:lnTo>
                    <a:pt x="6396" y="9862"/>
                  </a:lnTo>
                  <a:cubicBezTo>
                    <a:pt x="8255" y="9704"/>
                    <a:pt x="9767" y="8224"/>
                    <a:pt x="9925" y="6365"/>
                  </a:cubicBezTo>
                  <a:close/>
                  <a:moveTo>
                    <a:pt x="6018" y="1"/>
                  </a:moveTo>
                  <a:cubicBezTo>
                    <a:pt x="5829" y="1"/>
                    <a:pt x="5672" y="158"/>
                    <a:pt x="5672" y="347"/>
                  </a:cubicBezTo>
                  <a:lnTo>
                    <a:pt x="5672" y="725"/>
                  </a:lnTo>
                  <a:cubicBezTo>
                    <a:pt x="4412" y="820"/>
                    <a:pt x="3183" y="1356"/>
                    <a:pt x="2269" y="2269"/>
                  </a:cubicBezTo>
                  <a:cubicBezTo>
                    <a:pt x="1387" y="3183"/>
                    <a:pt x="820" y="4348"/>
                    <a:pt x="757" y="5672"/>
                  </a:cubicBezTo>
                  <a:lnTo>
                    <a:pt x="347" y="5672"/>
                  </a:lnTo>
                  <a:cubicBezTo>
                    <a:pt x="158" y="5672"/>
                    <a:pt x="1" y="5829"/>
                    <a:pt x="1" y="6018"/>
                  </a:cubicBezTo>
                  <a:cubicBezTo>
                    <a:pt x="1" y="6207"/>
                    <a:pt x="158" y="6365"/>
                    <a:pt x="347" y="6365"/>
                  </a:cubicBezTo>
                  <a:lnTo>
                    <a:pt x="757" y="6365"/>
                  </a:lnTo>
                  <a:cubicBezTo>
                    <a:pt x="820" y="7625"/>
                    <a:pt x="1387" y="8854"/>
                    <a:pt x="2269" y="9767"/>
                  </a:cubicBezTo>
                  <a:cubicBezTo>
                    <a:pt x="3183" y="10649"/>
                    <a:pt x="4380" y="11217"/>
                    <a:pt x="5672" y="11280"/>
                  </a:cubicBezTo>
                  <a:lnTo>
                    <a:pt x="5672" y="11689"/>
                  </a:lnTo>
                  <a:cubicBezTo>
                    <a:pt x="5672" y="11878"/>
                    <a:pt x="5829" y="12036"/>
                    <a:pt x="6018" y="12036"/>
                  </a:cubicBezTo>
                  <a:cubicBezTo>
                    <a:pt x="6207" y="12036"/>
                    <a:pt x="6365" y="11878"/>
                    <a:pt x="6365" y="11689"/>
                  </a:cubicBezTo>
                  <a:lnTo>
                    <a:pt x="6365" y="11280"/>
                  </a:lnTo>
                  <a:cubicBezTo>
                    <a:pt x="7625" y="11217"/>
                    <a:pt x="8854" y="10649"/>
                    <a:pt x="9767" y="9767"/>
                  </a:cubicBezTo>
                  <a:cubicBezTo>
                    <a:pt x="10681" y="8854"/>
                    <a:pt x="11217" y="7656"/>
                    <a:pt x="11280" y="6365"/>
                  </a:cubicBezTo>
                  <a:lnTo>
                    <a:pt x="11689" y="6365"/>
                  </a:lnTo>
                  <a:cubicBezTo>
                    <a:pt x="11878" y="6365"/>
                    <a:pt x="12036" y="6207"/>
                    <a:pt x="12036" y="6018"/>
                  </a:cubicBezTo>
                  <a:cubicBezTo>
                    <a:pt x="12036" y="5829"/>
                    <a:pt x="11878" y="5672"/>
                    <a:pt x="11689" y="5672"/>
                  </a:cubicBezTo>
                  <a:lnTo>
                    <a:pt x="11280" y="5672"/>
                  </a:lnTo>
                  <a:cubicBezTo>
                    <a:pt x="11217" y="4411"/>
                    <a:pt x="10650" y="3183"/>
                    <a:pt x="9767" y="2269"/>
                  </a:cubicBezTo>
                  <a:cubicBezTo>
                    <a:pt x="8854" y="1356"/>
                    <a:pt x="7688" y="820"/>
                    <a:pt x="6365" y="725"/>
                  </a:cubicBezTo>
                  <a:lnTo>
                    <a:pt x="6365" y="347"/>
                  </a:lnTo>
                  <a:cubicBezTo>
                    <a:pt x="6365" y="158"/>
                    <a:pt x="6207" y="1"/>
                    <a:pt x="60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37"/>
          <p:cNvSpPr txBox="1"/>
          <p:nvPr/>
        </p:nvSpPr>
        <p:spPr>
          <a:xfrm>
            <a:off x="2908900" y="2110938"/>
            <a:ext cx="4067700" cy="42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Source Sans Pro"/>
                <a:ea typeface="Source Sans Pro"/>
                <a:cs typeface="Source Sans Pro"/>
                <a:sym typeface="Source Sans Pro"/>
              </a:rPr>
              <a:t>Cực tiểu hóa</a:t>
            </a:r>
            <a:r>
              <a:rPr lang="en" sz="1800">
                <a:latin typeface="Source Sans Pro"/>
                <a:ea typeface="Source Sans Pro"/>
                <a:cs typeface="Source Sans Pro"/>
                <a:sym typeface="Source Sans Pro"/>
              </a:rPr>
              <a:t> các xung đột trong lịch học</a:t>
            </a:r>
            <a:endParaRPr sz="1800">
              <a:latin typeface="Source Sans Pro"/>
              <a:ea typeface="Source Sans Pro"/>
              <a:cs typeface="Source Sans Pro"/>
              <a:sym typeface="Source Sans Pro"/>
            </a:endParaRPr>
          </a:p>
        </p:txBody>
      </p:sp>
      <p:grpSp>
        <p:nvGrpSpPr>
          <p:cNvPr id="284" name="Google Shape;284;p37"/>
          <p:cNvGrpSpPr/>
          <p:nvPr/>
        </p:nvGrpSpPr>
        <p:grpSpPr>
          <a:xfrm>
            <a:off x="2167401" y="1976645"/>
            <a:ext cx="688570" cy="688903"/>
            <a:chOff x="-1333975" y="2365850"/>
            <a:chExt cx="292225" cy="293575"/>
          </a:xfrm>
        </p:grpSpPr>
        <p:sp>
          <p:nvSpPr>
            <p:cNvPr id="285" name="Google Shape;285;p37"/>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7"/>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7"/>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7"/>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7"/>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7"/>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7"/>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7"/>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3" name="Google Shape;293;p37"/>
          <p:cNvPicPr preferRelativeResize="0"/>
          <p:nvPr/>
        </p:nvPicPr>
        <p:blipFill>
          <a:blip r:embed="rId3">
            <a:alphaModFix/>
          </a:blip>
          <a:stretch>
            <a:fillRect/>
          </a:stretch>
        </p:blipFill>
        <p:spPr>
          <a:xfrm>
            <a:off x="3455325" y="2531250"/>
            <a:ext cx="2233350" cy="2231183"/>
          </a:xfrm>
          <a:prstGeom prst="rect">
            <a:avLst/>
          </a:prstGeom>
          <a:noFill/>
          <a:ln>
            <a:noFill/>
          </a:ln>
        </p:spPr>
      </p:pic>
      <p:sp>
        <p:nvSpPr>
          <p:cNvPr id="294" name="Google Shape;294;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8"/>
          <p:cNvSpPr txBox="1">
            <a:spLocks noGrp="1"/>
          </p:cNvSpPr>
          <p:nvPr>
            <p:ph type="subTitle" idx="1"/>
          </p:nvPr>
        </p:nvSpPr>
        <p:spPr>
          <a:xfrm>
            <a:off x="-270375" y="2621625"/>
            <a:ext cx="4145700" cy="727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2000" b="1">
                <a:latin typeface="Arial"/>
                <a:ea typeface="Arial"/>
                <a:cs typeface="Arial"/>
                <a:sym typeface="Arial"/>
              </a:rPr>
              <a:t>Mỗi lớp</a:t>
            </a:r>
            <a:r>
              <a:rPr lang="en" sz="2000">
                <a:latin typeface="Arial"/>
                <a:ea typeface="Arial"/>
                <a:cs typeface="Arial"/>
                <a:sym typeface="Arial"/>
              </a:rPr>
              <a:t> được gắn với </a:t>
            </a:r>
            <a:r>
              <a:rPr lang="en" sz="2000" b="1">
                <a:latin typeface="Arial"/>
                <a:ea typeface="Arial"/>
                <a:cs typeface="Arial"/>
                <a:sym typeface="Arial"/>
              </a:rPr>
              <a:t>1 biến</a:t>
            </a:r>
            <a:endParaRPr sz="2000" b="1">
              <a:latin typeface="Arial"/>
              <a:ea typeface="Arial"/>
              <a:cs typeface="Arial"/>
              <a:sym typeface="Arial"/>
            </a:endParaRPr>
          </a:p>
        </p:txBody>
      </p:sp>
      <p:sp>
        <p:nvSpPr>
          <p:cNvPr id="300" name="Google Shape;300;p38"/>
          <p:cNvSpPr txBox="1"/>
          <p:nvPr/>
        </p:nvSpPr>
        <p:spPr>
          <a:xfrm>
            <a:off x="4399850" y="1883875"/>
            <a:ext cx="4238700" cy="80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latin typeface="Source Sans Pro"/>
                <a:ea typeface="Source Sans Pro"/>
                <a:cs typeface="Source Sans Pro"/>
                <a:sym typeface="Source Sans Pro"/>
              </a:rPr>
              <a:t>x_ij</a:t>
            </a:r>
            <a:r>
              <a:rPr lang="en" sz="1700">
                <a:latin typeface="Source Sans Pro"/>
                <a:ea typeface="Source Sans Pro"/>
                <a:cs typeface="Source Sans Pro"/>
                <a:sym typeface="Source Sans Pro"/>
              </a:rPr>
              <a:t>: biến cho các </a:t>
            </a:r>
            <a:r>
              <a:rPr lang="en" sz="1700" b="1">
                <a:latin typeface="Source Sans Pro"/>
                <a:ea typeface="Source Sans Pro"/>
                <a:cs typeface="Source Sans Pro"/>
                <a:sym typeface="Source Sans Pro"/>
              </a:rPr>
              <a:t>lớp Đại học</a:t>
            </a:r>
            <a:endParaRPr sz="1700" b="1">
              <a:latin typeface="Source Sans Pro"/>
              <a:ea typeface="Source Sans Pro"/>
              <a:cs typeface="Source Sans Pro"/>
              <a:sym typeface="Source Sans Pro"/>
            </a:endParaRPr>
          </a:p>
        </p:txBody>
      </p:sp>
      <p:sp>
        <p:nvSpPr>
          <p:cNvPr id="301" name="Google Shape;301;p38"/>
          <p:cNvSpPr txBox="1">
            <a:spLocks noGrp="1"/>
          </p:cNvSpPr>
          <p:nvPr>
            <p:ph type="title"/>
          </p:nvPr>
        </p:nvSpPr>
        <p:spPr>
          <a:xfrm>
            <a:off x="-1671550" y="1221675"/>
            <a:ext cx="47661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0000FF"/>
                </a:solidFill>
                <a:latin typeface="Arial"/>
                <a:ea typeface="Arial"/>
                <a:cs typeface="Arial"/>
                <a:sym typeface="Arial"/>
              </a:rPr>
              <a:t>Hàm mục tiêu</a:t>
            </a:r>
            <a:endParaRPr>
              <a:solidFill>
                <a:srgbClr val="0000FF"/>
              </a:solidFill>
              <a:latin typeface="Arial"/>
              <a:ea typeface="Arial"/>
              <a:cs typeface="Arial"/>
              <a:sym typeface="Arial"/>
            </a:endParaRPr>
          </a:p>
        </p:txBody>
      </p:sp>
      <p:sp>
        <p:nvSpPr>
          <p:cNvPr id="302" name="Google Shape;302;p38"/>
          <p:cNvSpPr txBox="1"/>
          <p:nvPr/>
        </p:nvSpPr>
        <p:spPr>
          <a:xfrm>
            <a:off x="4414075" y="3273225"/>
            <a:ext cx="42387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latin typeface="Source Sans Pro"/>
                <a:ea typeface="Source Sans Pro"/>
                <a:cs typeface="Source Sans Pro"/>
                <a:sym typeface="Source Sans Pro"/>
              </a:rPr>
              <a:t>y_ij</a:t>
            </a:r>
            <a:r>
              <a:rPr lang="en" sz="1700">
                <a:latin typeface="Source Sans Pro"/>
                <a:ea typeface="Source Sans Pro"/>
                <a:cs typeface="Source Sans Pro"/>
                <a:sym typeface="Source Sans Pro"/>
              </a:rPr>
              <a:t>: biến cho các</a:t>
            </a:r>
            <a:r>
              <a:rPr lang="en" sz="1700" b="1">
                <a:latin typeface="Source Sans Pro"/>
                <a:ea typeface="Source Sans Pro"/>
                <a:cs typeface="Source Sans Pro"/>
                <a:sym typeface="Source Sans Pro"/>
              </a:rPr>
              <a:t> lớp sau Đại học</a:t>
            </a:r>
            <a:endParaRPr sz="1700" b="1">
              <a:latin typeface="Source Sans Pro"/>
              <a:ea typeface="Source Sans Pro"/>
              <a:cs typeface="Source Sans Pro"/>
              <a:sym typeface="Source Sans Pro"/>
            </a:endParaRPr>
          </a:p>
        </p:txBody>
      </p:sp>
      <p:cxnSp>
        <p:nvCxnSpPr>
          <p:cNvPr id="303" name="Google Shape;303;p38"/>
          <p:cNvCxnSpPr>
            <a:stCxn id="299" idx="3"/>
            <a:endCxn id="300" idx="1"/>
          </p:cNvCxnSpPr>
          <p:nvPr/>
        </p:nvCxnSpPr>
        <p:spPr>
          <a:xfrm rot="10800000" flipH="1">
            <a:off x="3875325" y="2286525"/>
            <a:ext cx="524400" cy="699000"/>
          </a:xfrm>
          <a:prstGeom prst="straightConnector1">
            <a:avLst/>
          </a:prstGeom>
          <a:noFill/>
          <a:ln w="9525" cap="flat" cmpd="sng">
            <a:solidFill>
              <a:schemeClr val="dk2"/>
            </a:solidFill>
            <a:prstDash val="solid"/>
            <a:round/>
            <a:headEnd type="none" w="med" len="med"/>
            <a:tailEnd type="triangle" w="med" len="med"/>
          </a:ln>
        </p:spPr>
      </p:cxnSp>
      <p:cxnSp>
        <p:nvCxnSpPr>
          <p:cNvPr id="304" name="Google Shape;304;p38"/>
          <p:cNvCxnSpPr>
            <a:stCxn id="299" idx="3"/>
            <a:endCxn id="302" idx="1"/>
          </p:cNvCxnSpPr>
          <p:nvPr/>
        </p:nvCxnSpPr>
        <p:spPr>
          <a:xfrm>
            <a:off x="3875325" y="2985525"/>
            <a:ext cx="538800" cy="574200"/>
          </a:xfrm>
          <a:prstGeom prst="straightConnector1">
            <a:avLst/>
          </a:prstGeom>
          <a:noFill/>
          <a:ln w="9525" cap="flat" cmpd="sng">
            <a:solidFill>
              <a:schemeClr val="dk2"/>
            </a:solidFill>
            <a:prstDash val="solid"/>
            <a:round/>
            <a:headEnd type="none" w="med" len="med"/>
            <a:tailEnd type="triangle" w="med" len="med"/>
          </a:ln>
        </p:spPr>
      </p:cxnSp>
      <p:sp>
        <p:nvSpPr>
          <p:cNvPr id="305" name="Google Shape;305;p38"/>
          <p:cNvSpPr/>
          <p:nvPr/>
        </p:nvSpPr>
        <p:spPr>
          <a:xfrm>
            <a:off x="1624258" y="4079982"/>
            <a:ext cx="356438" cy="356468"/>
          </a:xfrm>
          <a:custGeom>
            <a:avLst/>
            <a:gdLst/>
            <a:ahLst/>
            <a:cxnLst/>
            <a:rect l="l" t="t" r="r" b="b"/>
            <a:pathLst>
              <a:path w="11752" h="11753" extrusionOk="0">
                <a:moveTo>
                  <a:pt x="9672" y="725"/>
                </a:moveTo>
                <a:lnTo>
                  <a:pt x="9672" y="4191"/>
                </a:lnTo>
                <a:cubicBezTo>
                  <a:pt x="9546" y="4160"/>
                  <a:pt x="9420" y="4160"/>
                  <a:pt x="9294" y="4160"/>
                </a:cubicBezTo>
                <a:cubicBezTo>
                  <a:pt x="9200" y="4160"/>
                  <a:pt x="9074" y="4191"/>
                  <a:pt x="8948" y="4223"/>
                </a:cubicBezTo>
                <a:lnTo>
                  <a:pt x="8948" y="3844"/>
                </a:lnTo>
                <a:cubicBezTo>
                  <a:pt x="8948" y="3277"/>
                  <a:pt x="8475" y="2805"/>
                  <a:pt x="7939" y="2805"/>
                </a:cubicBezTo>
                <a:cubicBezTo>
                  <a:pt x="7813" y="2805"/>
                  <a:pt x="7687" y="2836"/>
                  <a:pt x="7561" y="2836"/>
                </a:cubicBezTo>
                <a:lnTo>
                  <a:pt x="7561" y="2458"/>
                </a:lnTo>
                <a:cubicBezTo>
                  <a:pt x="7561" y="1891"/>
                  <a:pt x="7089" y="1419"/>
                  <a:pt x="6553" y="1419"/>
                </a:cubicBezTo>
                <a:cubicBezTo>
                  <a:pt x="6427" y="1419"/>
                  <a:pt x="6364" y="1419"/>
                  <a:pt x="6238" y="1482"/>
                </a:cubicBezTo>
                <a:cubicBezTo>
                  <a:pt x="6427" y="1041"/>
                  <a:pt x="6837" y="725"/>
                  <a:pt x="7246" y="725"/>
                </a:cubicBezTo>
                <a:close/>
                <a:moveTo>
                  <a:pt x="11090" y="1419"/>
                </a:moveTo>
                <a:lnTo>
                  <a:pt x="11090" y="4884"/>
                </a:lnTo>
                <a:cubicBezTo>
                  <a:pt x="10964" y="4853"/>
                  <a:pt x="10838" y="4853"/>
                  <a:pt x="10712" y="4853"/>
                </a:cubicBezTo>
                <a:cubicBezTo>
                  <a:pt x="10617" y="4853"/>
                  <a:pt x="10491" y="4884"/>
                  <a:pt x="10365" y="4884"/>
                </a:cubicBezTo>
                <a:lnTo>
                  <a:pt x="10365" y="1419"/>
                </a:lnTo>
                <a:close/>
                <a:moveTo>
                  <a:pt x="4537" y="725"/>
                </a:moveTo>
                <a:cubicBezTo>
                  <a:pt x="5104" y="725"/>
                  <a:pt x="5577" y="1198"/>
                  <a:pt x="5577" y="1734"/>
                </a:cubicBezTo>
                <a:lnTo>
                  <a:pt x="5577" y="5010"/>
                </a:lnTo>
                <a:lnTo>
                  <a:pt x="4474" y="6113"/>
                </a:lnTo>
                <a:cubicBezTo>
                  <a:pt x="4253" y="6302"/>
                  <a:pt x="4096" y="6585"/>
                  <a:pt x="4033" y="6869"/>
                </a:cubicBezTo>
                <a:lnTo>
                  <a:pt x="2143" y="6869"/>
                </a:lnTo>
                <a:lnTo>
                  <a:pt x="2143" y="725"/>
                </a:lnTo>
                <a:close/>
                <a:moveTo>
                  <a:pt x="1418" y="1419"/>
                </a:moveTo>
                <a:lnTo>
                  <a:pt x="1418" y="7247"/>
                </a:lnTo>
                <a:cubicBezTo>
                  <a:pt x="1418" y="7468"/>
                  <a:pt x="1575" y="7625"/>
                  <a:pt x="1796" y="7625"/>
                </a:cubicBezTo>
                <a:lnTo>
                  <a:pt x="3938" y="7625"/>
                </a:lnTo>
                <a:cubicBezTo>
                  <a:pt x="4001" y="7846"/>
                  <a:pt x="4064" y="8098"/>
                  <a:pt x="4190" y="8287"/>
                </a:cubicBezTo>
                <a:lnTo>
                  <a:pt x="725" y="8287"/>
                </a:lnTo>
                <a:lnTo>
                  <a:pt x="725" y="1419"/>
                </a:lnTo>
                <a:close/>
                <a:moveTo>
                  <a:pt x="6648" y="2112"/>
                </a:moveTo>
                <a:cubicBezTo>
                  <a:pt x="6837" y="2112"/>
                  <a:pt x="6994" y="2269"/>
                  <a:pt x="6994" y="2458"/>
                </a:cubicBezTo>
                <a:lnTo>
                  <a:pt x="6994" y="6554"/>
                </a:lnTo>
                <a:cubicBezTo>
                  <a:pt x="6994" y="6743"/>
                  <a:pt x="7152" y="6900"/>
                  <a:pt x="7341" y="6900"/>
                </a:cubicBezTo>
                <a:cubicBezTo>
                  <a:pt x="7530" y="6900"/>
                  <a:pt x="7687" y="6743"/>
                  <a:pt x="7687" y="6554"/>
                </a:cubicBezTo>
                <a:lnTo>
                  <a:pt x="7687" y="3844"/>
                </a:lnTo>
                <a:cubicBezTo>
                  <a:pt x="7687" y="3624"/>
                  <a:pt x="7845" y="3466"/>
                  <a:pt x="8065" y="3466"/>
                </a:cubicBezTo>
                <a:cubicBezTo>
                  <a:pt x="8254" y="3466"/>
                  <a:pt x="8412" y="3624"/>
                  <a:pt x="8412" y="3844"/>
                </a:cubicBezTo>
                <a:lnTo>
                  <a:pt x="8412" y="6554"/>
                </a:lnTo>
                <a:cubicBezTo>
                  <a:pt x="8412" y="6743"/>
                  <a:pt x="8570" y="6900"/>
                  <a:pt x="8759" y="6900"/>
                </a:cubicBezTo>
                <a:cubicBezTo>
                  <a:pt x="8948" y="6900"/>
                  <a:pt x="9105" y="6743"/>
                  <a:pt x="9105" y="6554"/>
                </a:cubicBezTo>
                <a:lnTo>
                  <a:pt x="9105" y="5168"/>
                </a:lnTo>
                <a:cubicBezTo>
                  <a:pt x="9105" y="4979"/>
                  <a:pt x="9263" y="4821"/>
                  <a:pt x="9483" y="4821"/>
                </a:cubicBezTo>
                <a:cubicBezTo>
                  <a:pt x="9672" y="4821"/>
                  <a:pt x="9830" y="4979"/>
                  <a:pt x="9830" y="5168"/>
                </a:cubicBezTo>
                <a:lnTo>
                  <a:pt x="9830" y="6554"/>
                </a:lnTo>
                <a:cubicBezTo>
                  <a:pt x="9830" y="6743"/>
                  <a:pt x="9987" y="6900"/>
                  <a:pt x="10176" y="6900"/>
                </a:cubicBezTo>
                <a:cubicBezTo>
                  <a:pt x="10365" y="6900"/>
                  <a:pt x="10523" y="6743"/>
                  <a:pt x="10523" y="6554"/>
                </a:cubicBezTo>
                <a:lnTo>
                  <a:pt x="10523" y="5892"/>
                </a:lnTo>
                <a:cubicBezTo>
                  <a:pt x="10523" y="5672"/>
                  <a:pt x="10680" y="5514"/>
                  <a:pt x="10901" y="5514"/>
                </a:cubicBezTo>
                <a:cubicBezTo>
                  <a:pt x="11090" y="5514"/>
                  <a:pt x="11247" y="5672"/>
                  <a:pt x="11247" y="5892"/>
                </a:cubicBezTo>
                <a:cubicBezTo>
                  <a:pt x="11090" y="5955"/>
                  <a:pt x="11090" y="8633"/>
                  <a:pt x="11090" y="8791"/>
                </a:cubicBezTo>
                <a:cubicBezTo>
                  <a:pt x="11090" y="9043"/>
                  <a:pt x="10995" y="9232"/>
                  <a:pt x="10838" y="9389"/>
                </a:cubicBezTo>
                <a:cubicBezTo>
                  <a:pt x="10586" y="9673"/>
                  <a:pt x="10397" y="10051"/>
                  <a:pt x="10397" y="10460"/>
                </a:cubicBezTo>
                <a:lnTo>
                  <a:pt x="10397" y="11028"/>
                </a:lnTo>
                <a:lnTo>
                  <a:pt x="6270" y="11028"/>
                </a:lnTo>
                <a:lnTo>
                  <a:pt x="6270" y="10397"/>
                </a:lnTo>
                <a:cubicBezTo>
                  <a:pt x="6270" y="10051"/>
                  <a:pt x="6144" y="9673"/>
                  <a:pt x="5923" y="9389"/>
                </a:cubicBezTo>
                <a:lnTo>
                  <a:pt x="4852" y="7972"/>
                </a:lnTo>
                <a:cubicBezTo>
                  <a:pt x="4537" y="7562"/>
                  <a:pt x="4600" y="6995"/>
                  <a:pt x="4946" y="6617"/>
                </a:cubicBezTo>
                <a:lnTo>
                  <a:pt x="5577" y="5987"/>
                </a:lnTo>
                <a:lnTo>
                  <a:pt x="5577" y="6554"/>
                </a:lnTo>
                <a:cubicBezTo>
                  <a:pt x="5577" y="6743"/>
                  <a:pt x="5734" y="6900"/>
                  <a:pt x="5923" y="6900"/>
                </a:cubicBezTo>
                <a:cubicBezTo>
                  <a:pt x="6112" y="6900"/>
                  <a:pt x="6270" y="6743"/>
                  <a:pt x="6270" y="6554"/>
                </a:cubicBezTo>
                <a:lnTo>
                  <a:pt x="6270" y="2458"/>
                </a:lnTo>
                <a:cubicBezTo>
                  <a:pt x="6270" y="2269"/>
                  <a:pt x="6427" y="2112"/>
                  <a:pt x="6648" y="2112"/>
                </a:cubicBezTo>
                <a:close/>
                <a:moveTo>
                  <a:pt x="1733" y="1"/>
                </a:moveTo>
                <a:cubicBezTo>
                  <a:pt x="1544" y="1"/>
                  <a:pt x="1386" y="158"/>
                  <a:pt x="1386" y="379"/>
                </a:cubicBezTo>
                <a:lnTo>
                  <a:pt x="1386" y="725"/>
                </a:lnTo>
                <a:lnTo>
                  <a:pt x="378" y="725"/>
                </a:lnTo>
                <a:cubicBezTo>
                  <a:pt x="158" y="725"/>
                  <a:pt x="0" y="883"/>
                  <a:pt x="0" y="1072"/>
                </a:cubicBezTo>
                <a:lnTo>
                  <a:pt x="0" y="8602"/>
                </a:lnTo>
                <a:cubicBezTo>
                  <a:pt x="0" y="8791"/>
                  <a:pt x="158" y="8948"/>
                  <a:pt x="378" y="8948"/>
                </a:cubicBezTo>
                <a:lnTo>
                  <a:pt x="4663" y="8948"/>
                </a:lnTo>
                <a:lnTo>
                  <a:pt x="5293" y="9830"/>
                </a:lnTo>
                <a:cubicBezTo>
                  <a:pt x="5419" y="9988"/>
                  <a:pt x="5482" y="10208"/>
                  <a:pt x="5482" y="10460"/>
                </a:cubicBezTo>
                <a:lnTo>
                  <a:pt x="5482" y="11406"/>
                </a:lnTo>
                <a:cubicBezTo>
                  <a:pt x="5482" y="11595"/>
                  <a:pt x="5640" y="11752"/>
                  <a:pt x="5829" y="11752"/>
                </a:cubicBezTo>
                <a:lnTo>
                  <a:pt x="10649" y="11752"/>
                </a:lnTo>
                <a:cubicBezTo>
                  <a:pt x="10838" y="11752"/>
                  <a:pt x="10995" y="11595"/>
                  <a:pt x="10995" y="11406"/>
                </a:cubicBezTo>
                <a:lnTo>
                  <a:pt x="10995" y="10460"/>
                </a:lnTo>
                <a:cubicBezTo>
                  <a:pt x="10995" y="10208"/>
                  <a:pt x="11090" y="10019"/>
                  <a:pt x="11247" y="9862"/>
                </a:cubicBezTo>
                <a:cubicBezTo>
                  <a:pt x="11500" y="9578"/>
                  <a:pt x="11657" y="9200"/>
                  <a:pt x="11657" y="8791"/>
                </a:cubicBezTo>
                <a:lnTo>
                  <a:pt x="11657" y="1072"/>
                </a:lnTo>
                <a:cubicBezTo>
                  <a:pt x="11752" y="883"/>
                  <a:pt x="11594" y="725"/>
                  <a:pt x="11405" y="725"/>
                </a:cubicBezTo>
                <a:lnTo>
                  <a:pt x="10365" y="725"/>
                </a:lnTo>
                <a:lnTo>
                  <a:pt x="10365" y="379"/>
                </a:lnTo>
                <a:cubicBezTo>
                  <a:pt x="10365" y="158"/>
                  <a:pt x="10208" y="1"/>
                  <a:pt x="10019" y="1"/>
                </a:cubicBezTo>
                <a:lnTo>
                  <a:pt x="7246" y="1"/>
                </a:lnTo>
                <a:cubicBezTo>
                  <a:pt x="6711" y="1"/>
                  <a:pt x="6207" y="284"/>
                  <a:pt x="5892" y="662"/>
                </a:cubicBezTo>
                <a:cubicBezTo>
                  <a:pt x="5577" y="253"/>
                  <a:pt x="5041" y="1"/>
                  <a:pt x="45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txBox="1"/>
          <p:nvPr/>
        </p:nvSpPr>
        <p:spPr>
          <a:xfrm>
            <a:off x="2126625" y="3981250"/>
            <a:ext cx="2658300" cy="69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Source Sans Pro"/>
                <a:ea typeface="Source Sans Pro"/>
                <a:cs typeface="Source Sans Pro"/>
                <a:sym typeface="Source Sans Pro"/>
              </a:rPr>
              <a:t>i là tên lớp học</a:t>
            </a:r>
            <a:endParaRPr sz="1600">
              <a:latin typeface="Source Sans Pro"/>
              <a:ea typeface="Source Sans Pro"/>
              <a:cs typeface="Source Sans Pro"/>
              <a:sym typeface="Source Sans Pro"/>
            </a:endParaRPr>
          </a:p>
          <a:p>
            <a:pPr marL="0" lvl="0" indent="0" algn="l" rtl="0">
              <a:spcBef>
                <a:spcPts val="0"/>
              </a:spcBef>
              <a:spcAft>
                <a:spcPts val="0"/>
              </a:spcAft>
              <a:buNone/>
            </a:pPr>
            <a:r>
              <a:rPr lang="en" sz="1600">
                <a:latin typeface="Source Sans Pro"/>
                <a:ea typeface="Source Sans Pro"/>
                <a:cs typeface="Source Sans Pro"/>
                <a:sym typeface="Source Sans Pro"/>
              </a:rPr>
              <a:t>j là tiết học tương ứng</a:t>
            </a:r>
            <a:endParaRPr sz="1600">
              <a:latin typeface="Source Sans Pro"/>
              <a:ea typeface="Source Sans Pro"/>
              <a:cs typeface="Source Sans Pro"/>
              <a:sym typeface="Source Sans Pro"/>
            </a:endParaRPr>
          </a:p>
        </p:txBody>
      </p:sp>
      <p:grpSp>
        <p:nvGrpSpPr>
          <p:cNvPr id="307" name="Google Shape;307;p38"/>
          <p:cNvGrpSpPr/>
          <p:nvPr/>
        </p:nvGrpSpPr>
        <p:grpSpPr>
          <a:xfrm>
            <a:off x="237279" y="1359020"/>
            <a:ext cx="359154" cy="359154"/>
            <a:chOff x="-46772025" y="2701925"/>
            <a:chExt cx="300900" cy="300900"/>
          </a:xfrm>
        </p:grpSpPr>
        <p:sp>
          <p:nvSpPr>
            <p:cNvPr id="308" name="Google Shape;308;p38"/>
            <p:cNvSpPr/>
            <p:nvPr/>
          </p:nvSpPr>
          <p:spPr>
            <a:xfrm>
              <a:off x="-46647575" y="2826375"/>
              <a:ext cx="53575" cy="53575"/>
            </a:xfrm>
            <a:custGeom>
              <a:avLst/>
              <a:gdLst/>
              <a:ahLst/>
              <a:cxnLst/>
              <a:rect l="l" t="t" r="r" b="b"/>
              <a:pathLst>
                <a:path w="2143" h="2143" extrusionOk="0">
                  <a:moveTo>
                    <a:pt x="1072" y="694"/>
                  </a:moveTo>
                  <a:cubicBezTo>
                    <a:pt x="1261" y="694"/>
                    <a:pt x="1418" y="851"/>
                    <a:pt x="1418" y="1040"/>
                  </a:cubicBezTo>
                  <a:cubicBezTo>
                    <a:pt x="1418" y="1229"/>
                    <a:pt x="1261" y="1387"/>
                    <a:pt x="1072" y="1387"/>
                  </a:cubicBezTo>
                  <a:cubicBezTo>
                    <a:pt x="883" y="1387"/>
                    <a:pt x="725" y="1229"/>
                    <a:pt x="725" y="1040"/>
                  </a:cubicBezTo>
                  <a:cubicBezTo>
                    <a:pt x="725" y="851"/>
                    <a:pt x="883" y="694"/>
                    <a:pt x="1072" y="694"/>
                  </a:cubicBezTo>
                  <a:close/>
                  <a:moveTo>
                    <a:pt x="1072" y="1"/>
                  </a:moveTo>
                  <a:cubicBezTo>
                    <a:pt x="473" y="1"/>
                    <a:pt x="1" y="473"/>
                    <a:pt x="1" y="1072"/>
                  </a:cubicBezTo>
                  <a:cubicBezTo>
                    <a:pt x="1" y="1670"/>
                    <a:pt x="473" y="2143"/>
                    <a:pt x="1072" y="2143"/>
                  </a:cubicBezTo>
                  <a:cubicBezTo>
                    <a:pt x="1670" y="2143"/>
                    <a:pt x="2143" y="1670"/>
                    <a:pt x="2143" y="1072"/>
                  </a:cubicBezTo>
                  <a:cubicBezTo>
                    <a:pt x="2112" y="473"/>
                    <a:pt x="1639"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a:off x="-46772025" y="2701925"/>
              <a:ext cx="300900" cy="300900"/>
            </a:xfrm>
            <a:custGeom>
              <a:avLst/>
              <a:gdLst/>
              <a:ahLst/>
              <a:cxnLst/>
              <a:rect l="l" t="t" r="r" b="b"/>
              <a:pathLst>
                <a:path w="12036" h="12036" extrusionOk="0">
                  <a:moveTo>
                    <a:pt x="6365" y="1482"/>
                  </a:moveTo>
                  <a:cubicBezTo>
                    <a:pt x="8602" y="1639"/>
                    <a:pt x="10429" y="3466"/>
                    <a:pt x="10587" y="5672"/>
                  </a:cubicBezTo>
                  <a:lnTo>
                    <a:pt x="9862" y="5672"/>
                  </a:lnTo>
                  <a:cubicBezTo>
                    <a:pt x="9704" y="3813"/>
                    <a:pt x="8224" y="2301"/>
                    <a:pt x="6365" y="2143"/>
                  </a:cubicBezTo>
                  <a:lnTo>
                    <a:pt x="6365" y="1482"/>
                  </a:lnTo>
                  <a:close/>
                  <a:moveTo>
                    <a:pt x="5703" y="1482"/>
                  </a:moveTo>
                  <a:lnTo>
                    <a:pt x="5703" y="2206"/>
                  </a:lnTo>
                  <a:cubicBezTo>
                    <a:pt x="3845" y="2364"/>
                    <a:pt x="2364" y="3844"/>
                    <a:pt x="2206" y="5703"/>
                  </a:cubicBezTo>
                  <a:lnTo>
                    <a:pt x="1482" y="5703"/>
                  </a:lnTo>
                  <a:cubicBezTo>
                    <a:pt x="1639" y="3466"/>
                    <a:pt x="3466" y="1639"/>
                    <a:pt x="5703" y="1482"/>
                  </a:cubicBezTo>
                  <a:close/>
                  <a:moveTo>
                    <a:pt x="6365" y="2868"/>
                  </a:moveTo>
                  <a:cubicBezTo>
                    <a:pt x="7814" y="3025"/>
                    <a:pt x="9011" y="4191"/>
                    <a:pt x="9169" y="5672"/>
                  </a:cubicBezTo>
                  <a:lnTo>
                    <a:pt x="8854" y="5672"/>
                  </a:lnTo>
                  <a:cubicBezTo>
                    <a:pt x="8665" y="5672"/>
                    <a:pt x="8507" y="5829"/>
                    <a:pt x="8507" y="6018"/>
                  </a:cubicBezTo>
                  <a:cubicBezTo>
                    <a:pt x="8507" y="6207"/>
                    <a:pt x="8665" y="6365"/>
                    <a:pt x="8854" y="6365"/>
                  </a:cubicBezTo>
                  <a:lnTo>
                    <a:pt x="9169" y="6365"/>
                  </a:lnTo>
                  <a:cubicBezTo>
                    <a:pt x="9011" y="7814"/>
                    <a:pt x="7846" y="9011"/>
                    <a:pt x="6365" y="9169"/>
                  </a:cubicBezTo>
                  <a:lnTo>
                    <a:pt x="6365" y="8854"/>
                  </a:lnTo>
                  <a:cubicBezTo>
                    <a:pt x="6365" y="8665"/>
                    <a:pt x="6207" y="8507"/>
                    <a:pt x="6018" y="8507"/>
                  </a:cubicBezTo>
                  <a:cubicBezTo>
                    <a:pt x="5829" y="8507"/>
                    <a:pt x="5672" y="8665"/>
                    <a:pt x="5672" y="8854"/>
                  </a:cubicBezTo>
                  <a:lnTo>
                    <a:pt x="5672" y="9169"/>
                  </a:lnTo>
                  <a:cubicBezTo>
                    <a:pt x="4223" y="9011"/>
                    <a:pt x="3025" y="7814"/>
                    <a:pt x="2868" y="6365"/>
                  </a:cubicBezTo>
                  <a:lnTo>
                    <a:pt x="3183" y="6365"/>
                  </a:lnTo>
                  <a:cubicBezTo>
                    <a:pt x="3372" y="6365"/>
                    <a:pt x="3529" y="6207"/>
                    <a:pt x="3529" y="6018"/>
                  </a:cubicBezTo>
                  <a:cubicBezTo>
                    <a:pt x="3529" y="5829"/>
                    <a:pt x="3372" y="5672"/>
                    <a:pt x="3183" y="5672"/>
                  </a:cubicBezTo>
                  <a:lnTo>
                    <a:pt x="2868" y="5672"/>
                  </a:lnTo>
                  <a:cubicBezTo>
                    <a:pt x="3025" y="4191"/>
                    <a:pt x="4191" y="3025"/>
                    <a:pt x="5672" y="2868"/>
                  </a:cubicBezTo>
                  <a:lnTo>
                    <a:pt x="5672" y="3183"/>
                  </a:lnTo>
                  <a:cubicBezTo>
                    <a:pt x="5672" y="3372"/>
                    <a:pt x="5829" y="3529"/>
                    <a:pt x="6018" y="3529"/>
                  </a:cubicBezTo>
                  <a:cubicBezTo>
                    <a:pt x="6207" y="3529"/>
                    <a:pt x="6365" y="3372"/>
                    <a:pt x="6365" y="3183"/>
                  </a:cubicBezTo>
                  <a:lnTo>
                    <a:pt x="6365" y="2868"/>
                  </a:lnTo>
                  <a:close/>
                  <a:moveTo>
                    <a:pt x="2206" y="6365"/>
                  </a:moveTo>
                  <a:cubicBezTo>
                    <a:pt x="2364" y="8224"/>
                    <a:pt x="3845" y="9704"/>
                    <a:pt x="5703" y="9862"/>
                  </a:cubicBezTo>
                  <a:lnTo>
                    <a:pt x="5703" y="10586"/>
                  </a:lnTo>
                  <a:cubicBezTo>
                    <a:pt x="3466" y="10429"/>
                    <a:pt x="1639" y="8602"/>
                    <a:pt x="1482" y="6365"/>
                  </a:cubicBezTo>
                  <a:close/>
                  <a:moveTo>
                    <a:pt x="10618" y="6365"/>
                  </a:moveTo>
                  <a:cubicBezTo>
                    <a:pt x="10429" y="8602"/>
                    <a:pt x="8602" y="10429"/>
                    <a:pt x="6396" y="10586"/>
                  </a:cubicBezTo>
                  <a:lnTo>
                    <a:pt x="6396" y="9862"/>
                  </a:lnTo>
                  <a:cubicBezTo>
                    <a:pt x="8255" y="9704"/>
                    <a:pt x="9767" y="8224"/>
                    <a:pt x="9925" y="6365"/>
                  </a:cubicBezTo>
                  <a:close/>
                  <a:moveTo>
                    <a:pt x="6018" y="1"/>
                  </a:moveTo>
                  <a:cubicBezTo>
                    <a:pt x="5829" y="1"/>
                    <a:pt x="5672" y="158"/>
                    <a:pt x="5672" y="347"/>
                  </a:cubicBezTo>
                  <a:lnTo>
                    <a:pt x="5672" y="725"/>
                  </a:lnTo>
                  <a:cubicBezTo>
                    <a:pt x="4412" y="820"/>
                    <a:pt x="3183" y="1356"/>
                    <a:pt x="2269" y="2269"/>
                  </a:cubicBezTo>
                  <a:cubicBezTo>
                    <a:pt x="1387" y="3183"/>
                    <a:pt x="820" y="4348"/>
                    <a:pt x="757" y="5672"/>
                  </a:cubicBezTo>
                  <a:lnTo>
                    <a:pt x="347" y="5672"/>
                  </a:lnTo>
                  <a:cubicBezTo>
                    <a:pt x="158" y="5672"/>
                    <a:pt x="1" y="5829"/>
                    <a:pt x="1" y="6018"/>
                  </a:cubicBezTo>
                  <a:cubicBezTo>
                    <a:pt x="1" y="6207"/>
                    <a:pt x="158" y="6365"/>
                    <a:pt x="347" y="6365"/>
                  </a:cubicBezTo>
                  <a:lnTo>
                    <a:pt x="757" y="6365"/>
                  </a:lnTo>
                  <a:cubicBezTo>
                    <a:pt x="820" y="7625"/>
                    <a:pt x="1387" y="8854"/>
                    <a:pt x="2269" y="9767"/>
                  </a:cubicBezTo>
                  <a:cubicBezTo>
                    <a:pt x="3183" y="10649"/>
                    <a:pt x="4380" y="11217"/>
                    <a:pt x="5672" y="11280"/>
                  </a:cubicBezTo>
                  <a:lnTo>
                    <a:pt x="5672" y="11689"/>
                  </a:lnTo>
                  <a:cubicBezTo>
                    <a:pt x="5672" y="11878"/>
                    <a:pt x="5829" y="12036"/>
                    <a:pt x="6018" y="12036"/>
                  </a:cubicBezTo>
                  <a:cubicBezTo>
                    <a:pt x="6207" y="12036"/>
                    <a:pt x="6365" y="11878"/>
                    <a:pt x="6365" y="11689"/>
                  </a:cubicBezTo>
                  <a:lnTo>
                    <a:pt x="6365" y="11280"/>
                  </a:lnTo>
                  <a:cubicBezTo>
                    <a:pt x="7625" y="11217"/>
                    <a:pt x="8854" y="10649"/>
                    <a:pt x="9767" y="9767"/>
                  </a:cubicBezTo>
                  <a:cubicBezTo>
                    <a:pt x="10681" y="8854"/>
                    <a:pt x="11217" y="7656"/>
                    <a:pt x="11280" y="6365"/>
                  </a:cubicBezTo>
                  <a:lnTo>
                    <a:pt x="11689" y="6365"/>
                  </a:lnTo>
                  <a:cubicBezTo>
                    <a:pt x="11878" y="6365"/>
                    <a:pt x="12036" y="6207"/>
                    <a:pt x="12036" y="6018"/>
                  </a:cubicBezTo>
                  <a:cubicBezTo>
                    <a:pt x="12036" y="5829"/>
                    <a:pt x="11878" y="5672"/>
                    <a:pt x="11689" y="5672"/>
                  </a:cubicBezTo>
                  <a:lnTo>
                    <a:pt x="11280" y="5672"/>
                  </a:lnTo>
                  <a:cubicBezTo>
                    <a:pt x="11217" y="4411"/>
                    <a:pt x="10650" y="3183"/>
                    <a:pt x="9767" y="2269"/>
                  </a:cubicBezTo>
                  <a:cubicBezTo>
                    <a:pt x="8854" y="1356"/>
                    <a:pt x="7688" y="820"/>
                    <a:pt x="6365" y="725"/>
                  </a:cubicBezTo>
                  <a:lnTo>
                    <a:pt x="6365" y="347"/>
                  </a:lnTo>
                  <a:cubicBezTo>
                    <a:pt x="6365" y="158"/>
                    <a:pt x="6207" y="1"/>
                    <a:pt x="60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0" name="Google Shape;310;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9"/>
          <p:cNvSpPr txBox="1">
            <a:spLocks noGrp="1"/>
          </p:cNvSpPr>
          <p:nvPr>
            <p:ph type="title"/>
          </p:nvPr>
        </p:nvSpPr>
        <p:spPr>
          <a:xfrm>
            <a:off x="-1671550" y="1221675"/>
            <a:ext cx="47661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0000FF"/>
                </a:solidFill>
                <a:latin typeface="Arial"/>
                <a:ea typeface="Arial"/>
                <a:cs typeface="Arial"/>
                <a:sym typeface="Arial"/>
              </a:rPr>
              <a:t>Hàm mục tiêu</a:t>
            </a:r>
            <a:endParaRPr>
              <a:solidFill>
                <a:srgbClr val="0000FF"/>
              </a:solidFill>
              <a:latin typeface="Arial"/>
              <a:ea typeface="Arial"/>
              <a:cs typeface="Arial"/>
              <a:sym typeface="Arial"/>
            </a:endParaRPr>
          </a:p>
        </p:txBody>
      </p:sp>
      <p:grpSp>
        <p:nvGrpSpPr>
          <p:cNvPr id="316" name="Google Shape;316;p39"/>
          <p:cNvGrpSpPr/>
          <p:nvPr/>
        </p:nvGrpSpPr>
        <p:grpSpPr>
          <a:xfrm>
            <a:off x="237279" y="1359020"/>
            <a:ext cx="359154" cy="359154"/>
            <a:chOff x="-46772025" y="2701925"/>
            <a:chExt cx="300900" cy="300900"/>
          </a:xfrm>
        </p:grpSpPr>
        <p:sp>
          <p:nvSpPr>
            <p:cNvPr id="317" name="Google Shape;317;p39"/>
            <p:cNvSpPr/>
            <p:nvPr/>
          </p:nvSpPr>
          <p:spPr>
            <a:xfrm>
              <a:off x="-46647575" y="2826375"/>
              <a:ext cx="53575" cy="53575"/>
            </a:xfrm>
            <a:custGeom>
              <a:avLst/>
              <a:gdLst/>
              <a:ahLst/>
              <a:cxnLst/>
              <a:rect l="l" t="t" r="r" b="b"/>
              <a:pathLst>
                <a:path w="2143" h="2143" extrusionOk="0">
                  <a:moveTo>
                    <a:pt x="1072" y="694"/>
                  </a:moveTo>
                  <a:cubicBezTo>
                    <a:pt x="1261" y="694"/>
                    <a:pt x="1418" y="851"/>
                    <a:pt x="1418" y="1040"/>
                  </a:cubicBezTo>
                  <a:cubicBezTo>
                    <a:pt x="1418" y="1229"/>
                    <a:pt x="1261" y="1387"/>
                    <a:pt x="1072" y="1387"/>
                  </a:cubicBezTo>
                  <a:cubicBezTo>
                    <a:pt x="883" y="1387"/>
                    <a:pt x="725" y="1229"/>
                    <a:pt x="725" y="1040"/>
                  </a:cubicBezTo>
                  <a:cubicBezTo>
                    <a:pt x="725" y="851"/>
                    <a:pt x="883" y="694"/>
                    <a:pt x="1072" y="694"/>
                  </a:cubicBezTo>
                  <a:close/>
                  <a:moveTo>
                    <a:pt x="1072" y="1"/>
                  </a:moveTo>
                  <a:cubicBezTo>
                    <a:pt x="473" y="1"/>
                    <a:pt x="1" y="473"/>
                    <a:pt x="1" y="1072"/>
                  </a:cubicBezTo>
                  <a:cubicBezTo>
                    <a:pt x="1" y="1670"/>
                    <a:pt x="473" y="2143"/>
                    <a:pt x="1072" y="2143"/>
                  </a:cubicBezTo>
                  <a:cubicBezTo>
                    <a:pt x="1670" y="2143"/>
                    <a:pt x="2143" y="1670"/>
                    <a:pt x="2143" y="1072"/>
                  </a:cubicBezTo>
                  <a:cubicBezTo>
                    <a:pt x="2112" y="473"/>
                    <a:pt x="1639"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9"/>
            <p:cNvSpPr/>
            <p:nvPr/>
          </p:nvSpPr>
          <p:spPr>
            <a:xfrm>
              <a:off x="-46772025" y="2701925"/>
              <a:ext cx="300900" cy="300900"/>
            </a:xfrm>
            <a:custGeom>
              <a:avLst/>
              <a:gdLst/>
              <a:ahLst/>
              <a:cxnLst/>
              <a:rect l="l" t="t" r="r" b="b"/>
              <a:pathLst>
                <a:path w="12036" h="12036" extrusionOk="0">
                  <a:moveTo>
                    <a:pt x="6365" y="1482"/>
                  </a:moveTo>
                  <a:cubicBezTo>
                    <a:pt x="8602" y="1639"/>
                    <a:pt x="10429" y="3466"/>
                    <a:pt x="10587" y="5672"/>
                  </a:cubicBezTo>
                  <a:lnTo>
                    <a:pt x="9862" y="5672"/>
                  </a:lnTo>
                  <a:cubicBezTo>
                    <a:pt x="9704" y="3813"/>
                    <a:pt x="8224" y="2301"/>
                    <a:pt x="6365" y="2143"/>
                  </a:cubicBezTo>
                  <a:lnTo>
                    <a:pt x="6365" y="1482"/>
                  </a:lnTo>
                  <a:close/>
                  <a:moveTo>
                    <a:pt x="5703" y="1482"/>
                  </a:moveTo>
                  <a:lnTo>
                    <a:pt x="5703" y="2206"/>
                  </a:lnTo>
                  <a:cubicBezTo>
                    <a:pt x="3845" y="2364"/>
                    <a:pt x="2364" y="3844"/>
                    <a:pt x="2206" y="5703"/>
                  </a:cubicBezTo>
                  <a:lnTo>
                    <a:pt x="1482" y="5703"/>
                  </a:lnTo>
                  <a:cubicBezTo>
                    <a:pt x="1639" y="3466"/>
                    <a:pt x="3466" y="1639"/>
                    <a:pt x="5703" y="1482"/>
                  </a:cubicBezTo>
                  <a:close/>
                  <a:moveTo>
                    <a:pt x="6365" y="2868"/>
                  </a:moveTo>
                  <a:cubicBezTo>
                    <a:pt x="7814" y="3025"/>
                    <a:pt x="9011" y="4191"/>
                    <a:pt x="9169" y="5672"/>
                  </a:cubicBezTo>
                  <a:lnTo>
                    <a:pt x="8854" y="5672"/>
                  </a:lnTo>
                  <a:cubicBezTo>
                    <a:pt x="8665" y="5672"/>
                    <a:pt x="8507" y="5829"/>
                    <a:pt x="8507" y="6018"/>
                  </a:cubicBezTo>
                  <a:cubicBezTo>
                    <a:pt x="8507" y="6207"/>
                    <a:pt x="8665" y="6365"/>
                    <a:pt x="8854" y="6365"/>
                  </a:cubicBezTo>
                  <a:lnTo>
                    <a:pt x="9169" y="6365"/>
                  </a:lnTo>
                  <a:cubicBezTo>
                    <a:pt x="9011" y="7814"/>
                    <a:pt x="7846" y="9011"/>
                    <a:pt x="6365" y="9169"/>
                  </a:cubicBezTo>
                  <a:lnTo>
                    <a:pt x="6365" y="8854"/>
                  </a:lnTo>
                  <a:cubicBezTo>
                    <a:pt x="6365" y="8665"/>
                    <a:pt x="6207" y="8507"/>
                    <a:pt x="6018" y="8507"/>
                  </a:cubicBezTo>
                  <a:cubicBezTo>
                    <a:pt x="5829" y="8507"/>
                    <a:pt x="5672" y="8665"/>
                    <a:pt x="5672" y="8854"/>
                  </a:cubicBezTo>
                  <a:lnTo>
                    <a:pt x="5672" y="9169"/>
                  </a:lnTo>
                  <a:cubicBezTo>
                    <a:pt x="4223" y="9011"/>
                    <a:pt x="3025" y="7814"/>
                    <a:pt x="2868" y="6365"/>
                  </a:cubicBezTo>
                  <a:lnTo>
                    <a:pt x="3183" y="6365"/>
                  </a:lnTo>
                  <a:cubicBezTo>
                    <a:pt x="3372" y="6365"/>
                    <a:pt x="3529" y="6207"/>
                    <a:pt x="3529" y="6018"/>
                  </a:cubicBezTo>
                  <a:cubicBezTo>
                    <a:pt x="3529" y="5829"/>
                    <a:pt x="3372" y="5672"/>
                    <a:pt x="3183" y="5672"/>
                  </a:cubicBezTo>
                  <a:lnTo>
                    <a:pt x="2868" y="5672"/>
                  </a:lnTo>
                  <a:cubicBezTo>
                    <a:pt x="3025" y="4191"/>
                    <a:pt x="4191" y="3025"/>
                    <a:pt x="5672" y="2868"/>
                  </a:cubicBezTo>
                  <a:lnTo>
                    <a:pt x="5672" y="3183"/>
                  </a:lnTo>
                  <a:cubicBezTo>
                    <a:pt x="5672" y="3372"/>
                    <a:pt x="5829" y="3529"/>
                    <a:pt x="6018" y="3529"/>
                  </a:cubicBezTo>
                  <a:cubicBezTo>
                    <a:pt x="6207" y="3529"/>
                    <a:pt x="6365" y="3372"/>
                    <a:pt x="6365" y="3183"/>
                  </a:cubicBezTo>
                  <a:lnTo>
                    <a:pt x="6365" y="2868"/>
                  </a:lnTo>
                  <a:close/>
                  <a:moveTo>
                    <a:pt x="2206" y="6365"/>
                  </a:moveTo>
                  <a:cubicBezTo>
                    <a:pt x="2364" y="8224"/>
                    <a:pt x="3845" y="9704"/>
                    <a:pt x="5703" y="9862"/>
                  </a:cubicBezTo>
                  <a:lnTo>
                    <a:pt x="5703" y="10586"/>
                  </a:lnTo>
                  <a:cubicBezTo>
                    <a:pt x="3466" y="10429"/>
                    <a:pt x="1639" y="8602"/>
                    <a:pt x="1482" y="6365"/>
                  </a:cubicBezTo>
                  <a:close/>
                  <a:moveTo>
                    <a:pt x="10618" y="6365"/>
                  </a:moveTo>
                  <a:cubicBezTo>
                    <a:pt x="10429" y="8602"/>
                    <a:pt x="8602" y="10429"/>
                    <a:pt x="6396" y="10586"/>
                  </a:cubicBezTo>
                  <a:lnTo>
                    <a:pt x="6396" y="9862"/>
                  </a:lnTo>
                  <a:cubicBezTo>
                    <a:pt x="8255" y="9704"/>
                    <a:pt x="9767" y="8224"/>
                    <a:pt x="9925" y="6365"/>
                  </a:cubicBezTo>
                  <a:close/>
                  <a:moveTo>
                    <a:pt x="6018" y="1"/>
                  </a:moveTo>
                  <a:cubicBezTo>
                    <a:pt x="5829" y="1"/>
                    <a:pt x="5672" y="158"/>
                    <a:pt x="5672" y="347"/>
                  </a:cubicBezTo>
                  <a:lnTo>
                    <a:pt x="5672" y="725"/>
                  </a:lnTo>
                  <a:cubicBezTo>
                    <a:pt x="4412" y="820"/>
                    <a:pt x="3183" y="1356"/>
                    <a:pt x="2269" y="2269"/>
                  </a:cubicBezTo>
                  <a:cubicBezTo>
                    <a:pt x="1387" y="3183"/>
                    <a:pt x="820" y="4348"/>
                    <a:pt x="757" y="5672"/>
                  </a:cubicBezTo>
                  <a:lnTo>
                    <a:pt x="347" y="5672"/>
                  </a:lnTo>
                  <a:cubicBezTo>
                    <a:pt x="158" y="5672"/>
                    <a:pt x="1" y="5829"/>
                    <a:pt x="1" y="6018"/>
                  </a:cubicBezTo>
                  <a:cubicBezTo>
                    <a:pt x="1" y="6207"/>
                    <a:pt x="158" y="6365"/>
                    <a:pt x="347" y="6365"/>
                  </a:cubicBezTo>
                  <a:lnTo>
                    <a:pt x="757" y="6365"/>
                  </a:lnTo>
                  <a:cubicBezTo>
                    <a:pt x="820" y="7625"/>
                    <a:pt x="1387" y="8854"/>
                    <a:pt x="2269" y="9767"/>
                  </a:cubicBezTo>
                  <a:cubicBezTo>
                    <a:pt x="3183" y="10649"/>
                    <a:pt x="4380" y="11217"/>
                    <a:pt x="5672" y="11280"/>
                  </a:cubicBezTo>
                  <a:lnTo>
                    <a:pt x="5672" y="11689"/>
                  </a:lnTo>
                  <a:cubicBezTo>
                    <a:pt x="5672" y="11878"/>
                    <a:pt x="5829" y="12036"/>
                    <a:pt x="6018" y="12036"/>
                  </a:cubicBezTo>
                  <a:cubicBezTo>
                    <a:pt x="6207" y="12036"/>
                    <a:pt x="6365" y="11878"/>
                    <a:pt x="6365" y="11689"/>
                  </a:cubicBezTo>
                  <a:lnTo>
                    <a:pt x="6365" y="11280"/>
                  </a:lnTo>
                  <a:cubicBezTo>
                    <a:pt x="7625" y="11217"/>
                    <a:pt x="8854" y="10649"/>
                    <a:pt x="9767" y="9767"/>
                  </a:cubicBezTo>
                  <a:cubicBezTo>
                    <a:pt x="10681" y="8854"/>
                    <a:pt x="11217" y="7656"/>
                    <a:pt x="11280" y="6365"/>
                  </a:cubicBezTo>
                  <a:lnTo>
                    <a:pt x="11689" y="6365"/>
                  </a:lnTo>
                  <a:cubicBezTo>
                    <a:pt x="11878" y="6365"/>
                    <a:pt x="12036" y="6207"/>
                    <a:pt x="12036" y="6018"/>
                  </a:cubicBezTo>
                  <a:cubicBezTo>
                    <a:pt x="12036" y="5829"/>
                    <a:pt x="11878" y="5672"/>
                    <a:pt x="11689" y="5672"/>
                  </a:cubicBezTo>
                  <a:lnTo>
                    <a:pt x="11280" y="5672"/>
                  </a:lnTo>
                  <a:cubicBezTo>
                    <a:pt x="11217" y="4411"/>
                    <a:pt x="10650" y="3183"/>
                    <a:pt x="9767" y="2269"/>
                  </a:cubicBezTo>
                  <a:cubicBezTo>
                    <a:pt x="8854" y="1356"/>
                    <a:pt x="7688" y="820"/>
                    <a:pt x="6365" y="725"/>
                  </a:cubicBezTo>
                  <a:lnTo>
                    <a:pt x="6365" y="347"/>
                  </a:lnTo>
                  <a:cubicBezTo>
                    <a:pt x="6365" y="158"/>
                    <a:pt x="6207" y="1"/>
                    <a:pt x="60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39"/>
          <p:cNvGrpSpPr/>
          <p:nvPr/>
        </p:nvGrpSpPr>
        <p:grpSpPr>
          <a:xfrm>
            <a:off x="3010825" y="1221681"/>
            <a:ext cx="4633656" cy="3523751"/>
            <a:chOff x="667512" y="1766083"/>
            <a:chExt cx="1027601" cy="810058"/>
          </a:xfrm>
        </p:grpSpPr>
        <p:grpSp>
          <p:nvGrpSpPr>
            <p:cNvPr id="320" name="Google Shape;320;p39"/>
            <p:cNvGrpSpPr/>
            <p:nvPr/>
          </p:nvGrpSpPr>
          <p:grpSpPr>
            <a:xfrm>
              <a:off x="667512" y="1908333"/>
              <a:ext cx="404318" cy="524756"/>
              <a:chOff x="781787" y="1819635"/>
              <a:chExt cx="392962" cy="510016"/>
            </a:xfrm>
          </p:grpSpPr>
          <p:sp>
            <p:nvSpPr>
              <p:cNvPr id="321" name="Google Shape;321;p39"/>
              <p:cNvSpPr/>
              <p:nvPr/>
            </p:nvSpPr>
            <p:spPr>
              <a:xfrm>
                <a:off x="781787" y="1957849"/>
                <a:ext cx="208903" cy="218298"/>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E2A47"/>
                    </a:solidFill>
                  </a:rPr>
                  <a:t>Các biến</a:t>
                </a:r>
                <a:endParaRPr b="1">
                  <a:solidFill>
                    <a:srgbClr val="0E2A47"/>
                  </a:solidFill>
                </a:endParaRPr>
              </a:p>
            </p:txBody>
          </p:sp>
          <p:sp>
            <p:nvSpPr>
              <p:cNvPr id="322" name="Google Shape;322;p39"/>
              <p:cNvSpPr/>
              <p:nvPr/>
            </p:nvSpPr>
            <p:spPr>
              <a:xfrm>
                <a:off x="1013654" y="2074499"/>
                <a:ext cx="148151" cy="238327"/>
              </a:xfrm>
              <a:custGeom>
                <a:avLst/>
                <a:gdLst/>
                <a:ahLst/>
                <a:cxnLst/>
                <a:rect l="l" t="t" r="r" b="b"/>
                <a:pathLst>
                  <a:path w="25153" h="40463" fill="none" extrusionOk="0">
                    <a:moveTo>
                      <a:pt x="25152" y="40463"/>
                    </a:moveTo>
                    <a:cubicBezTo>
                      <a:pt x="19315" y="40463"/>
                      <a:pt x="14378" y="32724"/>
                      <a:pt x="12777" y="22150"/>
                    </a:cubicBezTo>
                    <a:lnTo>
                      <a:pt x="12810" y="22350"/>
                    </a:lnTo>
                    <a:cubicBezTo>
                      <a:pt x="10542" y="7606"/>
                      <a:pt x="6372" y="1"/>
                      <a:pt x="1" y="1"/>
                    </a:cubicBezTo>
                    <a:lnTo>
                      <a:pt x="1" y="1"/>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9"/>
              <p:cNvSpPr/>
              <p:nvPr/>
            </p:nvSpPr>
            <p:spPr>
              <a:xfrm>
                <a:off x="1013654" y="1836607"/>
                <a:ext cx="148151" cy="238327"/>
              </a:xfrm>
              <a:custGeom>
                <a:avLst/>
                <a:gdLst/>
                <a:ahLst/>
                <a:cxnLst/>
                <a:rect l="l" t="t" r="r" b="b"/>
                <a:pathLst>
                  <a:path w="25153" h="40463" fill="none" extrusionOk="0">
                    <a:moveTo>
                      <a:pt x="25152" y="0"/>
                    </a:moveTo>
                    <a:cubicBezTo>
                      <a:pt x="19315" y="0"/>
                      <a:pt x="14378" y="7706"/>
                      <a:pt x="12777" y="18313"/>
                    </a:cubicBezTo>
                    <a:lnTo>
                      <a:pt x="12810" y="18113"/>
                    </a:lnTo>
                    <a:cubicBezTo>
                      <a:pt x="10542" y="32857"/>
                      <a:pt x="6372" y="40462"/>
                      <a:pt x="1" y="40462"/>
                    </a:cubicBezTo>
                    <a:lnTo>
                      <a:pt x="1" y="40462"/>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9"/>
              <p:cNvSpPr/>
              <p:nvPr/>
            </p:nvSpPr>
            <p:spPr>
              <a:xfrm>
                <a:off x="1004031" y="2056625"/>
                <a:ext cx="35958" cy="35958"/>
              </a:xfrm>
              <a:custGeom>
                <a:avLst/>
                <a:gdLst/>
                <a:ahLst/>
                <a:cxnLst/>
                <a:rect l="l" t="t" r="r" b="b"/>
                <a:pathLst>
                  <a:path w="6105" h="6105" extrusionOk="0">
                    <a:moveTo>
                      <a:pt x="3069" y="0"/>
                    </a:moveTo>
                    <a:cubicBezTo>
                      <a:pt x="1368" y="0"/>
                      <a:pt x="0" y="1368"/>
                      <a:pt x="0" y="3036"/>
                    </a:cubicBezTo>
                    <a:cubicBezTo>
                      <a:pt x="0" y="4737"/>
                      <a:pt x="1368" y="6105"/>
                      <a:pt x="3069" y="6105"/>
                    </a:cubicBezTo>
                    <a:cubicBezTo>
                      <a:pt x="4737" y="6105"/>
                      <a:pt x="6105" y="4737"/>
                      <a:pt x="6105" y="3036"/>
                    </a:cubicBezTo>
                    <a:cubicBezTo>
                      <a:pt x="6105" y="1368"/>
                      <a:pt x="4737" y="0"/>
                      <a:pt x="30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9"/>
              <p:cNvSpPr/>
              <p:nvPr/>
            </p:nvSpPr>
            <p:spPr>
              <a:xfrm>
                <a:off x="1149398" y="2295742"/>
                <a:ext cx="25351" cy="33909"/>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03" y="3395"/>
                    </a:lnTo>
                    <a:cubicBezTo>
                      <a:pt x="4304" y="3195"/>
                      <a:pt x="4304" y="2795"/>
                      <a:pt x="4037" y="2595"/>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9"/>
              <p:cNvSpPr/>
              <p:nvPr/>
            </p:nvSpPr>
            <p:spPr>
              <a:xfrm>
                <a:off x="1149398" y="1819635"/>
                <a:ext cx="25351" cy="34032"/>
              </a:xfrm>
              <a:custGeom>
                <a:avLst/>
                <a:gdLst/>
                <a:ahLst/>
                <a:cxnLst/>
                <a:rect l="l" t="t" r="r" b="b"/>
                <a:pathLst>
                  <a:path w="4304" h="5778" extrusionOk="0">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39"/>
            <p:cNvGrpSpPr/>
            <p:nvPr/>
          </p:nvGrpSpPr>
          <p:grpSpPr>
            <a:xfrm>
              <a:off x="1128813" y="2256650"/>
              <a:ext cx="566300" cy="319491"/>
              <a:chOff x="1230130" y="2158168"/>
              <a:chExt cx="550393" cy="310517"/>
            </a:xfrm>
          </p:grpSpPr>
          <p:sp>
            <p:nvSpPr>
              <p:cNvPr id="328" name="Google Shape;328;p39"/>
              <p:cNvSpPr/>
              <p:nvPr/>
            </p:nvSpPr>
            <p:spPr>
              <a:xfrm>
                <a:off x="1230130" y="2210111"/>
                <a:ext cx="148155" cy="149505"/>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t>y_ij</a:t>
                </a:r>
                <a:endParaRPr sz="1300" b="1"/>
              </a:p>
            </p:txBody>
          </p:sp>
          <p:grpSp>
            <p:nvGrpSpPr>
              <p:cNvPr id="329" name="Google Shape;329;p39"/>
              <p:cNvGrpSpPr/>
              <p:nvPr/>
            </p:nvGrpSpPr>
            <p:grpSpPr>
              <a:xfrm>
                <a:off x="1507666" y="2158168"/>
                <a:ext cx="272858" cy="310517"/>
                <a:chOff x="1507666" y="2158168"/>
                <a:chExt cx="272858" cy="310517"/>
              </a:xfrm>
            </p:grpSpPr>
            <p:grpSp>
              <p:nvGrpSpPr>
                <p:cNvPr id="330" name="Google Shape;330;p39"/>
                <p:cNvGrpSpPr/>
                <p:nvPr/>
              </p:nvGrpSpPr>
              <p:grpSpPr>
                <a:xfrm>
                  <a:off x="1507666" y="2176104"/>
                  <a:ext cx="166395" cy="273149"/>
                  <a:chOff x="1507666" y="2176104"/>
                  <a:chExt cx="166395" cy="273149"/>
                </a:xfrm>
              </p:grpSpPr>
              <p:sp>
                <p:nvSpPr>
                  <p:cNvPr id="331" name="Google Shape;331;p39"/>
                  <p:cNvSpPr/>
                  <p:nvPr/>
                </p:nvSpPr>
                <p:spPr>
                  <a:xfrm>
                    <a:off x="1512966" y="2312791"/>
                    <a:ext cx="75451" cy="66021"/>
                  </a:xfrm>
                  <a:custGeom>
                    <a:avLst/>
                    <a:gdLst/>
                    <a:ahLst/>
                    <a:cxnLst/>
                    <a:rect l="l" t="t" r="r" b="b"/>
                    <a:pathLst>
                      <a:path w="12810" h="11209" fill="none" extrusionOk="0">
                        <a:moveTo>
                          <a:pt x="1" y="0"/>
                        </a:moveTo>
                        <a:lnTo>
                          <a:pt x="1" y="0"/>
                        </a:lnTo>
                        <a:cubicBezTo>
                          <a:pt x="6372" y="0"/>
                          <a:pt x="10542" y="3803"/>
                          <a:pt x="12810" y="11208"/>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9"/>
                  <p:cNvSpPr/>
                  <p:nvPr/>
                </p:nvSpPr>
                <p:spPr>
                  <a:xfrm>
                    <a:off x="1588205" y="2193153"/>
                    <a:ext cx="72901" cy="54035"/>
                  </a:xfrm>
                  <a:custGeom>
                    <a:avLst/>
                    <a:gdLst/>
                    <a:ahLst/>
                    <a:cxnLst/>
                    <a:rect l="l" t="t" r="r" b="b"/>
                    <a:pathLst>
                      <a:path w="12377" h="9174" fill="none" extrusionOk="0">
                        <a:moveTo>
                          <a:pt x="1" y="9174"/>
                        </a:moveTo>
                        <a:cubicBezTo>
                          <a:pt x="1635" y="3870"/>
                          <a:pt x="6539" y="0"/>
                          <a:pt x="12376" y="0"/>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9"/>
                  <p:cNvSpPr/>
                  <p:nvPr/>
                </p:nvSpPr>
                <p:spPr>
                  <a:xfrm>
                    <a:off x="1588205" y="2378202"/>
                    <a:ext cx="72901" cy="54041"/>
                  </a:xfrm>
                  <a:custGeom>
                    <a:avLst/>
                    <a:gdLst/>
                    <a:ahLst/>
                    <a:cxnLst/>
                    <a:rect l="l" t="t" r="r" b="b"/>
                    <a:pathLst>
                      <a:path w="12377" h="9175" fill="none" extrusionOk="0">
                        <a:moveTo>
                          <a:pt x="1" y="1"/>
                        </a:moveTo>
                        <a:cubicBezTo>
                          <a:pt x="1635" y="5305"/>
                          <a:pt x="6539" y="9174"/>
                          <a:pt x="12376" y="9174"/>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9"/>
                  <p:cNvSpPr/>
                  <p:nvPr/>
                </p:nvSpPr>
                <p:spPr>
                  <a:xfrm>
                    <a:off x="1512966" y="2246980"/>
                    <a:ext cx="75451" cy="65821"/>
                  </a:xfrm>
                  <a:custGeom>
                    <a:avLst/>
                    <a:gdLst/>
                    <a:ahLst/>
                    <a:cxnLst/>
                    <a:rect l="l" t="t" r="r" b="b"/>
                    <a:pathLst>
                      <a:path w="12810" h="11175" fill="none" extrusionOk="0">
                        <a:moveTo>
                          <a:pt x="1" y="11175"/>
                        </a:moveTo>
                        <a:cubicBezTo>
                          <a:pt x="6539" y="11175"/>
                          <a:pt x="10275" y="7105"/>
                          <a:pt x="12810" y="0"/>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9"/>
                  <p:cNvSpPr/>
                  <p:nvPr/>
                </p:nvSpPr>
                <p:spPr>
                  <a:xfrm>
                    <a:off x="1507666" y="2294782"/>
                    <a:ext cx="37926" cy="35823"/>
                  </a:xfrm>
                  <a:custGeom>
                    <a:avLst/>
                    <a:gdLst/>
                    <a:ahLst/>
                    <a:cxnLst/>
                    <a:rect l="l" t="t" r="r" b="b"/>
                    <a:pathLst>
                      <a:path w="6439" h="6082" extrusionOk="0">
                        <a:moveTo>
                          <a:pt x="3241" y="0"/>
                        </a:moveTo>
                        <a:cubicBezTo>
                          <a:pt x="3118" y="0"/>
                          <a:pt x="2994" y="8"/>
                          <a:pt x="2869" y="23"/>
                        </a:cubicBezTo>
                        <a:cubicBezTo>
                          <a:pt x="1168" y="223"/>
                          <a:pt x="0" y="1724"/>
                          <a:pt x="200" y="3392"/>
                        </a:cubicBezTo>
                        <a:cubicBezTo>
                          <a:pt x="386" y="4937"/>
                          <a:pt x="1717" y="6082"/>
                          <a:pt x="3239" y="6082"/>
                        </a:cubicBezTo>
                        <a:cubicBezTo>
                          <a:pt x="3359" y="6082"/>
                          <a:pt x="3481" y="6075"/>
                          <a:pt x="3603" y="6060"/>
                        </a:cubicBezTo>
                        <a:cubicBezTo>
                          <a:pt x="5271" y="5860"/>
                          <a:pt x="6438" y="4326"/>
                          <a:pt x="6238" y="2658"/>
                        </a:cubicBezTo>
                        <a:cubicBezTo>
                          <a:pt x="6053" y="1115"/>
                          <a:pt x="4754" y="0"/>
                          <a:pt x="32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9"/>
                  <p:cNvSpPr/>
                  <p:nvPr/>
                </p:nvSpPr>
                <p:spPr>
                  <a:xfrm>
                    <a:off x="1648710" y="2415180"/>
                    <a:ext cx="25351" cy="34074"/>
                  </a:xfrm>
                  <a:custGeom>
                    <a:avLst/>
                    <a:gdLst/>
                    <a:ahLst/>
                    <a:cxnLst/>
                    <a:rect l="l" t="t" r="r" b="b"/>
                    <a:pathLst>
                      <a:path w="4304" h="5785" extrusionOk="0">
                        <a:moveTo>
                          <a:pt x="509" y="0"/>
                        </a:moveTo>
                        <a:cubicBezTo>
                          <a:pt x="247" y="0"/>
                          <a:pt x="1" y="203"/>
                          <a:pt x="1" y="493"/>
                        </a:cubicBezTo>
                        <a:lnTo>
                          <a:pt x="1" y="5264"/>
                        </a:lnTo>
                        <a:cubicBezTo>
                          <a:pt x="1" y="5561"/>
                          <a:pt x="240" y="5784"/>
                          <a:pt x="499" y="5784"/>
                        </a:cubicBezTo>
                        <a:cubicBezTo>
                          <a:pt x="589" y="5784"/>
                          <a:pt x="682" y="5757"/>
                          <a:pt x="768" y="5697"/>
                        </a:cubicBezTo>
                        <a:lnTo>
                          <a:pt x="4037" y="3396"/>
                        </a:lnTo>
                        <a:cubicBezTo>
                          <a:pt x="4304" y="3195"/>
                          <a:pt x="4304" y="2795"/>
                          <a:pt x="4037" y="2595"/>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9"/>
                  <p:cNvSpPr/>
                  <p:nvPr/>
                </p:nvSpPr>
                <p:spPr>
                  <a:xfrm>
                    <a:off x="1648710" y="2176104"/>
                    <a:ext cx="25351" cy="34103"/>
                  </a:xfrm>
                  <a:custGeom>
                    <a:avLst/>
                    <a:gdLst/>
                    <a:ahLst/>
                    <a:cxnLst/>
                    <a:rect l="l" t="t" r="r" b="b"/>
                    <a:pathLst>
                      <a:path w="4304" h="5790" extrusionOk="0">
                        <a:moveTo>
                          <a:pt x="509" y="1"/>
                        </a:moveTo>
                        <a:cubicBezTo>
                          <a:pt x="247" y="1"/>
                          <a:pt x="1" y="203"/>
                          <a:pt x="1" y="494"/>
                        </a:cubicBezTo>
                        <a:lnTo>
                          <a:pt x="1" y="5264"/>
                        </a:lnTo>
                        <a:cubicBezTo>
                          <a:pt x="1" y="5580"/>
                          <a:pt x="231" y="5790"/>
                          <a:pt x="485" y="5790"/>
                        </a:cubicBezTo>
                        <a:cubicBezTo>
                          <a:pt x="580" y="5790"/>
                          <a:pt x="677" y="5761"/>
                          <a:pt x="768" y="5697"/>
                        </a:cubicBezTo>
                        <a:lnTo>
                          <a:pt x="4037" y="3396"/>
                        </a:lnTo>
                        <a:cubicBezTo>
                          <a:pt x="4304" y="3196"/>
                          <a:pt x="4304" y="2795"/>
                          <a:pt x="4037" y="2595"/>
                        </a:cubicBezTo>
                        <a:lnTo>
                          <a:pt x="801" y="93"/>
                        </a:lnTo>
                        <a:cubicBezTo>
                          <a:pt x="710" y="29"/>
                          <a:pt x="608" y="1"/>
                          <a:pt x="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 name="Google Shape;338;p39"/>
                <p:cNvSpPr/>
                <p:nvPr/>
              </p:nvSpPr>
              <p:spPr>
                <a:xfrm>
                  <a:off x="1707626" y="2395718"/>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339" name="Google Shape;339;p39"/>
                <p:cNvSpPr/>
                <p:nvPr/>
              </p:nvSpPr>
              <p:spPr>
                <a:xfrm>
                  <a:off x="1707626" y="2158168"/>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0</a:t>
                  </a:r>
                  <a:endParaRPr/>
                </a:p>
              </p:txBody>
            </p:sp>
          </p:grpSp>
        </p:grpSp>
        <p:grpSp>
          <p:nvGrpSpPr>
            <p:cNvPr id="340" name="Google Shape;340;p39"/>
            <p:cNvGrpSpPr/>
            <p:nvPr/>
          </p:nvGrpSpPr>
          <p:grpSpPr>
            <a:xfrm>
              <a:off x="1128813" y="1766083"/>
              <a:ext cx="566300" cy="319491"/>
              <a:chOff x="1230130" y="1681380"/>
              <a:chExt cx="550393" cy="310517"/>
            </a:xfrm>
          </p:grpSpPr>
          <p:sp>
            <p:nvSpPr>
              <p:cNvPr id="341" name="Google Shape;341;p39"/>
              <p:cNvSpPr/>
              <p:nvPr/>
            </p:nvSpPr>
            <p:spPr>
              <a:xfrm>
                <a:off x="1230130" y="1734029"/>
                <a:ext cx="148155" cy="149505"/>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t>x_ij</a:t>
                </a:r>
                <a:endParaRPr sz="1300" b="1"/>
              </a:p>
            </p:txBody>
          </p:sp>
          <p:grpSp>
            <p:nvGrpSpPr>
              <p:cNvPr id="342" name="Google Shape;342;p39"/>
              <p:cNvGrpSpPr/>
              <p:nvPr/>
            </p:nvGrpSpPr>
            <p:grpSpPr>
              <a:xfrm>
                <a:off x="1507666" y="1681380"/>
                <a:ext cx="272858" cy="310517"/>
                <a:chOff x="1507666" y="1681380"/>
                <a:chExt cx="272858" cy="310517"/>
              </a:xfrm>
            </p:grpSpPr>
            <p:grpSp>
              <p:nvGrpSpPr>
                <p:cNvPr id="343" name="Google Shape;343;p39"/>
                <p:cNvGrpSpPr/>
                <p:nvPr/>
              </p:nvGrpSpPr>
              <p:grpSpPr>
                <a:xfrm>
                  <a:off x="1507666" y="1700120"/>
                  <a:ext cx="166395" cy="272984"/>
                  <a:chOff x="1507666" y="1700120"/>
                  <a:chExt cx="166395" cy="272984"/>
                </a:xfrm>
              </p:grpSpPr>
              <p:sp>
                <p:nvSpPr>
                  <p:cNvPr id="344" name="Google Shape;344;p39"/>
                  <p:cNvSpPr/>
                  <p:nvPr/>
                </p:nvSpPr>
                <p:spPr>
                  <a:xfrm>
                    <a:off x="1512966" y="1836607"/>
                    <a:ext cx="75451" cy="66021"/>
                  </a:xfrm>
                  <a:custGeom>
                    <a:avLst/>
                    <a:gdLst/>
                    <a:ahLst/>
                    <a:cxnLst/>
                    <a:rect l="l" t="t" r="r" b="b"/>
                    <a:pathLst>
                      <a:path w="12810" h="11209" fill="none" extrusionOk="0">
                        <a:moveTo>
                          <a:pt x="1" y="0"/>
                        </a:moveTo>
                        <a:lnTo>
                          <a:pt x="1" y="0"/>
                        </a:lnTo>
                        <a:cubicBezTo>
                          <a:pt x="6372" y="0"/>
                          <a:pt x="10542" y="3803"/>
                          <a:pt x="12810" y="11208"/>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9"/>
                  <p:cNvSpPr/>
                  <p:nvPr/>
                </p:nvSpPr>
                <p:spPr>
                  <a:xfrm>
                    <a:off x="1588205" y="1716969"/>
                    <a:ext cx="72901" cy="54235"/>
                  </a:xfrm>
                  <a:custGeom>
                    <a:avLst/>
                    <a:gdLst/>
                    <a:ahLst/>
                    <a:cxnLst/>
                    <a:rect l="l" t="t" r="r" b="b"/>
                    <a:pathLst>
                      <a:path w="12377" h="9208" fill="none" extrusionOk="0">
                        <a:moveTo>
                          <a:pt x="1" y="9207"/>
                        </a:moveTo>
                        <a:cubicBezTo>
                          <a:pt x="1635" y="3870"/>
                          <a:pt x="6539" y="1"/>
                          <a:pt x="12376" y="1"/>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9"/>
                  <p:cNvSpPr/>
                  <p:nvPr/>
                </p:nvSpPr>
                <p:spPr>
                  <a:xfrm>
                    <a:off x="1588205" y="1902024"/>
                    <a:ext cx="72901" cy="54035"/>
                  </a:xfrm>
                  <a:custGeom>
                    <a:avLst/>
                    <a:gdLst/>
                    <a:ahLst/>
                    <a:cxnLst/>
                    <a:rect l="l" t="t" r="r" b="b"/>
                    <a:pathLst>
                      <a:path w="12377" h="9174" fill="none" extrusionOk="0">
                        <a:moveTo>
                          <a:pt x="1" y="0"/>
                        </a:moveTo>
                        <a:cubicBezTo>
                          <a:pt x="1635" y="5304"/>
                          <a:pt x="6539" y="9173"/>
                          <a:pt x="12376" y="9173"/>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9"/>
                  <p:cNvSpPr/>
                  <p:nvPr/>
                </p:nvSpPr>
                <p:spPr>
                  <a:xfrm>
                    <a:off x="1512966" y="1770990"/>
                    <a:ext cx="75451" cy="65632"/>
                  </a:xfrm>
                  <a:custGeom>
                    <a:avLst/>
                    <a:gdLst/>
                    <a:ahLst/>
                    <a:cxnLst/>
                    <a:rect l="l" t="t" r="r" b="b"/>
                    <a:pathLst>
                      <a:path w="12810" h="11143" fill="none" extrusionOk="0">
                        <a:moveTo>
                          <a:pt x="1" y="11142"/>
                        </a:moveTo>
                        <a:cubicBezTo>
                          <a:pt x="6539" y="11142"/>
                          <a:pt x="10275" y="7106"/>
                          <a:pt x="12810" y="1"/>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9"/>
                  <p:cNvSpPr/>
                  <p:nvPr/>
                </p:nvSpPr>
                <p:spPr>
                  <a:xfrm>
                    <a:off x="1507666" y="1818598"/>
                    <a:ext cx="37926" cy="36023"/>
                  </a:xfrm>
                  <a:custGeom>
                    <a:avLst/>
                    <a:gdLst/>
                    <a:ahLst/>
                    <a:cxnLst/>
                    <a:rect l="l" t="t" r="r" b="b"/>
                    <a:pathLst>
                      <a:path w="6439" h="6116" extrusionOk="0">
                        <a:moveTo>
                          <a:pt x="3199" y="1"/>
                        </a:moveTo>
                        <a:cubicBezTo>
                          <a:pt x="3079" y="1"/>
                          <a:pt x="2958" y="8"/>
                          <a:pt x="2835" y="23"/>
                        </a:cubicBezTo>
                        <a:cubicBezTo>
                          <a:pt x="1168" y="256"/>
                          <a:pt x="0" y="1757"/>
                          <a:pt x="200" y="3425"/>
                        </a:cubicBezTo>
                        <a:cubicBezTo>
                          <a:pt x="386" y="4971"/>
                          <a:pt x="1717" y="6115"/>
                          <a:pt x="3239" y="6115"/>
                        </a:cubicBezTo>
                        <a:cubicBezTo>
                          <a:pt x="3359" y="6115"/>
                          <a:pt x="3481" y="6108"/>
                          <a:pt x="3603" y="6094"/>
                        </a:cubicBezTo>
                        <a:cubicBezTo>
                          <a:pt x="5271" y="5860"/>
                          <a:pt x="6438" y="4359"/>
                          <a:pt x="6238" y="2691"/>
                        </a:cubicBezTo>
                        <a:cubicBezTo>
                          <a:pt x="6052" y="1145"/>
                          <a:pt x="4721" y="1"/>
                          <a:pt x="31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9"/>
                  <p:cNvSpPr/>
                  <p:nvPr/>
                </p:nvSpPr>
                <p:spPr>
                  <a:xfrm>
                    <a:off x="1648710" y="1939072"/>
                    <a:ext cx="25351" cy="34032"/>
                  </a:xfrm>
                  <a:custGeom>
                    <a:avLst/>
                    <a:gdLst/>
                    <a:ahLst/>
                    <a:cxnLst/>
                    <a:rect l="l" t="t" r="r" b="b"/>
                    <a:pathLst>
                      <a:path w="4304" h="5778" extrusionOk="0">
                        <a:moveTo>
                          <a:pt x="489" y="0"/>
                        </a:moveTo>
                        <a:cubicBezTo>
                          <a:pt x="234" y="0"/>
                          <a:pt x="1" y="207"/>
                          <a:pt x="1" y="514"/>
                        </a:cubicBezTo>
                        <a:lnTo>
                          <a:pt x="1" y="5284"/>
                        </a:lnTo>
                        <a:cubicBezTo>
                          <a:pt x="1" y="5575"/>
                          <a:pt x="229" y="5777"/>
                          <a:pt x="482" y="5777"/>
                        </a:cubicBezTo>
                        <a:cubicBezTo>
                          <a:pt x="577" y="5777"/>
                          <a:pt x="676" y="5748"/>
                          <a:pt x="768" y="5684"/>
                        </a:cubicBezTo>
                        <a:lnTo>
                          <a:pt x="4037" y="3383"/>
                        </a:lnTo>
                        <a:cubicBezTo>
                          <a:pt x="4304" y="3183"/>
                          <a:pt x="4304" y="2782"/>
                          <a:pt x="4037" y="2582"/>
                        </a:cubicBezTo>
                        <a:lnTo>
                          <a:pt x="801" y="114"/>
                        </a:lnTo>
                        <a:cubicBezTo>
                          <a:pt x="704" y="36"/>
                          <a:pt x="595" y="0"/>
                          <a:pt x="4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9"/>
                  <p:cNvSpPr/>
                  <p:nvPr/>
                </p:nvSpPr>
                <p:spPr>
                  <a:xfrm>
                    <a:off x="1648710" y="1700120"/>
                    <a:ext cx="25351" cy="33909"/>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37" y="3395"/>
                        </a:lnTo>
                        <a:cubicBezTo>
                          <a:pt x="4304" y="3195"/>
                          <a:pt x="4304" y="2795"/>
                          <a:pt x="4037" y="2561"/>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39"/>
                <p:cNvSpPr/>
                <p:nvPr/>
              </p:nvSpPr>
              <p:spPr>
                <a:xfrm>
                  <a:off x="1707626" y="1918930"/>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352" name="Google Shape;352;p39"/>
                <p:cNvSpPr/>
                <p:nvPr/>
              </p:nvSpPr>
              <p:spPr>
                <a:xfrm>
                  <a:off x="1707626" y="1681380"/>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0</a:t>
                  </a:r>
                  <a:endParaRPr/>
                </a:p>
              </p:txBody>
            </p:sp>
          </p:grpSp>
        </p:grpSp>
      </p:grpSp>
      <p:sp>
        <p:nvSpPr>
          <p:cNvPr id="353" name="Google Shape;353;p39"/>
          <p:cNvSpPr txBox="1"/>
          <p:nvPr/>
        </p:nvSpPr>
        <p:spPr>
          <a:xfrm>
            <a:off x="1397450" y="1794379"/>
            <a:ext cx="1085100" cy="43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3"/>
                </a:solidFill>
                <a:latin typeface="Source Sans Pro"/>
                <a:ea typeface="Source Sans Pro"/>
                <a:cs typeface="Source Sans Pro"/>
                <a:sym typeface="Source Sans Pro"/>
              </a:rPr>
              <a:t>Đầu ra</a:t>
            </a:r>
            <a:endParaRPr sz="2000" b="1">
              <a:solidFill>
                <a:schemeClr val="accent3"/>
              </a:solidFill>
              <a:latin typeface="Source Sans Pro"/>
              <a:ea typeface="Source Sans Pro"/>
              <a:cs typeface="Source Sans Pro"/>
              <a:sym typeface="Source Sans Pro"/>
            </a:endParaRPr>
          </a:p>
        </p:txBody>
      </p:sp>
      <p:sp>
        <p:nvSpPr>
          <p:cNvPr id="354" name="Google Shape;354;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0"/>
          <p:cNvSpPr txBox="1">
            <a:spLocks noGrp="1"/>
          </p:cNvSpPr>
          <p:nvPr>
            <p:ph type="title" idx="4294967295"/>
          </p:nvPr>
        </p:nvSpPr>
        <p:spPr>
          <a:xfrm>
            <a:off x="963550" y="764175"/>
            <a:ext cx="296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0000FF"/>
                </a:solidFill>
                <a:latin typeface="Arial"/>
                <a:ea typeface="Arial"/>
                <a:cs typeface="Arial"/>
                <a:sym typeface="Arial"/>
              </a:rPr>
              <a:t>Các ràng buộc</a:t>
            </a:r>
            <a:endParaRPr sz="3000">
              <a:solidFill>
                <a:srgbClr val="0000FF"/>
              </a:solidFill>
              <a:latin typeface="Arial"/>
              <a:ea typeface="Arial"/>
              <a:cs typeface="Arial"/>
              <a:sym typeface="Arial"/>
            </a:endParaRPr>
          </a:p>
        </p:txBody>
      </p:sp>
      <p:sp>
        <p:nvSpPr>
          <p:cNvPr id="360" name="Google Shape;360;p40"/>
          <p:cNvSpPr/>
          <p:nvPr/>
        </p:nvSpPr>
        <p:spPr>
          <a:xfrm>
            <a:off x="588503" y="924723"/>
            <a:ext cx="375058" cy="335947"/>
          </a:xfrm>
          <a:custGeom>
            <a:avLst/>
            <a:gdLst/>
            <a:ahLst/>
            <a:cxnLst/>
            <a:rect l="l" t="t" r="r" b="b"/>
            <a:pathLst>
              <a:path w="12414" h="11799" extrusionOk="0">
                <a:moveTo>
                  <a:pt x="8979" y="2127"/>
                </a:moveTo>
                <a:cubicBezTo>
                  <a:pt x="9247" y="2127"/>
                  <a:pt x="9515" y="2229"/>
                  <a:pt x="9704" y="2434"/>
                </a:cubicBezTo>
                <a:cubicBezTo>
                  <a:pt x="10113" y="2812"/>
                  <a:pt x="10113" y="3473"/>
                  <a:pt x="9704" y="3883"/>
                </a:cubicBezTo>
                <a:lnTo>
                  <a:pt x="8885" y="4702"/>
                </a:lnTo>
                <a:cubicBezTo>
                  <a:pt x="8790" y="4765"/>
                  <a:pt x="8696" y="4860"/>
                  <a:pt x="8601" y="4891"/>
                </a:cubicBezTo>
                <a:cubicBezTo>
                  <a:pt x="8790" y="4513"/>
                  <a:pt x="8727" y="4041"/>
                  <a:pt x="8412" y="3726"/>
                </a:cubicBezTo>
                <a:cubicBezTo>
                  <a:pt x="8206" y="3520"/>
                  <a:pt x="7933" y="3408"/>
                  <a:pt x="7654" y="3408"/>
                </a:cubicBezTo>
                <a:cubicBezTo>
                  <a:pt x="7507" y="3408"/>
                  <a:pt x="7357" y="3439"/>
                  <a:pt x="7215" y="3505"/>
                </a:cubicBezTo>
                <a:cubicBezTo>
                  <a:pt x="7278" y="3410"/>
                  <a:pt x="7341" y="3316"/>
                  <a:pt x="7436" y="3253"/>
                </a:cubicBezTo>
                <a:lnTo>
                  <a:pt x="8255" y="2434"/>
                </a:lnTo>
                <a:cubicBezTo>
                  <a:pt x="8444" y="2229"/>
                  <a:pt x="8711" y="2127"/>
                  <a:pt x="8979" y="2127"/>
                </a:cubicBezTo>
                <a:close/>
                <a:moveTo>
                  <a:pt x="9027" y="685"/>
                </a:moveTo>
                <a:cubicBezTo>
                  <a:pt x="9649" y="685"/>
                  <a:pt x="10271" y="922"/>
                  <a:pt x="10744" y="1394"/>
                </a:cubicBezTo>
                <a:cubicBezTo>
                  <a:pt x="11689" y="2339"/>
                  <a:pt x="11689" y="3883"/>
                  <a:pt x="10744" y="4828"/>
                </a:cubicBezTo>
                <a:lnTo>
                  <a:pt x="9893" y="5647"/>
                </a:lnTo>
                <a:cubicBezTo>
                  <a:pt x="9431" y="6109"/>
                  <a:pt x="8816" y="6356"/>
                  <a:pt x="8187" y="6356"/>
                </a:cubicBezTo>
                <a:cubicBezTo>
                  <a:pt x="7914" y="6356"/>
                  <a:pt x="7639" y="6310"/>
                  <a:pt x="7373" y="6214"/>
                </a:cubicBezTo>
                <a:lnTo>
                  <a:pt x="7940" y="5647"/>
                </a:lnTo>
                <a:cubicBezTo>
                  <a:pt x="8008" y="5655"/>
                  <a:pt x="8077" y="5659"/>
                  <a:pt x="8146" y="5659"/>
                </a:cubicBezTo>
                <a:cubicBezTo>
                  <a:pt x="8617" y="5659"/>
                  <a:pt x="9087" y="5477"/>
                  <a:pt x="9389" y="5175"/>
                </a:cubicBezTo>
                <a:lnTo>
                  <a:pt x="10208" y="4356"/>
                </a:lnTo>
                <a:cubicBezTo>
                  <a:pt x="10901" y="3694"/>
                  <a:pt x="10901" y="2591"/>
                  <a:pt x="10208" y="1898"/>
                </a:cubicBezTo>
                <a:cubicBezTo>
                  <a:pt x="9877" y="1567"/>
                  <a:pt x="9436" y="1402"/>
                  <a:pt x="8995" y="1402"/>
                </a:cubicBezTo>
                <a:cubicBezTo>
                  <a:pt x="8554" y="1402"/>
                  <a:pt x="8113" y="1567"/>
                  <a:pt x="7782" y="1898"/>
                </a:cubicBezTo>
                <a:lnTo>
                  <a:pt x="6931" y="2749"/>
                </a:lnTo>
                <a:cubicBezTo>
                  <a:pt x="6553" y="3127"/>
                  <a:pt x="6396" y="3694"/>
                  <a:pt x="6490" y="4198"/>
                </a:cubicBezTo>
                <a:lnTo>
                  <a:pt x="5923" y="4734"/>
                </a:lnTo>
                <a:cubicBezTo>
                  <a:pt x="5608" y="3883"/>
                  <a:pt x="5797" y="2906"/>
                  <a:pt x="6490" y="2213"/>
                </a:cubicBezTo>
                <a:lnTo>
                  <a:pt x="7309" y="1394"/>
                </a:lnTo>
                <a:cubicBezTo>
                  <a:pt x="7782" y="922"/>
                  <a:pt x="8404" y="685"/>
                  <a:pt x="9027" y="685"/>
                </a:cubicBezTo>
                <a:close/>
                <a:moveTo>
                  <a:pt x="7703" y="4104"/>
                </a:moveTo>
                <a:cubicBezTo>
                  <a:pt x="7790" y="4104"/>
                  <a:pt x="7877" y="4135"/>
                  <a:pt x="7940" y="4198"/>
                </a:cubicBezTo>
                <a:cubicBezTo>
                  <a:pt x="8066" y="4324"/>
                  <a:pt x="8066" y="4545"/>
                  <a:pt x="7940" y="4671"/>
                </a:cubicBezTo>
                <a:lnTo>
                  <a:pt x="4978" y="7632"/>
                </a:lnTo>
                <a:cubicBezTo>
                  <a:pt x="4915" y="7679"/>
                  <a:pt x="4828" y="7703"/>
                  <a:pt x="4742" y="7703"/>
                </a:cubicBezTo>
                <a:cubicBezTo>
                  <a:pt x="4655" y="7703"/>
                  <a:pt x="4569" y="7679"/>
                  <a:pt x="4506" y="7632"/>
                </a:cubicBezTo>
                <a:cubicBezTo>
                  <a:pt x="4380" y="7506"/>
                  <a:pt x="4380" y="7254"/>
                  <a:pt x="4506" y="7160"/>
                </a:cubicBezTo>
                <a:lnTo>
                  <a:pt x="7467" y="4198"/>
                </a:lnTo>
                <a:cubicBezTo>
                  <a:pt x="7530" y="4135"/>
                  <a:pt x="7617" y="4104"/>
                  <a:pt x="7703" y="4104"/>
                </a:cubicBezTo>
                <a:close/>
                <a:moveTo>
                  <a:pt x="3781" y="6939"/>
                </a:moveTo>
                <a:lnTo>
                  <a:pt x="3781" y="6939"/>
                </a:lnTo>
                <a:cubicBezTo>
                  <a:pt x="3592" y="7349"/>
                  <a:pt x="3686" y="7821"/>
                  <a:pt x="4001" y="8136"/>
                </a:cubicBezTo>
                <a:cubicBezTo>
                  <a:pt x="4198" y="8333"/>
                  <a:pt x="4457" y="8432"/>
                  <a:pt x="4715" y="8432"/>
                </a:cubicBezTo>
                <a:cubicBezTo>
                  <a:pt x="4870" y="8432"/>
                  <a:pt x="5025" y="8396"/>
                  <a:pt x="5167" y="8325"/>
                </a:cubicBezTo>
                <a:lnTo>
                  <a:pt x="5167" y="8325"/>
                </a:lnTo>
                <a:cubicBezTo>
                  <a:pt x="5136" y="8451"/>
                  <a:pt x="5041" y="8514"/>
                  <a:pt x="4978" y="8609"/>
                </a:cubicBezTo>
                <a:lnTo>
                  <a:pt x="4159" y="9428"/>
                </a:lnTo>
                <a:cubicBezTo>
                  <a:pt x="3954" y="9633"/>
                  <a:pt x="3686" y="9735"/>
                  <a:pt x="3419" y="9735"/>
                </a:cubicBezTo>
                <a:cubicBezTo>
                  <a:pt x="3151" y="9735"/>
                  <a:pt x="2883" y="9633"/>
                  <a:pt x="2678" y="9428"/>
                </a:cubicBezTo>
                <a:cubicBezTo>
                  <a:pt x="2300" y="9050"/>
                  <a:pt x="2300" y="8357"/>
                  <a:pt x="2678" y="7979"/>
                </a:cubicBezTo>
                <a:lnTo>
                  <a:pt x="3529" y="7160"/>
                </a:lnTo>
                <a:cubicBezTo>
                  <a:pt x="3592" y="7065"/>
                  <a:pt x="3718" y="7002"/>
                  <a:pt x="3781" y="6939"/>
                </a:cubicBezTo>
                <a:close/>
                <a:moveTo>
                  <a:pt x="4212" y="5467"/>
                </a:moveTo>
                <a:cubicBezTo>
                  <a:pt x="4492" y="5467"/>
                  <a:pt x="4773" y="5516"/>
                  <a:pt x="5041" y="5616"/>
                </a:cubicBezTo>
                <a:lnTo>
                  <a:pt x="4506" y="6151"/>
                </a:lnTo>
                <a:cubicBezTo>
                  <a:pt x="4437" y="6143"/>
                  <a:pt x="4368" y="6139"/>
                  <a:pt x="4299" y="6139"/>
                </a:cubicBezTo>
                <a:cubicBezTo>
                  <a:pt x="3828" y="6139"/>
                  <a:pt x="3358" y="6322"/>
                  <a:pt x="3056" y="6624"/>
                </a:cubicBezTo>
                <a:lnTo>
                  <a:pt x="2206" y="7475"/>
                </a:lnTo>
                <a:cubicBezTo>
                  <a:pt x="1544" y="8136"/>
                  <a:pt x="1544" y="9239"/>
                  <a:pt x="2206" y="9900"/>
                </a:cubicBezTo>
                <a:cubicBezTo>
                  <a:pt x="2552" y="10231"/>
                  <a:pt x="3001" y="10397"/>
                  <a:pt x="3446" y="10397"/>
                </a:cubicBezTo>
                <a:cubicBezTo>
                  <a:pt x="3891" y="10397"/>
                  <a:pt x="4332" y="10231"/>
                  <a:pt x="4663" y="9900"/>
                </a:cubicBezTo>
                <a:lnTo>
                  <a:pt x="5482" y="9081"/>
                </a:lnTo>
                <a:cubicBezTo>
                  <a:pt x="5892" y="8672"/>
                  <a:pt x="6049" y="8136"/>
                  <a:pt x="5955" y="7632"/>
                </a:cubicBezTo>
                <a:lnTo>
                  <a:pt x="6522" y="7065"/>
                </a:lnTo>
                <a:lnTo>
                  <a:pt x="6522" y="7065"/>
                </a:lnTo>
                <a:cubicBezTo>
                  <a:pt x="6837" y="7947"/>
                  <a:pt x="6648" y="8924"/>
                  <a:pt x="5955" y="9585"/>
                </a:cubicBezTo>
                <a:lnTo>
                  <a:pt x="5136" y="10405"/>
                </a:lnTo>
                <a:cubicBezTo>
                  <a:pt x="4663" y="10877"/>
                  <a:pt x="4041" y="11113"/>
                  <a:pt x="3419" y="11113"/>
                </a:cubicBezTo>
                <a:cubicBezTo>
                  <a:pt x="2796" y="11113"/>
                  <a:pt x="2174" y="10877"/>
                  <a:pt x="1702" y="10405"/>
                </a:cubicBezTo>
                <a:cubicBezTo>
                  <a:pt x="756" y="9459"/>
                  <a:pt x="756" y="7916"/>
                  <a:pt x="1702" y="7002"/>
                </a:cubicBezTo>
                <a:lnTo>
                  <a:pt x="2552" y="6151"/>
                </a:lnTo>
                <a:cubicBezTo>
                  <a:pt x="3005" y="5699"/>
                  <a:pt x="3605" y="5467"/>
                  <a:pt x="4212" y="5467"/>
                </a:cubicBezTo>
                <a:close/>
                <a:moveTo>
                  <a:pt x="8999" y="0"/>
                </a:moveTo>
                <a:cubicBezTo>
                  <a:pt x="8200" y="0"/>
                  <a:pt x="7404" y="307"/>
                  <a:pt x="6805" y="922"/>
                </a:cubicBezTo>
                <a:lnTo>
                  <a:pt x="5955" y="1741"/>
                </a:lnTo>
                <a:cubicBezTo>
                  <a:pt x="5136" y="2560"/>
                  <a:pt x="4852" y="3789"/>
                  <a:pt x="5230" y="4891"/>
                </a:cubicBezTo>
                <a:cubicBezTo>
                  <a:pt x="4920" y="4794"/>
                  <a:pt x="4601" y="4746"/>
                  <a:pt x="4283" y="4746"/>
                </a:cubicBezTo>
                <a:cubicBezTo>
                  <a:pt x="3469" y="4746"/>
                  <a:pt x="2669" y="5058"/>
                  <a:pt x="2080" y="5647"/>
                </a:cubicBezTo>
                <a:lnTo>
                  <a:pt x="1229" y="6466"/>
                </a:lnTo>
                <a:cubicBezTo>
                  <a:pt x="0" y="7695"/>
                  <a:pt x="0" y="9680"/>
                  <a:pt x="1229" y="10877"/>
                </a:cubicBezTo>
                <a:cubicBezTo>
                  <a:pt x="1843" y="11491"/>
                  <a:pt x="2647" y="11799"/>
                  <a:pt x="3446" y="11799"/>
                </a:cubicBezTo>
                <a:cubicBezTo>
                  <a:pt x="4246" y="11799"/>
                  <a:pt x="5041" y="11491"/>
                  <a:pt x="5640" y="10877"/>
                </a:cubicBezTo>
                <a:lnTo>
                  <a:pt x="6490" y="10058"/>
                </a:lnTo>
                <a:cubicBezTo>
                  <a:pt x="7309" y="9239"/>
                  <a:pt x="7593" y="8010"/>
                  <a:pt x="7215" y="6908"/>
                </a:cubicBezTo>
                <a:lnTo>
                  <a:pt x="7215" y="6908"/>
                </a:lnTo>
                <a:cubicBezTo>
                  <a:pt x="7525" y="7005"/>
                  <a:pt x="7844" y="7053"/>
                  <a:pt x="8162" y="7053"/>
                </a:cubicBezTo>
                <a:cubicBezTo>
                  <a:pt x="8976" y="7053"/>
                  <a:pt x="9776" y="6740"/>
                  <a:pt x="10365" y="6151"/>
                </a:cubicBezTo>
                <a:lnTo>
                  <a:pt x="11216" y="5332"/>
                </a:lnTo>
                <a:cubicBezTo>
                  <a:pt x="12413" y="4104"/>
                  <a:pt x="12413" y="2150"/>
                  <a:pt x="11216" y="922"/>
                </a:cubicBezTo>
                <a:cubicBezTo>
                  <a:pt x="10602" y="307"/>
                  <a:pt x="9798" y="0"/>
                  <a:pt x="899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0"/>
          <p:cNvSpPr txBox="1"/>
          <p:nvPr/>
        </p:nvSpPr>
        <p:spPr>
          <a:xfrm>
            <a:off x="1878850" y="1870275"/>
            <a:ext cx="7238100" cy="162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Source Sans Pro"/>
                <a:ea typeface="Source Sans Pro"/>
                <a:cs typeface="Source Sans Pro"/>
                <a:sym typeface="Source Sans Pro"/>
              </a:rPr>
              <a:t>Gồm 7 ràng buộc có liên quan đến:</a:t>
            </a:r>
            <a:endParaRPr sz="2000">
              <a:latin typeface="Source Sans Pro"/>
              <a:ea typeface="Source Sans Pro"/>
              <a:cs typeface="Source Sans Pro"/>
              <a:sym typeface="Source Sans Pro"/>
            </a:endParaRPr>
          </a:p>
          <a:p>
            <a:pPr marL="457200" lvl="0" indent="-355600" algn="l" rtl="0">
              <a:spcBef>
                <a:spcPts val="0"/>
              </a:spcBef>
              <a:spcAft>
                <a:spcPts val="0"/>
              </a:spcAft>
              <a:buSzPts val="2000"/>
              <a:buFont typeface="Source Sans Pro"/>
              <a:buChar char="●"/>
            </a:pPr>
            <a:r>
              <a:rPr lang="en" sz="2000">
                <a:latin typeface="Source Sans Pro"/>
                <a:ea typeface="Source Sans Pro"/>
                <a:cs typeface="Source Sans Pro"/>
                <a:sym typeface="Source Sans Pro"/>
              </a:rPr>
              <a:t>Lớp học</a:t>
            </a:r>
            <a:endParaRPr sz="2000">
              <a:latin typeface="Source Sans Pro"/>
              <a:ea typeface="Source Sans Pro"/>
              <a:cs typeface="Source Sans Pro"/>
              <a:sym typeface="Source Sans Pro"/>
            </a:endParaRPr>
          </a:p>
          <a:p>
            <a:pPr marL="457200" lvl="0" indent="-355600" algn="l" rtl="0">
              <a:spcBef>
                <a:spcPts val="0"/>
              </a:spcBef>
              <a:spcAft>
                <a:spcPts val="0"/>
              </a:spcAft>
              <a:buSzPts val="2000"/>
              <a:buFont typeface="Source Sans Pro"/>
              <a:buChar char="●"/>
            </a:pPr>
            <a:r>
              <a:rPr lang="en" sz="2000">
                <a:latin typeface="Source Sans Pro"/>
                <a:ea typeface="Source Sans Pro"/>
                <a:cs typeface="Source Sans Pro"/>
                <a:sym typeface="Source Sans Pro"/>
              </a:rPr>
              <a:t>Giảng viên</a:t>
            </a:r>
            <a:endParaRPr sz="2000">
              <a:latin typeface="Source Sans Pro"/>
              <a:ea typeface="Source Sans Pro"/>
              <a:cs typeface="Source Sans Pro"/>
              <a:sym typeface="Source Sans Pro"/>
            </a:endParaRPr>
          </a:p>
          <a:p>
            <a:pPr marL="457200" lvl="0" indent="-355600" algn="l" rtl="0">
              <a:spcBef>
                <a:spcPts val="0"/>
              </a:spcBef>
              <a:spcAft>
                <a:spcPts val="0"/>
              </a:spcAft>
              <a:buSzPts val="2000"/>
              <a:buFont typeface="Source Sans Pro"/>
              <a:buChar char="●"/>
            </a:pPr>
            <a:r>
              <a:rPr lang="en" sz="2000">
                <a:latin typeface="Source Sans Pro"/>
                <a:ea typeface="Source Sans Pro"/>
                <a:cs typeface="Source Sans Pro"/>
                <a:sym typeface="Source Sans Pro"/>
              </a:rPr>
              <a:t>Thời gian nghỉ giữa tiết</a:t>
            </a:r>
            <a:endParaRPr sz="2000">
              <a:latin typeface="Source Sans Pro"/>
              <a:ea typeface="Source Sans Pro"/>
              <a:cs typeface="Source Sans Pro"/>
              <a:sym typeface="Source Sans Pro"/>
            </a:endParaRPr>
          </a:p>
        </p:txBody>
      </p:sp>
      <p:sp>
        <p:nvSpPr>
          <p:cNvPr id="362" name="Google Shape;362;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2265</Words>
  <Application>Microsoft Office PowerPoint</Application>
  <PresentationFormat>On-screen Show (16:9)</PresentationFormat>
  <Paragraphs>263</Paragraphs>
  <Slides>36</Slides>
  <Notes>36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Source Sans Pro</vt:lpstr>
      <vt:lpstr>Reem Kufi</vt:lpstr>
      <vt:lpstr>Simple Meeting by Slidesgo</vt:lpstr>
      <vt:lpstr>Đề tài: Giảm thiểu những xung đột trong việc sắp xếp lịch học  sử dụng quy hoạch tuyến tính </vt:lpstr>
      <vt:lpstr> Nội dung</vt:lpstr>
      <vt:lpstr>01</vt:lpstr>
      <vt:lpstr>Giới thiệu bài toán</vt:lpstr>
      <vt:lpstr>B. Chương trình quy hoạch tuyến tính      (linear programming)</vt:lpstr>
      <vt:lpstr>Hàm mục tiêu</vt:lpstr>
      <vt:lpstr>Hàm mục tiêu</vt:lpstr>
      <vt:lpstr>Hàm mục tiêu</vt:lpstr>
      <vt:lpstr>Các ràng buộc</vt:lpstr>
      <vt:lpstr>Các ràng buộc</vt:lpstr>
      <vt:lpstr>Các ràng buộc</vt:lpstr>
      <vt:lpstr>Các ràng buộc</vt:lpstr>
      <vt:lpstr>Các ràng buộc</vt:lpstr>
      <vt:lpstr>Các ràng buộc</vt:lpstr>
      <vt:lpstr>Các ràng buộc</vt:lpstr>
      <vt:lpstr>Các ràng buộc</vt:lpstr>
      <vt:lpstr>02</vt:lpstr>
      <vt:lpstr>Phương pháp truyền thống đang áp dụng</vt:lpstr>
      <vt:lpstr>Phương pháp đề xuất trong nghiên cứu</vt:lpstr>
      <vt:lpstr>Phương pháp đề xuất trong nghiên cứu</vt:lpstr>
      <vt:lpstr>PowerPoint Presentation</vt:lpstr>
      <vt:lpstr>03</vt:lpstr>
      <vt:lpstr>Chạy thử nghiệm Lingo lần 1 (LINGO1)</vt:lpstr>
      <vt:lpstr>PowerPoint Presentation</vt:lpstr>
      <vt:lpstr>Chạy thử nghiệm Lingo lần 1 (LINGO1)</vt:lpstr>
      <vt:lpstr>Chạy thử nghiệm Lingo lần 1 (LINGO1)</vt:lpstr>
      <vt:lpstr>Chạy thử nghiệm Lingo lần 2 (LINGO2)</vt:lpstr>
      <vt:lpstr>Chạy thử nghiệm Lingo lần 2 (LINGO2)</vt:lpstr>
      <vt:lpstr>Chạy thử nghiệm Lingo lần 2 (LINGO2)</vt:lpstr>
      <vt:lpstr>Kết quả đạt được</vt:lpstr>
      <vt:lpstr>Kết quả đạt được</vt:lpstr>
      <vt:lpstr>Kiểm tra kết quả</vt:lpstr>
      <vt:lpstr>Kiểm tra kết quả</vt:lpstr>
      <vt:lpstr>04</vt:lpstr>
      <vt:lpstr>Tổng kết</vt:lpstr>
      <vt:lpstr>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Giảm thiểu những xung đột trong việc sắp xếp lịch học  sử dụng quy hoạch tuyến tính </dc:title>
  <cp:lastModifiedBy>Dương Văn Bình</cp:lastModifiedBy>
  <cp:revision>3</cp:revision>
  <dcterms:modified xsi:type="dcterms:W3CDTF">2021-01-08T07:51:44Z</dcterms:modified>
</cp:coreProperties>
</file>