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  <p:sldMasterId id="2147483674" r:id="rId5"/>
    <p:sldMasterId id="2147483687" r:id="rId6"/>
    <p:sldMasterId id="214748370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y="7562850" cx="106934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iSxpfl9/iVFBXfXN1bfWuiuphm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customschemas.google.com/relationships/presentationmetadata" Target="metadata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8" name="Google Shape;298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4cbdcb25e_0_12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1" name="Google Shape;391;ge4cbdcb25e_0_12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e5ca5a9ea4_1_3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2" name="Google Shape;402;ge5ca5a9ea4_1_3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e5ca5a9ea4_1_4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2" name="Google Shape;412;ge5ca5a9ea4_1_4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e4cbdcb25e_0_2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2" name="Google Shape;422;ge4cbdcb25e_0_2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e4cbdcb25e_0_9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1" name="Google Shape;431;ge4cbdcb25e_0_9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5ca5a9ea4_1_1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1" name="Google Shape;441;ge5ca5a9ea4_1_1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4cbdcb25e_0_1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2" name="Google Shape;452;ge4cbdcb25e_0_1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e4cbdcb25e_0_13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1" name="Google Shape;461;ge4cbdcb25e_0_13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e4cbdcb25e_0_3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2" name="Google Shape;472;ge4cbdcb25e_0_3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e4cbdcb25e_0_4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1" name="Google Shape;481;ge4cbdcb25e_0_4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4cbdcb25e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7" name="Google Shape;307;ge4cbdcb25e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1" name="Google Shape;491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e5ca5a9ea4_1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6" name="Google Shape;316;ge5ca5a9ea4_1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5" name="Google Shape;325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4cbdcb25e_0_6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5" name="Google Shape;335;ge4cbdcb25e_0_6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4cbdcb25e_0_5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ge4cbdcb25e_0_5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1" name="Google Shape;361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4cbdcb25e_0_8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0" name="Google Shape;370;ge4cbdcb25e_0_8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4cbdcb25e_0_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2" name="Google Shape;382;ge4cbdcb25e_0_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5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5"/>
          <p:cNvSpPr txBox="1"/>
          <p:nvPr>
            <p:ph idx="1" type="body"/>
          </p:nvPr>
        </p:nvSpPr>
        <p:spPr>
          <a:xfrm>
            <a:off x="740520" y="6899760"/>
            <a:ext cx="2935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5"/>
          <p:cNvSpPr txBox="1"/>
          <p:nvPr>
            <p:ph idx="2" type="body"/>
          </p:nvPr>
        </p:nvSpPr>
        <p:spPr>
          <a:xfrm>
            <a:off x="740520" y="7101720"/>
            <a:ext cx="2935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6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6"/>
          <p:cNvSpPr txBox="1"/>
          <p:nvPr>
            <p:ph idx="1" type="body"/>
          </p:nvPr>
        </p:nvSpPr>
        <p:spPr>
          <a:xfrm>
            <a:off x="74052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6"/>
          <p:cNvSpPr txBox="1"/>
          <p:nvPr>
            <p:ph idx="2" type="body"/>
          </p:nvPr>
        </p:nvSpPr>
        <p:spPr>
          <a:xfrm>
            <a:off x="224460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6"/>
          <p:cNvSpPr txBox="1"/>
          <p:nvPr>
            <p:ph idx="3" type="body"/>
          </p:nvPr>
        </p:nvSpPr>
        <p:spPr>
          <a:xfrm>
            <a:off x="740520" y="710172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6"/>
          <p:cNvSpPr txBox="1"/>
          <p:nvPr>
            <p:ph idx="4" type="body"/>
          </p:nvPr>
        </p:nvSpPr>
        <p:spPr>
          <a:xfrm>
            <a:off x="2244600" y="710172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7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7"/>
          <p:cNvSpPr txBox="1"/>
          <p:nvPr>
            <p:ph idx="1" type="body"/>
          </p:nvPr>
        </p:nvSpPr>
        <p:spPr>
          <a:xfrm>
            <a:off x="740520" y="689976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7"/>
          <p:cNvSpPr txBox="1"/>
          <p:nvPr>
            <p:ph idx="2" type="body"/>
          </p:nvPr>
        </p:nvSpPr>
        <p:spPr>
          <a:xfrm>
            <a:off x="1733040" y="689976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7"/>
          <p:cNvSpPr txBox="1"/>
          <p:nvPr>
            <p:ph idx="3" type="body"/>
          </p:nvPr>
        </p:nvSpPr>
        <p:spPr>
          <a:xfrm>
            <a:off x="2725920" y="689976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7"/>
          <p:cNvSpPr txBox="1"/>
          <p:nvPr>
            <p:ph idx="4" type="body"/>
          </p:nvPr>
        </p:nvSpPr>
        <p:spPr>
          <a:xfrm>
            <a:off x="740520" y="710172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7"/>
          <p:cNvSpPr txBox="1"/>
          <p:nvPr>
            <p:ph idx="5" type="body"/>
          </p:nvPr>
        </p:nvSpPr>
        <p:spPr>
          <a:xfrm>
            <a:off x="1733040" y="710172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7"/>
          <p:cNvSpPr txBox="1"/>
          <p:nvPr>
            <p:ph idx="6" type="body"/>
          </p:nvPr>
        </p:nvSpPr>
        <p:spPr>
          <a:xfrm>
            <a:off x="2725920" y="710172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9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9"/>
          <p:cNvSpPr txBox="1"/>
          <p:nvPr>
            <p:ph idx="1" type="subTitle"/>
          </p:nvPr>
        </p:nvSpPr>
        <p:spPr>
          <a:xfrm>
            <a:off x="740520" y="6636960"/>
            <a:ext cx="2935080" cy="911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0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0"/>
          <p:cNvSpPr txBox="1"/>
          <p:nvPr>
            <p:ph idx="1" type="body"/>
          </p:nvPr>
        </p:nvSpPr>
        <p:spPr>
          <a:xfrm>
            <a:off x="740520" y="6899760"/>
            <a:ext cx="2935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1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1"/>
          <p:cNvSpPr txBox="1"/>
          <p:nvPr>
            <p:ph idx="1" type="body"/>
          </p:nvPr>
        </p:nvSpPr>
        <p:spPr>
          <a:xfrm>
            <a:off x="740520" y="6899760"/>
            <a:ext cx="1432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1"/>
          <p:cNvSpPr txBox="1"/>
          <p:nvPr>
            <p:ph idx="2" type="body"/>
          </p:nvPr>
        </p:nvSpPr>
        <p:spPr>
          <a:xfrm>
            <a:off x="2244600" y="6899760"/>
            <a:ext cx="1432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2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3"/>
          <p:cNvSpPr txBox="1"/>
          <p:nvPr>
            <p:ph idx="1" type="subTitle"/>
          </p:nvPr>
        </p:nvSpPr>
        <p:spPr>
          <a:xfrm>
            <a:off x="786960" y="2805120"/>
            <a:ext cx="9222840" cy="6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4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4"/>
          <p:cNvSpPr txBox="1"/>
          <p:nvPr>
            <p:ph idx="1" type="body"/>
          </p:nvPr>
        </p:nvSpPr>
        <p:spPr>
          <a:xfrm>
            <a:off x="74052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4"/>
          <p:cNvSpPr txBox="1"/>
          <p:nvPr>
            <p:ph idx="2" type="body"/>
          </p:nvPr>
        </p:nvSpPr>
        <p:spPr>
          <a:xfrm>
            <a:off x="2244600" y="6899760"/>
            <a:ext cx="1432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4"/>
          <p:cNvSpPr txBox="1"/>
          <p:nvPr>
            <p:ph idx="3" type="body"/>
          </p:nvPr>
        </p:nvSpPr>
        <p:spPr>
          <a:xfrm>
            <a:off x="740520" y="710172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7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7"/>
          <p:cNvSpPr txBox="1"/>
          <p:nvPr>
            <p:ph idx="1" type="subTitle"/>
          </p:nvPr>
        </p:nvSpPr>
        <p:spPr>
          <a:xfrm>
            <a:off x="740520" y="6636960"/>
            <a:ext cx="2935080" cy="911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5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5"/>
          <p:cNvSpPr txBox="1"/>
          <p:nvPr>
            <p:ph idx="1" type="body"/>
          </p:nvPr>
        </p:nvSpPr>
        <p:spPr>
          <a:xfrm>
            <a:off x="740520" y="6899760"/>
            <a:ext cx="1432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5"/>
          <p:cNvSpPr txBox="1"/>
          <p:nvPr>
            <p:ph idx="2" type="body"/>
          </p:nvPr>
        </p:nvSpPr>
        <p:spPr>
          <a:xfrm>
            <a:off x="224460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5"/>
          <p:cNvSpPr txBox="1"/>
          <p:nvPr>
            <p:ph idx="3" type="body"/>
          </p:nvPr>
        </p:nvSpPr>
        <p:spPr>
          <a:xfrm>
            <a:off x="2244600" y="710172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6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6"/>
          <p:cNvSpPr txBox="1"/>
          <p:nvPr>
            <p:ph idx="1" type="body"/>
          </p:nvPr>
        </p:nvSpPr>
        <p:spPr>
          <a:xfrm>
            <a:off x="74052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6"/>
          <p:cNvSpPr txBox="1"/>
          <p:nvPr>
            <p:ph idx="2" type="body"/>
          </p:nvPr>
        </p:nvSpPr>
        <p:spPr>
          <a:xfrm>
            <a:off x="224460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6"/>
          <p:cNvSpPr txBox="1"/>
          <p:nvPr>
            <p:ph idx="3" type="body"/>
          </p:nvPr>
        </p:nvSpPr>
        <p:spPr>
          <a:xfrm>
            <a:off x="740520" y="7101720"/>
            <a:ext cx="2935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7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7"/>
          <p:cNvSpPr txBox="1"/>
          <p:nvPr>
            <p:ph idx="1" type="body"/>
          </p:nvPr>
        </p:nvSpPr>
        <p:spPr>
          <a:xfrm>
            <a:off x="740520" y="6899760"/>
            <a:ext cx="2935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7"/>
          <p:cNvSpPr txBox="1"/>
          <p:nvPr>
            <p:ph idx="2" type="body"/>
          </p:nvPr>
        </p:nvSpPr>
        <p:spPr>
          <a:xfrm>
            <a:off x="740520" y="7101720"/>
            <a:ext cx="2935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8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68"/>
          <p:cNvSpPr txBox="1"/>
          <p:nvPr>
            <p:ph idx="1" type="body"/>
          </p:nvPr>
        </p:nvSpPr>
        <p:spPr>
          <a:xfrm>
            <a:off x="74052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8"/>
          <p:cNvSpPr txBox="1"/>
          <p:nvPr>
            <p:ph idx="2" type="body"/>
          </p:nvPr>
        </p:nvSpPr>
        <p:spPr>
          <a:xfrm>
            <a:off x="224460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68"/>
          <p:cNvSpPr txBox="1"/>
          <p:nvPr>
            <p:ph idx="3" type="body"/>
          </p:nvPr>
        </p:nvSpPr>
        <p:spPr>
          <a:xfrm>
            <a:off x="740520" y="710172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68"/>
          <p:cNvSpPr txBox="1"/>
          <p:nvPr>
            <p:ph idx="4" type="body"/>
          </p:nvPr>
        </p:nvSpPr>
        <p:spPr>
          <a:xfrm>
            <a:off x="2244600" y="710172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9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69"/>
          <p:cNvSpPr txBox="1"/>
          <p:nvPr>
            <p:ph idx="1" type="body"/>
          </p:nvPr>
        </p:nvSpPr>
        <p:spPr>
          <a:xfrm>
            <a:off x="740520" y="689976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69"/>
          <p:cNvSpPr txBox="1"/>
          <p:nvPr>
            <p:ph idx="2" type="body"/>
          </p:nvPr>
        </p:nvSpPr>
        <p:spPr>
          <a:xfrm>
            <a:off x="1733040" y="689976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69"/>
          <p:cNvSpPr txBox="1"/>
          <p:nvPr>
            <p:ph idx="3" type="body"/>
          </p:nvPr>
        </p:nvSpPr>
        <p:spPr>
          <a:xfrm>
            <a:off x="2725920" y="689976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69"/>
          <p:cNvSpPr txBox="1"/>
          <p:nvPr>
            <p:ph idx="4" type="body"/>
          </p:nvPr>
        </p:nvSpPr>
        <p:spPr>
          <a:xfrm>
            <a:off x="740520" y="710172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69"/>
          <p:cNvSpPr txBox="1"/>
          <p:nvPr>
            <p:ph idx="5" type="body"/>
          </p:nvPr>
        </p:nvSpPr>
        <p:spPr>
          <a:xfrm>
            <a:off x="1733040" y="710172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69"/>
          <p:cNvSpPr txBox="1"/>
          <p:nvPr>
            <p:ph idx="6" type="body"/>
          </p:nvPr>
        </p:nvSpPr>
        <p:spPr>
          <a:xfrm>
            <a:off x="2725920" y="710172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6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6"/>
          <p:cNvSpPr txBox="1"/>
          <p:nvPr>
            <p:ph idx="1" type="subTitle"/>
          </p:nvPr>
        </p:nvSpPr>
        <p:spPr>
          <a:xfrm>
            <a:off x="740520" y="6636960"/>
            <a:ext cx="2935080" cy="911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7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37"/>
          <p:cNvSpPr txBox="1"/>
          <p:nvPr>
            <p:ph idx="1" type="body"/>
          </p:nvPr>
        </p:nvSpPr>
        <p:spPr>
          <a:xfrm>
            <a:off x="740520" y="6899760"/>
            <a:ext cx="2935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8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38"/>
          <p:cNvSpPr txBox="1"/>
          <p:nvPr>
            <p:ph idx="1" type="body"/>
          </p:nvPr>
        </p:nvSpPr>
        <p:spPr>
          <a:xfrm>
            <a:off x="740520" y="6899760"/>
            <a:ext cx="1432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38"/>
          <p:cNvSpPr txBox="1"/>
          <p:nvPr>
            <p:ph idx="2" type="body"/>
          </p:nvPr>
        </p:nvSpPr>
        <p:spPr>
          <a:xfrm>
            <a:off x="2244600" y="6899760"/>
            <a:ext cx="1432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9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8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8"/>
          <p:cNvSpPr txBox="1"/>
          <p:nvPr>
            <p:ph idx="1" type="body"/>
          </p:nvPr>
        </p:nvSpPr>
        <p:spPr>
          <a:xfrm>
            <a:off x="740520" y="6899760"/>
            <a:ext cx="2935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0"/>
          <p:cNvSpPr txBox="1"/>
          <p:nvPr>
            <p:ph idx="1" type="subTitle"/>
          </p:nvPr>
        </p:nvSpPr>
        <p:spPr>
          <a:xfrm>
            <a:off x="786960" y="2805120"/>
            <a:ext cx="9222840" cy="6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1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41"/>
          <p:cNvSpPr txBox="1"/>
          <p:nvPr>
            <p:ph idx="1" type="body"/>
          </p:nvPr>
        </p:nvSpPr>
        <p:spPr>
          <a:xfrm>
            <a:off x="74052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41"/>
          <p:cNvSpPr txBox="1"/>
          <p:nvPr>
            <p:ph idx="2" type="body"/>
          </p:nvPr>
        </p:nvSpPr>
        <p:spPr>
          <a:xfrm>
            <a:off x="2244600" y="6899760"/>
            <a:ext cx="1432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41"/>
          <p:cNvSpPr txBox="1"/>
          <p:nvPr>
            <p:ph idx="3" type="body"/>
          </p:nvPr>
        </p:nvSpPr>
        <p:spPr>
          <a:xfrm>
            <a:off x="740520" y="710172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2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42"/>
          <p:cNvSpPr txBox="1"/>
          <p:nvPr>
            <p:ph idx="1" type="body"/>
          </p:nvPr>
        </p:nvSpPr>
        <p:spPr>
          <a:xfrm>
            <a:off x="740520" y="6899760"/>
            <a:ext cx="1432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42"/>
          <p:cNvSpPr txBox="1"/>
          <p:nvPr>
            <p:ph idx="2" type="body"/>
          </p:nvPr>
        </p:nvSpPr>
        <p:spPr>
          <a:xfrm>
            <a:off x="224460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42"/>
          <p:cNvSpPr txBox="1"/>
          <p:nvPr>
            <p:ph idx="3" type="body"/>
          </p:nvPr>
        </p:nvSpPr>
        <p:spPr>
          <a:xfrm>
            <a:off x="2244600" y="710172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3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43"/>
          <p:cNvSpPr txBox="1"/>
          <p:nvPr>
            <p:ph idx="1" type="body"/>
          </p:nvPr>
        </p:nvSpPr>
        <p:spPr>
          <a:xfrm>
            <a:off x="74052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43"/>
          <p:cNvSpPr txBox="1"/>
          <p:nvPr>
            <p:ph idx="2" type="body"/>
          </p:nvPr>
        </p:nvSpPr>
        <p:spPr>
          <a:xfrm>
            <a:off x="224460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43"/>
          <p:cNvSpPr txBox="1"/>
          <p:nvPr>
            <p:ph idx="3" type="body"/>
          </p:nvPr>
        </p:nvSpPr>
        <p:spPr>
          <a:xfrm>
            <a:off x="740520" y="7101720"/>
            <a:ext cx="2935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4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44"/>
          <p:cNvSpPr txBox="1"/>
          <p:nvPr>
            <p:ph idx="1" type="body"/>
          </p:nvPr>
        </p:nvSpPr>
        <p:spPr>
          <a:xfrm>
            <a:off x="740520" y="6899760"/>
            <a:ext cx="2935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44"/>
          <p:cNvSpPr txBox="1"/>
          <p:nvPr>
            <p:ph idx="2" type="body"/>
          </p:nvPr>
        </p:nvSpPr>
        <p:spPr>
          <a:xfrm>
            <a:off x="740520" y="7101720"/>
            <a:ext cx="2935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5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45"/>
          <p:cNvSpPr txBox="1"/>
          <p:nvPr>
            <p:ph idx="1" type="body"/>
          </p:nvPr>
        </p:nvSpPr>
        <p:spPr>
          <a:xfrm>
            <a:off x="74052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45"/>
          <p:cNvSpPr txBox="1"/>
          <p:nvPr>
            <p:ph idx="2" type="body"/>
          </p:nvPr>
        </p:nvSpPr>
        <p:spPr>
          <a:xfrm>
            <a:off x="224460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45"/>
          <p:cNvSpPr txBox="1"/>
          <p:nvPr>
            <p:ph idx="3" type="body"/>
          </p:nvPr>
        </p:nvSpPr>
        <p:spPr>
          <a:xfrm>
            <a:off x="740520" y="710172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45"/>
          <p:cNvSpPr txBox="1"/>
          <p:nvPr>
            <p:ph idx="4" type="body"/>
          </p:nvPr>
        </p:nvSpPr>
        <p:spPr>
          <a:xfrm>
            <a:off x="2244600" y="710172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6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46"/>
          <p:cNvSpPr txBox="1"/>
          <p:nvPr>
            <p:ph idx="1" type="body"/>
          </p:nvPr>
        </p:nvSpPr>
        <p:spPr>
          <a:xfrm>
            <a:off x="740520" y="689976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46"/>
          <p:cNvSpPr txBox="1"/>
          <p:nvPr>
            <p:ph idx="2" type="body"/>
          </p:nvPr>
        </p:nvSpPr>
        <p:spPr>
          <a:xfrm>
            <a:off x="1733040" y="689976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46"/>
          <p:cNvSpPr txBox="1"/>
          <p:nvPr>
            <p:ph idx="3" type="body"/>
          </p:nvPr>
        </p:nvSpPr>
        <p:spPr>
          <a:xfrm>
            <a:off x="2725920" y="689976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46"/>
          <p:cNvSpPr txBox="1"/>
          <p:nvPr>
            <p:ph idx="4" type="body"/>
          </p:nvPr>
        </p:nvSpPr>
        <p:spPr>
          <a:xfrm>
            <a:off x="740520" y="710172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46"/>
          <p:cNvSpPr txBox="1"/>
          <p:nvPr>
            <p:ph idx="5" type="body"/>
          </p:nvPr>
        </p:nvSpPr>
        <p:spPr>
          <a:xfrm>
            <a:off x="1733040" y="710172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46"/>
          <p:cNvSpPr txBox="1"/>
          <p:nvPr>
            <p:ph idx="6" type="body"/>
          </p:nvPr>
        </p:nvSpPr>
        <p:spPr>
          <a:xfrm>
            <a:off x="2725920" y="710172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1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81"/>
          <p:cNvSpPr txBox="1"/>
          <p:nvPr>
            <p:ph idx="1" type="subTitle"/>
          </p:nvPr>
        </p:nvSpPr>
        <p:spPr>
          <a:xfrm>
            <a:off x="740520" y="6636960"/>
            <a:ext cx="2935080" cy="911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2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82"/>
          <p:cNvSpPr txBox="1"/>
          <p:nvPr>
            <p:ph idx="1" type="body"/>
          </p:nvPr>
        </p:nvSpPr>
        <p:spPr>
          <a:xfrm>
            <a:off x="740520" y="6899760"/>
            <a:ext cx="2935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9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9"/>
          <p:cNvSpPr txBox="1"/>
          <p:nvPr>
            <p:ph idx="1" type="body"/>
          </p:nvPr>
        </p:nvSpPr>
        <p:spPr>
          <a:xfrm>
            <a:off x="740520" y="6899760"/>
            <a:ext cx="1432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9"/>
          <p:cNvSpPr txBox="1"/>
          <p:nvPr>
            <p:ph idx="2" type="body"/>
          </p:nvPr>
        </p:nvSpPr>
        <p:spPr>
          <a:xfrm>
            <a:off x="2244600" y="6899760"/>
            <a:ext cx="1432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3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83"/>
          <p:cNvSpPr txBox="1"/>
          <p:nvPr>
            <p:ph idx="1" type="body"/>
          </p:nvPr>
        </p:nvSpPr>
        <p:spPr>
          <a:xfrm>
            <a:off x="740520" y="6899760"/>
            <a:ext cx="1432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83"/>
          <p:cNvSpPr txBox="1"/>
          <p:nvPr>
            <p:ph idx="2" type="body"/>
          </p:nvPr>
        </p:nvSpPr>
        <p:spPr>
          <a:xfrm>
            <a:off x="2244600" y="6899760"/>
            <a:ext cx="1432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4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5"/>
          <p:cNvSpPr txBox="1"/>
          <p:nvPr>
            <p:ph idx="1" type="subTitle"/>
          </p:nvPr>
        </p:nvSpPr>
        <p:spPr>
          <a:xfrm>
            <a:off x="786960" y="2805120"/>
            <a:ext cx="9222840" cy="6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6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86"/>
          <p:cNvSpPr txBox="1"/>
          <p:nvPr>
            <p:ph idx="1" type="body"/>
          </p:nvPr>
        </p:nvSpPr>
        <p:spPr>
          <a:xfrm>
            <a:off x="74052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86"/>
          <p:cNvSpPr txBox="1"/>
          <p:nvPr>
            <p:ph idx="2" type="body"/>
          </p:nvPr>
        </p:nvSpPr>
        <p:spPr>
          <a:xfrm>
            <a:off x="2244600" y="6899760"/>
            <a:ext cx="1432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86"/>
          <p:cNvSpPr txBox="1"/>
          <p:nvPr>
            <p:ph idx="3" type="body"/>
          </p:nvPr>
        </p:nvSpPr>
        <p:spPr>
          <a:xfrm>
            <a:off x="740520" y="710172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7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87"/>
          <p:cNvSpPr txBox="1"/>
          <p:nvPr>
            <p:ph idx="1" type="body"/>
          </p:nvPr>
        </p:nvSpPr>
        <p:spPr>
          <a:xfrm>
            <a:off x="740520" y="6899760"/>
            <a:ext cx="1432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87"/>
          <p:cNvSpPr txBox="1"/>
          <p:nvPr>
            <p:ph idx="2" type="body"/>
          </p:nvPr>
        </p:nvSpPr>
        <p:spPr>
          <a:xfrm>
            <a:off x="224460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87"/>
          <p:cNvSpPr txBox="1"/>
          <p:nvPr>
            <p:ph idx="3" type="body"/>
          </p:nvPr>
        </p:nvSpPr>
        <p:spPr>
          <a:xfrm>
            <a:off x="2244600" y="710172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8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88"/>
          <p:cNvSpPr txBox="1"/>
          <p:nvPr>
            <p:ph idx="1" type="body"/>
          </p:nvPr>
        </p:nvSpPr>
        <p:spPr>
          <a:xfrm>
            <a:off x="74052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88"/>
          <p:cNvSpPr txBox="1"/>
          <p:nvPr>
            <p:ph idx="2" type="body"/>
          </p:nvPr>
        </p:nvSpPr>
        <p:spPr>
          <a:xfrm>
            <a:off x="224460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88"/>
          <p:cNvSpPr txBox="1"/>
          <p:nvPr>
            <p:ph idx="3" type="body"/>
          </p:nvPr>
        </p:nvSpPr>
        <p:spPr>
          <a:xfrm>
            <a:off x="740520" y="7101720"/>
            <a:ext cx="2935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9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89"/>
          <p:cNvSpPr txBox="1"/>
          <p:nvPr>
            <p:ph idx="1" type="body"/>
          </p:nvPr>
        </p:nvSpPr>
        <p:spPr>
          <a:xfrm>
            <a:off x="740520" y="6899760"/>
            <a:ext cx="2935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89"/>
          <p:cNvSpPr txBox="1"/>
          <p:nvPr>
            <p:ph idx="2" type="body"/>
          </p:nvPr>
        </p:nvSpPr>
        <p:spPr>
          <a:xfrm>
            <a:off x="740520" y="7101720"/>
            <a:ext cx="2935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0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90"/>
          <p:cNvSpPr txBox="1"/>
          <p:nvPr>
            <p:ph idx="1" type="body"/>
          </p:nvPr>
        </p:nvSpPr>
        <p:spPr>
          <a:xfrm>
            <a:off x="74052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90"/>
          <p:cNvSpPr txBox="1"/>
          <p:nvPr>
            <p:ph idx="2" type="body"/>
          </p:nvPr>
        </p:nvSpPr>
        <p:spPr>
          <a:xfrm>
            <a:off x="224460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90"/>
          <p:cNvSpPr txBox="1"/>
          <p:nvPr>
            <p:ph idx="3" type="body"/>
          </p:nvPr>
        </p:nvSpPr>
        <p:spPr>
          <a:xfrm>
            <a:off x="740520" y="710172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90"/>
          <p:cNvSpPr txBox="1"/>
          <p:nvPr>
            <p:ph idx="4" type="body"/>
          </p:nvPr>
        </p:nvSpPr>
        <p:spPr>
          <a:xfrm>
            <a:off x="2244600" y="710172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1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91"/>
          <p:cNvSpPr txBox="1"/>
          <p:nvPr>
            <p:ph idx="1" type="body"/>
          </p:nvPr>
        </p:nvSpPr>
        <p:spPr>
          <a:xfrm>
            <a:off x="740520" y="689976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91"/>
          <p:cNvSpPr txBox="1"/>
          <p:nvPr>
            <p:ph idx="2" type="body"/>
          </p:nvPr>
        </p:nvSpPr>
        <p:spPr>
          <a:xfrm>
            <a:off x="1733040" y="689976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91"/>
          <p:cNvSpPr txBox="1"/>
          <p:nvPr>
            <p:ph idx="3" type="body"/>
          </p:nvPr>
        </p:nvSpPr>
        <p:spPr>
          <a:xfrm>
            <a:off x="2725920" y="689976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91"/>
          <p:cNvSpPr txBox="1"/>
          <p:nvPr>
            <p:ph idx="4" type="body"/>
          </p:nvPr>
        </p:nvSpPr>
        <p:spPr>
          <a:xfrm>
            <a:off x="740520" y="710172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91"/>
          <p:cNvSpPr txBox="1"/>
          <p:nvPr>
            <p:ph idx="5" type="body"/>
          </p:nvPr>
        </p:nvSpPr>
        <p:spPr>
          <a:xfrm>
            <a:off x="1733040" y="710172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91"/>
          <p:cNvSpPr txBox="1"/>
          <p:nvPr>
            <p:ph idx="6" type="body"/>
          </p:nvPr>
        </p:nvSpPr>
        <p:spPr>
          <a:xfrm>
            <a:off x="2725920" y="710172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0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8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158"/>
          <p:cNvSpPr txBox="1"/>
          <p:nvPr>
            <p:ph idx="1" type="subTitle"/>
          </p:nvPr>
        </p:nvSpPr>
        <p:spPr>
          <a:xfrm>
            <a:off x="740520" y="6636960"/>
            <a:ext cx="2935080" cy="911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9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159"/>
          <p:cNvSpPr txBox="1"/>
          <p:nvPr>
            <p:ph idx="1" type="body"/>
          </p:nvPr>
        </p:nvSpPr>
        <p:spPr>
          <a:xfrm>
            <a:off x="740520" y="6899760"/>
            <a:ext cx="2935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0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60"/>
          <p:cNvSpPr txBox="1"/>
          <p:nvPr>
            <p:ph idx="1" type="body"/>
          </p:nvPr>
        </p:nvSpPr>
        <p:spPr>
          <a:xfrm>
            <a:off x="740520" y="6899760"/>
            <a:ext cx="1432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60"/>
          <p:cNvSpPr txBox="1"/>
          <p:nvPr>
            <p:ph idx="2" type="body"/>
          </p:nvPr>
        </p:nvSpPr>
        <p:spPr>
          <a:xfrm>
            <a:off x="2244600" y="6899760"/>
            <a:ext cx="1432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1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2"/>
          <p:cNvSpPr txBox="1"/>
          <p:nvPr>
            <p:ph idx="1" type="subTitle"/>
          </p:nvPr>
        </p:nvSpPr>
        <p:spPr>
          <a:xfrm>
            <a:off x="786960" y="2805120"/>
            <a:ext cx="9222840" cy="6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3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63"/>
          <p:cNvSpPr txBox="1"/>
          <p:nvPr>
            <p:ph idx="1" type="body"/>
          </p:nvPr>
        </p:nvSpPr>
        <p:spPr>
          <a:xfrm>
            <a:off x="74052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63"/>
          <p:cNvSpPr txBox="1"/>
          <p:nvPr>
            <p:ph idx="2" type="body"/>
          </p:nvPr>
        </p:nvSpPr>
        <p:spPr>
          <a:xfrm>
            <a:off x="2244600" y="6899760"/>
            <a:ext cx="1432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163"/>
          <p:cNvSpPr txBox="1"/>
          <p:nvPr>
            <p:ph idx="3" type="body"/>
          </p:nvPr>
        </p:nvSpPr>
        <p:spPr>
          <a:xfrm>
            <a:off x="740520" y="710172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4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164"/>
          <p:cNvSpPr txBox="1"/>
          <p:nvPr>
            <p:ph idx="1" type="body"/>
          </p:nvPr>
        </p:nvSpPr>
        <p:spPr>
          <a:xfrm>
            <a:off x="740520" y="6899760"/>
            <a:ext cx="1432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164"/>
          <p:cNvSpPr txBox="1"/>
          <p:nvPr>
            <p:ph idx="2" type="body"/>
          </p:nvPr>
        </p:nvSpPr>
        <p:spPr>
          <a:xfrm>
            <a:off x="224460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164"/>
          <p:cNvSpPr txBox="1"/>
          <p:nvPr>
            <p:ph idx="3" type="body"/>
          </p:nvPr>
        </p:nvSpPr>
        <p:spPr>
          <a:xfrm>
            <a:off x="2244600" y="710172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5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65"/>
          <p:cNvSpPr txBox="1"/>
          <p:nvPr>
            <p:ph idx="1" type="body"/>
          </p:nvPr>
        </p:nvSpPr>
        <p:spPr>
          <a:xfrm>
            <a:off x="74052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165"/>
          <p:cNvSpPr txBox="1"/>
          <p:nvPr>
            <p:ph idx="2" type="body"/>
          </p:nvPr>
        </p:nvSpPr>
        <p:spPr>
          <a:xfrm>
            <a:off x="224460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165"/>
          <p:cNvSpPr txBox="1"/>
          <p:nvPr>
            <p:ph idx="3" type="body"/>
          </p:nvPr>
        </p:nvSpPr>
        <p:spPr>
          <a:xfrm>
            <a:off x="740520" y="7101720"/>
            <a:ext cx="2935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6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66"/>
          <p:cNvSpPr txBox="1"/>
          <p:nvPr>
            <p:ph idx="1" type="body"/>
          </p:nvPr>
        </p:nvSpPr>
        <p:spPr>
          <a:xfrm>
            <a:off x="740520" y="6899760"/>
            <a:ext cx="2935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166"/>
          <p:cNvSpPr txBox="1"/>
          <p:nvPr>
            <p:ph idx="2" type="body"/>
          </p:nvPr>
        </p:nvSpPr>
        <p:spPr>
          <a:xfrm>
            <a:off x="740520" y="7101720"/>
            <a:ext cx="2935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67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167"/>
          <p:cNvSpPr txBox="1"/>
          <p:nvPr>
            <p:ph idx="1" type="body"/>
          </p:nvPr>
        </p:nvSpPr>
        <p:spPr>
          <a:xfrm>
            <a:off x="74052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167"/>
          <p:cNvSpPr txBox="1"/>
          <p:nvPr>
            <p:ph idx="2" type="body"/>
          </p:nvPr>
        </p:nvSpPr>
        <p:spPr>
          <a:xfrm>
            <a:off x="224460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167"/>
          <p:cNvSpPr txBox="1"/>
          <p:nvPr>
            <p:ph idx="3" type="body"/>
          </p:nvPr>
        </p:nvSpPr>
        <p:spPr>
          <a:xfrm>
            <a:off x="740520" y="710172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167"/>
          <p:cNvSpPr txBox="1"/>
          <p:nvPr>
            <p:ph idx="4" type="body"/>
          </p:nvPr>
        </p:nvSpPr>
        <p:spPr>
          <a:xfrm>
            <a:off x="2244600" y="710172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1"/>
          <p:cNvSpPr txBox="1"/>
          <p:nvPr>
            <p:ph idx="1" type="subTitle"/>
          </p:nvPr>
        </p:nvSpPr>
        <p:spPr>
          <a:xfrm>
            <a:off x="786960" y="2805120"/>
            <a:ext cx="9222840" cy="6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8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168"/>
          <p:cNvSpPr txBox="1"/>
          <p:nvPr>
            <p:ph idx="1" type="body"/>
          </p:nvPr>
        </p:nvSpPr>
        <p:spPr>
          <a:xfrm>
            <a:off x="740520" y="689976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168"/>
          <p:cNvSpPr txBox="1"/>
          <p:nvPr>
            <p:ph idx="2" type="body"/>
          </p:nvPr>
        </p:nvSpPr>
        <p:spPr>
          <a:xfrm>
            <a:off x="1733040" y="689976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168"/>
          <p:cNvSpPr txBox="1"/>
          <p:nvPr>
            <p:ph idx="3" type="body"/>
          </p:nvPr>
        </p:nvSpPr>
        <p:spPr>
          <a:xfrm>
            <a:off x="2725920" y="689976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168"/>
          <p:cNvSpPr txBox="1"/>
          <p:nvPr>
            <p:ph idx="4" type="body"/>
          </p:nvPr>
        </p:nvSpPr>
        <p:spPr>
          <a:xfrm>
            <a:off x="740520" y="710172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168"/>
          <p:cNvSpPr txBox="1"/>
          <p:nvPr>
            <p:ph idx="5" type="body"/>
          </p:nvPr>
        </p:nvSpPr>
        <p:spPr>
          <a:xfrm>
            <a:off x="1733040" y="710172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168"/>
          <p:cNvSpPr txBox="1"/>
          <p:nvPr>
            <p:ph idx="6" type="body"/>
          </p:nvPr>
        </p:nvSpPr>
        <p:spPr>
          <a:xfrm>
            <a:off x="2725920" y="710172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2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2"/>
          <p:cNvSpPr txBox="1"/>
          <p:nvPr>
            <p:ph idx="1" type="body"/>
          </p:nvPr>
        </p:nvSpPr>
        <p:spPr>
          <a:xfrm>
            <a:off x="74052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2"/>
          <p:cNvSpPr txBox="1"/>
          <p:nvPr>
            <p:ph idx="2" type="body"/>
          </p:nvPr>
        </p:nvSpPr>
        <p:spPr>
          <a:xfrm>
            <a:off x="2244600" y="6899760"/>
            <a:ext cx="1432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2"/>
          <p:cNvSpPr txBox="1"/>
          <p:nvPr>
            <p:ph idx="3" type="body"/>
          </p:nvPr>
        </p:nvSpPr>
        <p:spPr>
          <a:xfrm>
            <a:off x="740520" y="710172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3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3"/>
          <p:cNvSpPr txBox="1"/>
          <p:nvPr>
            <p:ph idx="1" type="body"/>
          </p:nvPr>
        </p:nvSpPr>
        <p:spPr>
          <a:xfrm>
            <a:off x="740520" y="6899760"/>
            <a:ext cx="1432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3"/>
          <p:cNvSpPr txBox="1"/>
          <p:nvPr>
            <p:ph idx="2" type="body"/>
          </p:nvPr>
        </p:nvSpPr>
        <p:spPr>
          <a:xfrm>
            <a:off x="224460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3"/>
          <p:cNvSpPr txBox="1"/>
          <p:nvPr>
            <p:ph idx="3" type="body"/>
          </p:nvPr>
        </p:nvSpPr>
        <p:spPr>
          <a:xfrm>
            <a:off x="2244600" y="710172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4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4"/>
          <p:cNvSpPr txBox="1"/>
          <p:nvPr>
            <p:ph idx="1" type="body"/>
          </p:nvPr>
        </p:nvSpPr>
        <p:spPr>
          <a:xfrm>
            <a:off x="74052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4"/>
          <p:cNvSpPr txBox="1"/>
          <p:nvPr>
            <p:ph idx="2" type="body"/>
          </p:nvPr>
        </p:nvSpPr>
        <p:spPr>
          <a:xfrm>
            <a:off x="224460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idx="3" type="body"/>
          </p:nvPr>
        </p:nvSpPr>
        <p:spPr>
          <a:xfrm>
            <a:off x="740520" y="7101720"/>
            <a:ext cx="2935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" Type="http://schemas.openxmlformats.org/officeDocument/2006/relationships/image" Target="../media/image3.jp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34200" y="-12600"/>
            <a:ext cx="10756440" cy="76010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3"/>
          <p:cNvSpPr txBox="1"/>
          <p:nvPr>
            <p:ph type="title"/>
          </p:nvPr>
        </p:nvSpPr>
        <p:spPr>
          <a:xfrm>
            <a:off x="740520" y="236304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/>
          <p:nvPr/>
        </p:nvSpPr>
        <p:spPr>
          <a:xfrm>
            <a:off x="786960" y="6768720"/>
            <a:ext cx="9118080" cy="360"/>
          </a:xfrm>
          <a:custGeom>
            <a:rect b="b" l="l" r="r" t="t"/>
            <a:pathLst>
              <a:path extrusionOk="0" h="120000" w="9118600">
                <a:moveTo>
                  <a:pt x="0" y="0"/>
                </a:moveTo>
                <a:lnTo>
                  <a:pt x="9118434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9" name="Google Shape;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54880" y="241920"/>
            <a:ext cx="3238200" cy="110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0" y="32400"/>
            <a:ext cx="3669840" cy="152172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740520" y="3845520"/>
            <a:ext cx="9222840" cy="199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2" type="body"/>
          </p:nvPr>
        </p:nvSpPr>
        <p:spPr>
          <a:xfrm>
            <a:off x="740520" y="6899760"/>
            <a:ext cx="2935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3" type="body"/>
          </p:nvPr>
        </p:nvSpPr>
        <p:spPr>
          <a:xfrm>
            <a:off x="4487400" y="6896880"/>
            <a:ext cx="20206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4" type="body"/>
          </p:nvPr>
        </p:nvSpPr>
        <p:spPr>
          <a:xfrm>
            <a:off x="7454880" y="6896880"/>
            <a:ext cx="250884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34200" y="-12600"/>
            <a:ext cx="10756440" cy="760104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740520" y="793800"/>
            <a:ext cx="543240" cy="91440"/>
          </a:xfrm>
          <a:custGeom>
            <a:rect b="b" l="l" r="r" t="t"/>
            <a:pathLst>
              <a:path extrusionOk="0" h="149225" w="543560">
                <a:moveTo>
                  <a:pt x="543331" y="148958"/>
                </a:moveTo>
                <a:lnTo>
                  <a:pt x="0" y="148958"/>
                </a:lnTo>
                <a:lnTo>
                  <a:pt x="0" y="0"/>
                </a:lnTo>
                <a:lnTo>
                  <a:pt x="543331" y="0"/>
                </a:lnTo>
                <a:lnTo>
                  <a:pt x="543331" y="1489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p17"/>
          <p:cNvSpPr/>
          <p:nvPr/>
        </p:nvSpPr>
        <p:spPr>
          <a:xfrm>
            <a:off x="786960" y="6768720"/>
            <a:ext cx="9118080" cy="360"/>
          </a:xfrm>
          <a:custGeom>
            <a:rect b="b" l="l" r="r" t="t"/>
            <a:pathLst>
              <a:path extrusionOk="0" h="120000" w="9118600">
                <a:moveTo>
                  <a:pt x="0" y="0"/>
                </a:moveTo>
                <a:lnTo>
                  <a:pt x="9118434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17"/>
          <p:cNvSpPr txBox="1"/>
          <p:nvPr>
            <p:ph type="title"/>
          </p:nvPr>
        </p:nvSpPr>
        <p:spPr>
          <a:xfrm>
            <a:off x="740520" y="236304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740520" y="3845520"/>
            <a:ext cx="9222840" cy="199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8050320" y="125640"/>
            <a:ext cx="2020680" cy="133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3" type="body"/>
          </p:nvPr>
        </p:nvSpPr>
        <p:spPr>
          <a:xfrm>
            <a:off x="740520" y="6899760"/>
            <a:ext cx="2935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4" type="body"/>
          </p:nvPr>
        </p:nvSpPr>
        <p:spPr>
          <a:xfrm>
            <a:off x="7454880" y="6896880"/>
            <a:ext cx="250884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5" type="body"/>
          </p:nvPr>
        </p:nvSpPr>
        <p:spPr>
          <a:xfrm>
            <a:off x="4487400" y="6896880"/>
            <a:ext cx="20206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1"/>
          <p:cNvSpPr/>
          <p:nvPr/>
        </p:nvSpPr>
        <p:spPr>
          <a:xfrm>
            <a:off x="786960" y="6768720"/>
            <a:ext cx="9118080" cy="360"/>
          </a:xfrm>
          <a:custGeom>
            <a:rect b="b" l="l" r="r" t="t"/>
            <a:pathLst>
              <a:path extrusionOk="0" h="120000" w="9118600">
                <a:moveTo>
                  <a:pt x="0" y="0"/>
                </a:moveTo>
                <a:lnTo>
                  <a:pt x="9118434" y="0"/>
                </a:lnTo>
              </a:path>
            </a:pathLst>
          </a:custGeom>
          <a:noFill/>
          <a:ln cap="flat" cmpd="sng" w="9525">
            <a:solidFill>
              <a:srgbClr val="221F1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31"/>
          <p:cNvSpPr txBox="1"/>
          <p:nvPr>
            <p:ph idx="1" type="body"/>
          </p:nvPr>
        </p:nvSpPr>
        <p:spPr>
          <a:xfrm>
            <a:off x="740520" y="6899760"/>
            <a:ext cx="2935080" cy="31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31"/>
          <p:cNvSpPr txBox="1"/>
          <p:nvPr>
            <p:ph idx="2" type="body"/>
          </p:nvPr>
        </p:nvSpPr>
        <p:spPr>
          <a:xfrm>
            <a:off x="4487400" y="6896880"/>
            <a:ext cx="2020680" cy="31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1"/>
          <p:cNvSpPr txBox="1"/>
          <p:nvPr>
            <p:ph idx="3" type="body"/>
          </p:nvPr>
        </p:nvSpPr>
        <p:spPr>
          <a:xfrm>
            <a:off x="7454880" y="6896880"/>
            <a:ext cx="2508840" cy="31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31"/>
          <p:cNvSpPr txBox="1"/>
          <p:nvPr>
            <p:ph idx="4" type="body"/>
          </p:nvPr>
        </p:nvSpPr>
        <p:spPr>
          <a:xfrm>
            <a:off x="740520" y="3552840"/>
            <a:ext cx="3746160" cy="92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31"/>
          <p:cNvSpPr txBox="1"/>
          <p:nvPr>
            <p:ph idx="5" type="body"/>
          </p:nvPr>
        </p:nvSpPr>
        <p:spPr>
          <a:xfrm>
            <a:off x="740520" y="4382280"/>
            <a:ext cx="3746160" cy="51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1"/>
          <p:cNvSpPr txBox="1"/>
          <p:nvPr>
            <p:ph idx="6" type="body"/>
          </p:nvPr>
        </p:nvSpPr>
        <p:spPr>
          <a:xfrm>
            <a:off x="5041800" y="3552840"/>
            <a:ext cx="4923000" cy="263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31"/>
          <p:cNvSpPr txBox="1"/>
          <p:nvPr>
            <p:ph idx="7" type="body"/>
          </p:nvPr>
        </p:nvSpPr>
        <p:spPr>
          <a:xfrm>
            <a:off x="1440" y="13680"/>
            <a:ext cx="10691640" cy="3247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31"/>
          <p:cNvSpPr txBox="1"/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786960" y="6768720"/>
            <a:ext cx="9118080" cy="360"/>
          </a:xfrm>
          <a:custGeom>
            <a:rect b="b" l="l" r="r" t="t"/>
            <a:pathLst>
              <a:path extrusionOk="0" h="120000" w="9118600">
                <a:moveTo>
                  <a:pt x="0" y="0"/>
                </a:moveTo>
                <a:lnTo>
                  <a:pt x="9118434" y="0"/>
                </a:lnTo>
              </a:path>
            </a:pathLst>
          </a:custGeom>
          <a:noFill/>
          <a:ln cap="flat" cmpd="sng" w="9525">
            <a:solidFill>
              <a:srgbClr val="221F1F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81" name="Google Shape;181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66240" y="276120"/>
            <a:ext cx="1982880" cy="83772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740520" y="1525680"/>
            <a:ext cx="4455000" cy="92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21"/>
          <p:cNvSpPr txBox="1"/>
          <p:nvPr>
            <p:ph idx="2" type="body"/>
          </p:nvPr>
        </p:nvSpPr>
        <p:spPr>
          <a:xfrm>
            <a:off x="740520" y="2355120"/>
            <a:ext cx="4454280" cy="51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Google Shape;184;p21"/>
          <p:cNvSpPr txBox="1"/>
          <p:nvPr>
            <p:ph idx="3" type="body"/>
          </p:nvPr>
        </p:nvSpPr>
        <p:spPr>
          <a:xfrm>
            <a:off x="740520" y="6899760"/>
            <a:ext cx="2935080" cy="31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" name="Google Shape;185;p21"/>
          <p:cNvSpPr txBox="1"/>
          <p:nvPr>
            <p:ph idx="4" type="body"/>
          </p:nvPr>
        </p:nvSpPr>
        <p:spPr>
          <a:xfrm>
            <a:off x="4487400" y="6896880"/>
            <a:ext cx="2020680" cy="31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Google Shape;186;p21"/>
          <p:cNvSpPr txBox="1"/>
          <p:nvPr>
            <p:ph idx="5" type="body"/>
          </p:nvPr>
        </p:nvSpPr>
        <p:spPr>
          <a:xfrm>
            <a:off x="7454880" y="6896880"/>
            <a:ext cx="2508840" cy="31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21"/>
          <p:cNvSpPr txBox="1"/>
          <p:nvPr>
            <p:ph idx="6" type="body"/>
          </p:nvPr>
        </p:nvSpPr>
        <p:spPr>
          <a:xfrm>
            <a:off x="741240" y="3324240"/>
            <a:ext cx="4454280" cy="220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Google Shape;188;p21"/>
          <p:cNvSpPr txBox="1"/>
          <p:nvPr>
            <p:ph idx="7" type="body"/>
          </p:nvPr>
        </p:nvSpPr>
        <p:spPr>
          <a:xfrm>
            <a:off x="5497560" y="3324240"/>
            <a:ext cx="4466160" cy="220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21"/>
          <p:cNvSpPr txBox="1"/>
          <p:nvPr>
            <p:ph idx="8" type="body"/>
          </p:nvPr>
        </p:nvSpPr>
        <p:spPr>
          <a:xfrm>
            <a:off x="740520" y="6037200"/>
            <a:ext cx="9234360" cy="47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21"/>
          <p:cNvSpPr txBox="1"/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34200" y="-12600"/>
            <a:ext cx="10756440" cy="760104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5"/>
          <p:cNvSpPr/>
          <p:nvPr/>
        </p:nvSpPr>
        <p:spPr>
          <a:xfrm>
            <a:off x="786960" y="6768720"/>
            <a:ext cx="9118080" cy="360"/>
          </a:xfrm>
          <a:custGeom>
            <a:rect b="b" l="l" r="r" t="t"/>
            <a:pathLst>
              <a:path extrusionOk="0" h="120000" w="9118600">
                <a:moveTo>
                  <a:pt x="0" y="0"/>
                </a:moveTo>
                <a:lnTo>
                  <a:pt x="9118434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242" name="Google Shape;242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60" y="32400"/>
            <a:ext cx="3669840" cy="152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4880" y="241920"/>
            <a:ext cx="3238200" cy="110448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5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740520" y="6899760"/>
            <a:ext cx="2935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6" name="Google Shape;246;p35"/>
          <p:cNvSpPr txBox="1"/>
          <p:nvPr>
            <p:ph idx="2" type="body"/>
          </p:nvPr>
        </p:nvSpPr>
        <p:spPr>
          <a:xfrm>
            <a:off x="7454880" y="6896880"/>
            <a:ext cx="250884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Google Shape;247;p35"/>
          <p:cNvSpPr txBox="1"/>
          <p:nvPr>
            <p:ph idx="3" type="body"/>
          </p:nvPr>
        </p:nvSpPr>
        <p:spPr>
          <a:xfrm>
            <a:off x="4487400" y="6896880"/>
            <a:ext cx="20206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geeksforgeeks.org/scala-list-forall-method-with-example/?ref=lbp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"/>
          <p:cNvSpPr txBox="1"/>
          <p:nvPr/>
        </p:nvSpPr>
        <p:spPr>
          <a:xfrm>
            <a:off x="740520" y="236304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VN" sz="6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SCALA INTRODUCTION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"/>
          <p:cNvSpPr txBox="1"/>
          <p:nvPr/>
        </p:nvSpPr>
        <p:spPr>
          <a:xfrm>
            <a:off x="735275" y="4021151"/>
            <a:ext cx="9222900" cy="23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2" name="Google Shape;302;p1"/>
          <p:cNvSpPr txBox="1"/>
          <p:nvPr/>
        </p:nvSpPr>
        <p:spPr>
          <a:xfrm>
            <a:off x="740520" y="6899760"/>
            <a:ext cx="231984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VN" sz="1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Created by BinhPT</a:t>
            </a:r>
            <a:endParaRPr b="0" i="0" sz="12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3" name="Google Shape;303;p1"/>
          <p:cNvSpPr txBox="1"/>
          <p:nvPr/>
        </p:nvSpPr>
        <p:spPr>
          <a:xfrm>
            <a:off x="4487400" y="6896880"/>
            <a:ext cx="20206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4" name="Google Shape;304;p1"/>
          <p:cNvSpPr txBox="1"/>
          <p:nvPr/>
        </p:nvSpPr>
        <p:spPr>
          <a:xfrm>
            <a:off x="7454880" y="6896880"/>
            <a:ext cx="250884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VN" sz="1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Updated 07/2021</a:t>
            </a:r>
            <a:endParaRPr b="0" i="0" sz="12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e4cbdcb25e_0_128"/>
          <p:cNvSpPr txBox="1"/>
          <p:nvPr/>
        </p:nvSpPr>
        <p:spPr>
          <a:xfrm>
            <a:off x="740520" y="6899760"/>
            <a:ext cx="29352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4" name="Google Shape;394;ge4cbdcb25e_0_128"/>
          <p:cNvSpPr txBox="1"/>
          <p:nvPr/>
        </p:nvSpPr>
        <p:spPr>
          <a:xfrm>
            <a:off x="4487400" y="6896880"/>
            <a:ext cx="20208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5" name="Google Shape;395;ge4cbdcb25e_0_128"/>
          <p:cNvSpPr txBox="1"/>
          <p:nvPr/>
        </p:nvSpPr>
        <p:spPr>
          <a:xfrm>
            <a:off x="7454880" y="6896880"/>
            <a:ext cx="25089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6" name="Google Shape;396;ge4cbdcb25e_0_128"/>
          <p:cNvSpPr txBox="1"/>
          <p:nvPr/>
        </p:nvSpPr>
        <p:spPr>
          <a:xfrm>
            <a:off x="740520" y="3552840"/>
            <a:ext cx="37461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7" name="Google Shape;397;ge4cbdcb25e_0_128"/>
          <p:cNvSpPr txBox="1"/>
          <p:nvPr/>
        </p:nvSpPr>
        <p:spPr>
          <a:xfrm>
            <a:off x="5041800" y="3552840"/>
            <a:ext cx="49230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98" name="Google Shape;398;ge4cbdcb25e_0_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025" y="1292325"/>
            <a:ext cx="9602749" cy="43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ge4cbdcb25e_0_128"/>
          <p:cNvSpPr txBox="1"/>
          <p:nvPr/>
        </p:nvSpPr>
        <p:spPr>
          <a:xfrm>
            <a:off x="1801850" y="6067450"/>
            <a:ext cx="70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/>
              <a:t>case “a” | “b” =&gt; // adadadad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5ca5a9ea4_1_34"/>
          <p:cNvSpPr txBox="1"/>
          <p:nvPr/>
        </p:nvSpPr>
        <p:spPr>
          <a:xfrm>
            <a:off x="740520" y="6899760"/>
            <a:ext cx="29352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5" name="Google Shape;405;ge5ca5a9ea4_1_34"/>
          <p:cNvSpPr txBox="1"/>
          <p:nvPr/>
        </p:nvSpPr>
        <p:spPr>
          <a:xfrm>
            <a:off x="4487400" y="6896880"/>
            <a:ext cx="20208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6" name="Google Shape;406;ge5ca5a9ea4_1_34"/>
          <p:cNvSpPr txBox="1"/>
          <p:nvPr/>
        </p:nvSpPr>
        <p:spPr>
          <a:xfrm>
            <a:off x="7454880" y="6896880"/>
            <a:ext cx="25089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7" name="Google Shape;407;ge5ca5a9ea4_1_34"/>
          <p:cNvSpPr txBox="1"/>
          <p:nvPr/>
        </p:nvSpPr>
        <p:spPr>
          <a:xfrm>
            <a:off x="740520" y="3552840"/>
            <a:ext cx="37461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8" name="Google Shape;408;ge5ca5a9ea4_1_34"/>
          <p:cNvSpPr txBox="1"/>
          <p:nvPr/>
        </p:nvSpPr>
        <p:spPr>
          <a:xfrm>
            <a:off x="5041800" y="3552840"/>
            <a:ext cx="49230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09" name="Google Shape;409;ge5ca5a9ea4_1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950" y="152825"/>
            <a:ext cx="6932426" cy="64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e5ca5a9ea4_1_44"/>
          <p:cNvSpPr txBox="1"/>
          <p:nvPr/>
        </p:nvSpPr>
        <p:spPr>
          <a:xfrm>
            <a:off x="740520" y="6899760"/>
            <a:ext cx="29352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5" name="Google Shape;415;ge5ca5a9ea4_1_44"/>
          <p:cNvSpPr txBox="1"/>
          <p:nvPr/>
        </p:nvSpPr>
        <p:spPr>
          <a:xfrm>
            <a:off x="4487400" y="6896880"/>
            <a:ext cx="20208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6" name="Google Shape;416;ge5ca5a9ea4_1_44"/>
          <p:cNvSpPr txBox="1"/>
          <p:nvPr/>
        </p:nvSpPr>
        <p:spPr>
          <a:xfrm>
            <a:off x="7454880" y="6896880"/>
            <a:ext cx="25089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7" name="Google Shape;417;ge5ca5a9ea4_1_44"/>
          <p:cNvSpPr txBox="1"/>
          <p:nvPr/>
        </p:nvSpPr>
        <p:spPr>
          <a:xfrm>
            <a:off x="740520" y="3552840"/>
            <a:ext cx="37461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8" name="Google Shape;418;ge5ca5a9ea4_1_44"/>
          <p:cNvSpPr txBox="1"/>
          <p:nvPr/>
        </p:nvSpPr>
        <p:spPr>
          <a:xfrm>
            <a:off x="5041800" y="3552840"/>
            <a:ext cx="49230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19" name="Google Shape;419;ge5ca5a9ea4_1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600" y="1816750"/>
            <a:ext cx="8802201" cy="392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e4cbdcb25e_0_24"/>
          <p:cNvSpPr txBox="1"/>
          <p:nvPr/>
        </p:nvSpPr>
        <p:spPr>
          <a:xfrm>
            <a:off x="740520" y="2363040"/>
            <a:ext cx="92229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VN" sz="6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Singleton Objects /</a:t>
            </a:r>
            <a:br>
              <a:rPr b="1" lang="en-VN" sz="6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VN" sz="6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Companion Objects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e4cbdcb25e_0_24"/>
          <p:cNvSpPr txBox="1"/>
          <p:nvPr/>
        </p:nvSpPr>
        <p:spPr>
          <a:xfrm>
            <a:off x="8050320" y="125640"/>
            <a:ext cx="20208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VN" sz="6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 b="0" i="0" sz="66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6" name="Google Shape;426;ge4cbdcb25e_0_24"/>
          <p:cNvSpPr txBox="1"/>
          <p:nvPr/>
        </p:nvSpPr>
        <p:spPr>
          <a:xfrm>
            <a:off x="740520" y="6899760"/>
            <a:ext cx="2935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VN" sz="1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Reported by BinhPT</a:t>
            </a:r>
            <a:endParaRPr b="0" i="0" sz="12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7" name="Google Shape;427;ge4cbdcb25e_0_24"/>
          <p:cNvSpPr txBox="1"/>
          <p:nvPr/>
        </p:nvSpPr>
        <p:spPr>
          <a:xfrm>
            <a:off x="7454880" y="6896880"/>
            <a:ext cx="25089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VN" sz="1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Updated 07/2021</a:t>
            </a:r>
            <a:endParaRPr b="0" i="0" sz="12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8" name="Google Shape;428;ge4cbdcb25e_0_24"/>
          <p:cNvSpPr txBox="1"/>
          <p:nvPr/>
        </p:nvSpPr>
        <p:spPr>
          <a:xfrm>
            <a:off x="4487400" y="6896880"/>
            <a:ext cx="20208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e4cbdcb25e_0_94"/>
          <p:cNvSpPr txBox="1"/>
          <p:nvPr/>
        </p:nvSpPr>
        <p:spPr>
          <a:xfrm>
            <a:off x="740520" y="6899760"/>
            <a:ext cx="29352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4" name="Google Shape;434;ge4cbdcb25e_0_94"/>
          <p:cNvSpPr txBox="1"/>
          <p:nvPr/>
        </p:nvSpPr>
        <p:spPr>
          <a:xfrm>
            <a:off x="4487400" y="6896880"/>
            <a:ext cx="20208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5" name="Google Shape;435;ge4cbdcb25e_0_94"/>
          <p:cNvSpPr txBox="1"/>
          <p:nvPr/>
        </p:nvSpPr>
        <p:spPr>
          <a:xfrm>
            <a:off x="7454880" y="6896880"/>
            <a:ext cx="25089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6" name="Google Shape;436;ge4cbdcb25e_0_94"/>
          <p:cNvSpPr txBox="1"/>
          <p:nvPr/>
        </p:nvSpPr>
        <p:spPr>
          <a:xfrm>
            <a:off x="5041800" y="3552840"/>
            <a:ext cx="49230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37" name="Google Shape;437;ge4cbdcb25e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349" y="1562000"/>
            <a:ext cx="7935425" cy="3479242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ge4cbdcb25e_0_94"/>
          <p:cNvSpPr txBox="1"/>
          <p:nvPr/>
        </p:nvSpPr>
        <p:spPr>
          <a:xfrm>
            <a:off x="1495400" y="686400"/>
            <a:ext cx="70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/>
              <a:t>SINGLETON OBJECT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e5ca5a9ea4_1_17"/>
          <p:cNvSpPr txBox="1"/>
          <p:nvPr/>
        </p:nvSpPr>
        <p:spPr>
          <a:xfrm>
            <a:off x="740520" y="6899760"/>
            <a:ext cx="29352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4" name="Google Shape;444;ge5ca5a9ea4_1_17"/>
          <p:cNvSpPr txBox="1"/>
          <p:nvPr/>
        </p:nvSpPr>
        <p:spPr>
          <a:xfrm>
            <a:off x="4487400" y="6896880"/>
            <a:ext cx="20208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5" name="Google Shape;445;ge5ca5a9ea4_1_17"/>
          <p:cNvSpPr txBox="1"/>
          <p:nvPr/>
        </p:nvSpPr>
        <p:spPr>
          <a:xfrm>
            <a:off x="7454880" y="6896880"/>
            <a:ext cx="25089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6" name="Google Shape;446;ge5ca5a9ea4_1_17"/>
          <p:cNvSpPr txBox="1"/>
          <p:nvPr/>
        </p:nvSpPr>
        <p:spPr>
          <a:xfrm>
            <a:off x="740520" y="3552840"/>
            <a:ext cx="37461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7" name="Google Shape;447;ge5ca5a9ea4_1_17"/>
          <p:cNvSpPr txBox="1"/>
          <p:nvPr/>
        </p:nvSpPr>
        <p:spPr>
          <a:xfrm>
            <a:off x="5041800" y="3552840"/>
            <a:ext cx="49230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48" name="Google Shape;448;ge5ca5a9ea4_1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349" y="1115449"/>
            <a:ext cx="8706225" cy="5573775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ge5ca5a9ea4_1_17"/>
          <p:cNvSpPr txBox="1"/>
          <p:nvPr/>
        </p:nvSpPr>
        <p:spPr>
          <a:xfrm>
            <a:off x="882550" y="625100"/>
            <a:ext cx="70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/>
              <a:t>COMPANION OBJECT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e4cbdcb25e_0_16"/>
          <p:cNvSpPr txBox="1"/>
          <p:nvPr/>
        </p:nvSpPr>
        <p:spPr>
          <a:xfrm>
            <a:off x="740520" y="2363040"/>
            <a:ext cx="92229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VN" sz="6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Built-in Common Functions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e4cbdcb25e_0_16"/>
          <p:cNvSpPr txBox="1"/>
          <p:nvPr/>
        </p:nvSpPr>
        <p:spPr>
          <a:xfrm>
            <a:off x="8050320" y="125640"/>
            <a:ext cx="20208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VN" sz="6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-VN" sz="6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  <a:endParaRPr b="0" i="0" sz="66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6" name="Google Shape;456;ge4cbdcb25e_0_16"/>
          <p:cNvSpPr txBox="1"/>
          <p:nvPr/>
        </p:nvSpPr>
        <p:spPr>
          <a:xfrm>
            <a:off x="740520" y="6899760"/>
            <a:ext cx="2935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VN" sz="1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Reported by BinhPT</a:t>
            </a:r>
            <a:endParaRPr b="0" i="0" sz="12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7" name="Google Shape;457;ge4cbdcb25e_0_16"/>
          <p:cNvSpPr txBox="1"/>
          <p:nvPr/>
        </p:nvSpPr>
        <p:spPr>
          <a:xfrm>
            <a:off x="7454880" y="6896880"/>
            <a:ext cx="25089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VN" sz="1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Updated 07/2021</a:t>
            </a:r>
            <a:endParaRPr b="0" i="0" sz="12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8" name="Google Shape;458;ge4cbdcb25e_0_16"/>
          <p:cNvSpPr txBox="1"/>
          <p:nvPr/>
        </p:nvSpPr>
        <p:spPr>
          <a:xfrm>
            <a:off x="4487400" y="6896880"/>
            <a:ext cx="20208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e4cbdcb25e_0_138"/>
          <p:cNvSpPr txBox="1"/>
          <p:nvPr/>
        </p:nvSpPr>
        <p:spPr>
          <a:xfrm>
            <a:off x="740520" y="6899760"/>
            <a:ext cx="29352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4" name="Google Shape;464;ge4cbdcb25e_0_138"/>
          <p:cNvSpPr txBox="1"/>
          <p:nvPr/>
        </p:nvSpPr>
        <p:spPr>
          <a:xfrm>
            <a:off x="4487400" y="6896880"/>
            <a:ext cx="20208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5" name="Google Shape;465;ge4cbdcb25e_0_138"/>
          <p:cNvSpPr txBox="1"/>
          <p:nvPr/>
        </p:nvSpPr>
        <p:spPr>
          <a:xfrm>
            <a:off x="7454880" y="6896880"/>
            <a:ext cx="25089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6" name="Google Shape;466;ge4cbdcb25e_0_138"/>
          <p:cNvSpPr txBox="1"/>
          <p:nvPr/>
        </p:nvSpPr>
        <p:spPr>
          <a:xfrm>
            <a:off x="740520" y="3552840"/>
            <a:ext cx="37461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7" name="Google Shape;467;ge4cbdcb25e_0_138"/>
          <p:cNvSpPr txBox="1"/>
          <p:nvPr/>
        </p:nvSpPr>
        <p:spPr>
          <a:xfrm>
            <a:off x="5041800" y="3552840"/>
            <a:ext cx="49230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8" name="Google Shape;468;ge4cbdcb25e_0_138"/>
          <p:cNvSpPr txBox="1"/>
          <p:nvPr/>
        </p:nvSpPr>
        <p:spPr>
          <a:xfrm>
            <a:off x="1457600" y="4263800"/>
            <a:ext cx="7060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600"/>
              <a:t>References:</a:t>
            </a:r>
            <a:br>
              <a:rPr lang="en-VN" sz="1600"/>
            </a:br>
            <a:r>
              <a:rPr lang="en-VN" sz="1600"/>
              <a:t>- </a:t>
            </a:r>
            <a:r>
              <a:rPr lang="en-VN" sz="1600" u="sng">
                <a:solidFill>
                  <a:schemeClr val="hlink"/>
                </a:solidFill>
                <a:hlinkClick r:id="rId3"/>
              </a:rPr>
              <a:t>https://www.geeksforgeeks.org/scala-list-forall-method-with-example/?ref=lbp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e4cbdcb25e_0_138"/>
          <p:cNvSpPr txBox="1"/>
          <p:nvPr/>
        </p:nvSpPr>
        <p:spPr>
          <a:xfrm>
            <a:off x="1457600" y="2157300"/>
            <a:ext cx="70602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VN" sz="16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map(), flatern(), flatMap()</a:t>
            </a:r>
            <a:endParaRPr sz="16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t/>
            </a:r>
            <a:endParaRPr sz="16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VN" sz="16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filter(), reduce(), fold()</a:t>
            </a:r>
            <a:endParaRPr b="0" i="0" sz="1650" u="none" cap="none" strike="noStrike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t/>
            </a:r>
            <a:endParaRPr b="0" i="0" sz="1650" u="none" cap="none" strike="noStrike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VN" sz="16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i="0" sz="1650" u="none" cap="none" strike="noStrike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e4cbdcb25e_0_32"/>
          <p:cNvSpPr txBox="1"/>
          <p:nvPr/>
        </p:nvSpPr>
        <p:spPr>
          <a:xfrm>
            <a:off x="740520" y="2363040"/>
            <a:ext cx="92229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VN" sz="6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Practices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ge4cbdcb25e_0_32"/>
          <p:cNvSpPr txBox="1"/>
          <p:nvPr/>
        </p:nvSpPr>
        <p:spPr>
          <a:xfrm>
            <a:off x="8050320" y="125640"/>
            <a:ext cx="20208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VN" sz="6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06</a:t>
            </a:r>
            <a:endParaRPr b="0" i="0" sz="66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6" name="Google Shape;476;ge4cbdcb25e_0_32"/>
          <p:cNvSpPr txBox="1"/>
          <p:nvPr/>
        </p:nvSpPr>
        <p:spPr>
          <a:xfrm>
            <a:off x="740520" y="6899760"/>
            <a:ext cx="2935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VN" sz="1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Reported by BinhPT</a:t>
            </a:r>
            <a:endParaRPr b="0" i="0" sz="12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7" name="Google Shape;477;ge4cbdcb25e_0_32"/>
          <p:cNvSpPr txBox="1"/>
          <p:nvPr/>
        </p:nvSpPr>
        <p:spPr>
          <a:xfrm>
            <a:off x="7454880" y="6896880"/>
            <a:ext cx="25089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VN" sz="1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Updated 07/2021</a:t>
            </a:r>
            <a:endParaRPr b="0" i="0" sz="12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8" name="Google Shape;478;ge4cbdcb25e_0_32"/>
          <p:cNvSpPr txBox="1"/>
          <p:nvPr/>
        </p:nvSpPr>
        <p:spPr>
          <a:xfrm>
            <a:off x="4487400" y="6896880"/>
            <a:ext cx="20208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e4cbdcb25e_0_40"/>
          <p:cNvSpPr txBox="1"/>
          <p:nvPr/>
        </p:nvSpPr>
        <p:spPr>
          <a:xfrm>
            <a:off x="740520" y="2363040"/>
            <a:ext cx="92229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VN" sz="6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References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e4cbdcb25e_0_40"/>
          <p:cNvSpPr txBox="1"/>
          <p:nvPr/>
        </p:nvSpPr>
        <p:spPr>
          <a:xfrm>
            <a:off x="8050320" y="125640"/>
            <a:ext cx="20208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VN" sz="6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07</a:t>
            </a:r>
            <a:endParaRPr b="0" i="0" sz="66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5" name="Google Shape;485;ge4cbdcb25e_0_40"/>
          <p:cNvSpPr txBox="1"/>
          <p:nvPr/>
        </p:nvSpPr>
        <p:spPr>
          <a:xfrm>
            <a:off x="740520" y="6899760"/>
            <a:ext cx="2935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VN" sz="1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Reported by BinhPT</a:t>
            </a:r>
            <a:endParaRPr b="0" i="0" sz="12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6" name="Google Shape;486;ge4cbdcb25e_0_40"/>
          <p:cNvSpPr txBox="1"/>
          <p:nvPr/>
        </p:nvSpPr>
        <p:spPr>
          <a:xfrm>
            <a:off x="7454880" y="6896880"/>
            <a:ext cx="25089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VN" sz="1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Updated 07/2021</a:t>
            </a:r>
            <a:endParaRPr b="0" i="0" sz="12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7" name="Google Shape;487;ge4cbdcb25e_0_40"/>
          <p:cNvSpPr txBox="1"/>
          <p:nvPr/>
        </p:nvSpPr>
        <p:spPr>
          <a:xfrm>
            <a:off x="4487400" y="6896880"/>
            <a:ext cx="20208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8" name="Google Shape;488;ge4cbdcb25e_0_40"/>
          <p:cNvSpPr txBox="1"/>
          <p:nvPr/>
        </p:nvSpPr>
        <p:spPr>
          <a:xfrm>
            <a:off x="990125" y="3885600"/>
            <a:ext cx="70602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VN" sz="2200">
                <a:solidFill>
                  <a:schemeClr val="lt1"/>
                </a:solidFill>
              </a:rPr>
              <a:t>https://docs.scala-lang.org/tour/pattern-matching.html</a:t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br>
              <a:rPr b="0" i="0" lang="en-VN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VN" sz="2200">
                <a:solidFill>
                  <a:schemeClr val="lt1"/>
                </a:solidFill>
              </a:rPr>
              <a:t>https://www.geeksforgeeks.org/scala-flatmap-method/?ref=lbp</a:t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4cbdcb25e_0_0"/>
          <p:cNvSpPr txBox="1"/>
          <p:nvPr/>
        </p:nvSpPr>
        <p:spPr>
          <a:xfrm>
            <a:off x="740520" y="2363040"/>
            <a:ext cx="92229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VN" sz="6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SCALA =</a:t>
            </a:r>
            <a:br>
              <a:rPr b="1" lang="en-VN" sz="6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VN" sz="600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Sca</a:t>
            </a:r>
            <a:r>
              <a:rPr b="1" lang="en-VN" sz="6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lable </a:t>
            </a:r>
            <a:r>
              <a:rPr b="1" lang="en-VN" sz="600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La</a:t>
            </a:r>
            <a:r>
              <a:rPr b="1" lang="en-VN" sz="6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nguage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e4cbdcb25e_0_0"/>
          <p:cNvSpPr txBox="1"/>
          <p:nvPr/>
        </p:nvSpPr>
        <p:spPr>
          <a:xfrm>
            <a:off x="8050320" y="125640"/>
            <a:ext cx="20208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VN" sz="6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01</a:t>
            </a:r>
            <a:endParaRPr b="0" i="0" sz="66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1" name="Google Shape;311;ge4cbdcb25e_0_0"/>
          <p:cNvSpPr txBox="1"/>
          <p:nvPr/>
        </p:nvSpPr>
        <p:spPr>
          <a:xfrm>
            <a:off x="740520" y="6899760"/>
            <a:ext cx="2935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VN" sz="1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Reported by BinhPT</a:t>
            </a:r>
            <a:endParaRPr b="0" i="0" sz="12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2" name="Google Shape;312;ge4cbdcb25e_0_0"/>
          <p:cNvSpPr txBox="1"/>
          <p:nvPr/>
        </p:nvSpPr>
        <p:spPr>
          <a:xfrm>
            <a:off x="7454880" y="6896880"/>
            <a:ext cx="25089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VN" sz="1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Updated 07/2021</a:t>
            </a:r>
            <a:endParaRPr b="0" i="0" sz="12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3" name="Google Shape;313;ge4cbdcb25e_0_0"/>
          <p:cNvSpPr txBox="1"/>
          <p:nvPr/>
        </p:nvSpPr>
        <p:spPr>
          <a:xfrm>
            <a:off x="4487400" y="6896880"/>
            <a:ext cx="20208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2"/>
          <p:cNvSpPr txBox="1"/>
          <p:nvPr/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VN" sz="3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Thanks for watching!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2"/>
          <p:cNvSpPr txBox="1"/>
          <p:nvPr/>
        </p:nvSpPr>
        <p:spPr>
          <a:xfrm>
            <a:off x="740520" y="6899760"/>
            <a:ext cx="2935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VN" sz="1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Reported by </a:t>
            </a:r>
            <a:r>
              <a:rPr lang="en-V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BinhPT</a:t>
            </a:r>
            <a:endParaRPr b="0" i="0" sz="12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5" name="Google Shape;495;p12"/>
          <p:cNvSpPr txBox="1"/>
          <p:nvPr/>
        </p:nvSpPr>
        <p:spPr>
          <a:xfrm>
            <a:off x="7454880" y="6896880"/>
            <a:ext cx="250884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VN" sz="1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Updated 0</a:t>
            </a:r>
            <a:r>
              <a:rPr lang="en-V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r>
              <a:rPr b="0" i="0" lang="en-VN" sz="1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/202</a:t>
            </a:r>
            <a:r>
              <a:rPr lang="en-V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b="0" i="0" sz="12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6" name="Google Shape;496;p12"/>
          <p:cNvSpPr txBox="1"/>
          <p:nvPr/>
        </p:nvSpPr>
        <p:spPr>
          <a:xfrm>
            <a:off x="4487400" y="6896880"/>
            <a:ext cx="20206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5ca5a9ea4_1_0"/>
          <p:cNvSpPr txBox="1"/>
          <p:nvPr/>
        </p:nvSpPr>
        <p:spPr>
          <a:xfrm>
            <a:off x="740520" y="2363040"/>
            <a:ext cx="92229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VN" sz="6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Review Exercises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e5ca5a9ea4_1_0"/>
          <p:cNvSpPr txBox="1"/>
          <p:nvPr/>
        </p:nvSpPr>
        <p:spPr>
          <a:xfrm>
            <a:off x="8050320" y="125640"/>
            <a:ext cx="20208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VN" sz="6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-VN" sz="6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 b="0" i="0" sz="66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0" name="Google Shape;320;ge5ca5a9ea4_1_0"/>
          <p:cNvSpPr txBox="1"/>
          <p:nvPr/>
        </p:nvSpPr>
        <p:spPr>
          <a:xfrm>
            <a:off x="740520" y="6899760"/>
            <a:ext cx="2935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VN" sz="1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Reported by BinhPT</a:t>
            </a:r>
            <a:endParaRPr b="0" i="0" sz="12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1" name="Google Shape;321;ge5ca5a9ea4_1_0"/>
          <p:cNvSpPr txBox="1"/>
          <p:nvPr/>
        </p:nvSpPr>
        <p:spPr>
          <a:xfrm>
            <a:off x="7454880" y="6896880"/>
            <a:ext cx="25089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VN" sz="1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Updated 07/2021</a:t>
            </a:r>
            <a:endParaRPr b="0" i="0" sz="12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2" name="Google Shape;322;ge5ca5a9ea4_1_0"/>
          <p:cNvSpPr txBox="1"/>
          <p:nvPr/>
        </p:nvSpPr>
        <p:spPr>
          <a:xfrm>
            <a:off x="4487400" y="6896880"/>
            <a:ext cx="20208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0"/>
          <p:cNvSpPr txBox="1"/>
          <p:nvPr/>
        </p:nvSpPr>
        <p:spPr>
          <a:xfrm>
            <a:off x="740520" y="6899760"/>
            <a:ext cx="2935080" cy="31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8" name="Google Shape;328;p10"/>
          <p:cNvSpPr txBox="1"/>
          <p:nvPr/>
        </p:nvSpPr>
        <p:spPr>
          <a:xfrm>
            <a:off x="4487400" y="6896880"/>
            <a:ext cx="2020680" cy="31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9" name="Google Shape;329;p10"/>
          <p:cNvSpPr txBox="1"/>
          <p:nvPr/>
        </p:nvSpPr>
        <p:spPr>
          <a:xfrm>
            <a:off x="7454880" y="6896880"/>
            <a:ext cx="2508840" cy="31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0" name="Google Shape;330;p10"/>
          <p:cNvSpPr txBox="1"/>
          <p:nvPr/>
        </p:nvSpPr>
        <p:spPr>
          <a:xfrm>
            <a:off x="740520" y="3552840"/>
            <a:ext cx="3746160" cy="92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1" name="Google Shape;331;p10"/>
          <p:cNvSpPr txBox="1"/>
          <p:nvPr/>
        </p:nvSpPr>
        <p:spPr>
          <a:xfrm>
            <a:off x="5041800" y="3552840"/>
            <a:ext cx="4923000" cy="263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32" name="Google Shape;33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875" y="502650"/>
            <a:ext cx="9059726" cy="56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e4cbdcb25e_0_68"/>
          <p:cNvSpPr txBox="1"/>
          <p:nvPr/>
        </p:nvSpPr>
        <p:spPr>
          <a:xfrm>
            <a:off x="740520" y="1525680"/>
            <a:ext cx="44550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VN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OO</a:t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8" name="Google Shape;338;ge4cbdcb25e_0_68"/>
          <p:cNvSpPr txBox="1"/>
          <p:nvPr/>
        </p:nvSpPr>
        <p:spPr>
          <a:xfrm>
            <a:off x="740520" y="2355120"/>
            <a:ext cx="44544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9" name="Google Shape;339;ge4cbdcb25e_0_68"/>
          <p:cNvSpPr txBox="1"/>
          <p:nvPr/>
        </p:nvSpPr>
        <p:spPr>
          <a:xfrm>
            <a:off x="740520" y="6899760"/>
            <a:ext cx="29352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0" name="Google Shape;340;ge4cbdcb25e_0_68"/>
          <p:cNvSpPr txBox="1"/>
          <p:nvPr/>
        </p:nvSpPr>
        <p:spPr>
          <a:xfrm>
            <a:off x="4487400" y="6896880"/>
            <a:ext cx="20208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1" name="Google Shape;341;ge4cbdcb25e_0_68"/>
          <p:cNvSpPr txBox="1"/>
          <p:nvPr/>
        </p:nvSpPr>
        <p:spPr>
          <a:xfrm>
            <a:off x="7454880" y="6896880"/>
            <a:ext cx="25089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2" name="Google Shape;342;ge4cbdcb25e_0_68"/>
          <p:cNvSpPr txBox="1"/>
          <p:nvPr/>
        </p:nvSpPr>
        <p:spPr>
          <a:xfrm>
            <a:off x="741240" y="3324240"/>
            <a:ext cx="4454400" cy="22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3" name="Google Shape;343;ge4cbdcb25e_0_68"/>
          <p:cNvSpPr txBox="1"/>
          <p:nvPr/>
        </p:nvSpPr>
        <p:spPr>
          <a:xfrm>
            <a:off x="740520" y="6037200"/>
            <a:ext cx="92343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44" name="Google Shape;344;ge4cbdcb25e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475" y="1481525"/>
            <a:ext cx="8716450" cy="405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ge4cbdcb25e_0_68"/>
          <p:cNvSpPr txBox="1"/>
          <p:nvPr/>
        </p:nvSpPr>
        <p:spPr>
          <a:xfrm>
            <a:off x="1568950" y="5613925"/>
            <a:ext cx="70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4cbdcb25e_0_50"/>
          <p:cNvSpPr txBox="1"/>
          <p:nvPr/>
        </p:nvSpPr>
        <p:spPr>
          <a:xfrm>
            <a:off x="740520" y="1525680"/>
            <a:ext cx="44550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VN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OO</a:t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1" name="Google Shape;351;ge4cbdcb25e_0_50"/>
          <p:cNvSpPr txBox="1"/>
          <p:nvPr/>
        </p:nvSpPr>
        <p:spPr>
          <a:xfrm>
            <a:off x="740520" y="2355120"/>
            <a:ext cx="44544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2" name="Google Shape;352;ge4cbdcb25e_0_50"/>
          <p:cNvSpPr txBox="1"/>
          <p:nvPr/>
        </p:nvSpPr>
        <p:spPr>
          <a:xfrm>
            <a:off x="740520" y="6899760"/>
            <a:ext cx="29352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3" name="Google Shape;353;ge4cbdcb25e_0_50"/>
          <p:cNvSpPr txBox="1"/>
          <p:nvPr/>
        </p:nvSpPr>
        <p:spPr>
          <a:xfrm>
            <a:off x="4487400" y="6896880"/>
            <a:ext cx="20208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4" name="Google Shape;354;ge4cbdcb25e_0_50"/>
          <p:cNvSpPr txBox="1"/>
          <p:nvPr/>
        </p:nvSpPr>
        <p:spPr>
          <a:xfrm>
            <a:off x="7454880" y="6896880"/>
            <a:ext cx="25089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5" name="Google Shape;355;ge4cbdcb25e_0_50"/>
          <p:cNvSpPr txBox="1"/>
          <p:nvPr/>
        </p:nvSpPr>
        <p:spPr>
          <a:xfrm>
            <a:off x="741240" y="3324240"/>
            <a:ext cx="4454400" cy="22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6" name="Google Shape;356;ge4cbdcb25e_0_50"/>
          <p:cNvSpPr txBox="1"/>
          <p:nvPr/>
        </p:nvSpPr>
        <p:spPr>
          <a:xfrm>
            <a:off x="5497560" y="3324240"/>
            <a:ext cx="4466100" cy="22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7" name="Google Shape;357;ge4cbdcb25e_0_50"/>
          <p:cNvSpPr txBox="1"/>
          <p:nvPr/>
        </p:nvSpPr>
        <p:spPr>
          <a:xfrm>
            <a:off x="740520" y="6037200"/>
            <a:ext cx="92343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58" name="Google Shape;358;ge4cbdcb25e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50" y="1982176"/>
            <a:ext cx="8395025" cy="34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"/>
          <p:cNvSpPr txBox="1"/>
          <p:nvPr/>
        </p:nvSpPr>
        <p:spPr>
          <a:xfrm>
            <a:off x="740520" y="236304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VN" sz="6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For Comprehensions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"/>
          <p:cNvSpPr txBox="1"/>
          <p:nvPr/>
        </p:nvSpPr>
        <p:spPr>
          <a:xfrm>
            <a:off x="8050320" y="125640"/>
            <a:ext cx="2020680" cy="133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VN" sz="6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-VN" sz="6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 b="0" i="0" sz="66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5" name="Google Shape;365;p3"/>
          <p:cNvSpPr txBox="1"/>
          <p:nvPr/>
        </p:nvSpPr>
        <p:spPr>
          <a:xfrm>
            <a:off x="740520" y="6899760"/>
            <a:ext cx="2935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VN" sz="1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Reported by BinhPT</a:t>
            </a:r>
            <a:endParaRPr b="0" i="0" sz="12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6" name="Google Shape;366;p3"/>
          <p:cNvSpPr txBox="1"/>
          <p:nvPr/>
        </p:nvSpPr>
        <p:spPr>
          <a:xfrm>
            <a:off x="7454880" y="6896880"/>
            <a:ext cx="250884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VN" sz="1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Updated 07/2021</a:t>
            </a:r>
            <a:endParaRPr b="0" i="0" sz="12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7" name="Google Shape;367;p3"/>
          <p:cNvSpPr txBox="1"/>
          <p:nvPr/>
        </p:nvSpPr>
        <p:spPr>
          <a:xfrm>
            <a:off x="4487400" y="6896880"/>
            <a:ext cx="20206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e4cbdcb25e_0_81"/>
          <p:cNvSpPr txBox="1"/>
          <p:nvPr/>
        </p:nvSpPr>
        <p:spPr>
          <a:xfrm>
            <a:off x="740520" y="6899760"/>
            <a:ext cx="29352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3" name="Google Shape;373;ge4cbdcb25e_0_81"/>
          <p:cNvSpPr txBox="1"/>
          <p:nvPr/>
        </p:nvSpPr>
        <p:spPr>
          <a:xfrm>
            <a:off x="4487400" y="6896880"/>
            <a:ext cx="20208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4" name="Google Shape;374;ge4cbdcb25e_0_81"/>
          <p:cNvSpPr txBox="1"/>
          <p:nvPr/>
        </p:nvSpPr>
        <p:spPr>
          <a:xfrm>
            <a:off x="7454880" y="6896880"/>
            <a:ext cx="25089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5" name="Google Shape;375;ge4cbdcb25e_0_81"/>
          <p:cNvSpPr txBox="1"/>
          <p:nvPr/>
        </p:nvSpPr>
        <p:spPr>
          <a:xfrm>
            <a:off x="740520" y="3552840"/>
            <a:ext cx="37461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6" name="Google Shape;376;ge4cbdcb25e_0_81"/>
          <p:cNvSpPr txBox="1"/>
          <p:nvPr/>
        </p:nvSpPr>
        <p:spPr>
          <a:xfrm>
            <a:off x="5041800" y="3552840"/>
            <a:ext cx="49230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7" name="Google Shape;377;ge4cbdcb25e_0_81"/>
          <p:cNvSpPr txBox="1"/>
          <p:nvPr/>
        </p:nvSpPr>
        <p:spPr>
          <a:xfrm>
            <a:off x="1667000" y="1274775"/>
            <a:ext cx="70602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VN" sz="2150">
                <a:solidFill>
                  <a:srgbClr val="667B83"/>
                </a:solidFill>
                <a:highlight>
                  <a:srgbClr val="F0F3F3"/>
                </a:highlight>
              </a:rPr>
              <a:t>for (enumerators) yield e</a:t>
            </a:r>
            <a:endParaRPr b="0" i="0" sz="2650" u="none" cap="none" strike="noStrike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8" name="Google Shape;378;ge4cbdcb25e_0_81"/>
          <p:cNvSpPr txBox="1"/>
          <p:nvPr/>
        </p:nvSpPr>
        <p:spPr>
          <a:xfrm>
            <a:off x="1532200" y="732450"/>
            <a:ext cx="70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/>
              <a:t>SYNTAX:</a:t>
            </a:r>
            <a:endParaRPr/>
          </a:p>
        </p:txBody>
      </p:sp>
      <p:pic>
        <p:nvPicPr>
          <p:cNvPr id="379" name="Google Shape;379;ge4cbdcb25e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999" y="1859049"/>
            <a:ext cx="6905699" cy="45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e4cbdcb25e_0_8"/>
          <p:cNvSpPr txBox="1"/>
          <p:nvPr/>
        </p:nvSpPr>
        <p:spPr>
          <a:xfrm>
            <a:off x="740520" y="2363040"/>
            <a:ext cx="92229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VN" sz="6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Pattern Matching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e4cbdcb25e_0_8"/>
          <p:cNvSpPr txBox="1"/>
          <p:nvPr/>
        </p:nvSpPr>
        <p:spPr>
          <a:xfrm>
            <a:off x="8050320" y="125640"/>
            <a:ext cx="20208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VN" sz="6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-VN" sz="6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 b="0" i="0" sz="66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6" name="Google Shape;386;ge4cbdcb25e_0_8"/>
          <p:cNvSpPr txBox="1"/>
          <p:nvPr/>
        </p:nvSpPr>
        <p:spPr>
          <a:xfrm>
            <a:off x="740520" y="6899760"/>
            <a:ext cx="2935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VN" sz="1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Reported by BinhPT</a:t>
            </a:r>
            <a:endParaRPr b="0" i="0" sz="12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7" name="Google Shape;387;ge4cbdcb25e_0_8"/>
          <p:cNvSpPr txBox="1"/>
          <p:nvPr/>
        </p:nvSpPr>
        <p:spPr>
          <a:xfrm>
            <a:off x="7454880" y="6896880"/>
            <a:ext cx="25089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VN" sz="1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Updated 07/2021</a:t>
            </a:r>
            <a:endParaRPr b="0" i="0" sz="12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8" name="Google Shape;388;ge4cbdcb25e_0_8"/>
          <p:cNvSpPr txBox="1"/>
          <p:nvPr/>
        </p:nvSpPr>
        <p:spPr>
          <a:xfrm>
            <a:off x="4487400" y="6896880"/>
            <a:ext cx="20208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2020-06-02T07:00:35Z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2020-06-02T00:00:00Z</vt:filetime>
  </property>
  <property fmtid="{D5CDD505-2E9C-101B-9397-08002B2CF9AE}" pid="4" name="Creator">
    <vt:lpwstr>Adobe Illustrator 24.0 (Macintosh)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astSaved">
    <vt:filetime>2020-06-02T00:00:00Z</vt:filetime>
  </property>
  <property fmtid="{D5CDD505-2E9C-101B-9397-08002B2CF9AE}" pid="8" name="LinksUpToDate">
    <vt:bool>false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PresentationFormat">
    <vt:lpwstr>Custom</vt:lpwstr>
  </property>
  <property fmtid="{D5CDD505-2E9C-101B-9397-08002B2CF9AE}" pid="12" name="ScaleCrop">
    <vt:bool>false</vt:bool>
  </property>
  <property fmtid="{D5CDD505-2E9C-101B-9397-08002B2CF9AE}" pid="13" name="ShareDoc">
    <vt:bool>false</vt:bool>
  </property>
  <property fmtid="{D5CDD505-2E9C-101B-9397-08002B2CF9AE}" pid="14" name="Slides">
    <vt:i4>12</vt:i4>
  </property>
</Properties>
</file>