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E333-4618-48F0-822D-6442781C32BA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C60B-CA1F-489D-8D8B-53A0EF8B5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test.  Only a test.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Holt, Brady</dc:creator>
  <cp:lastModifiedBy>Holt, Brady</cp:lastModifiedBy>
  <cp:revision>1</cp:revision>
  <dcterms:created xsi:type="dcterms:W3CDTF">2012-01-04T23:09:12Z</dcterms:created>
  <dcterms:modified xsi:type="dcterms:W3CDTF">2012-01-04T23:09:43Z</dcterms:modified>
</cp:coreProperties>
</file>