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4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9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53D7-2169-4D01-A081-C5AA94BB27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7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3800" y="1536700"/>
            <a:ext cx="233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Cell style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3800" y="2209800"/>
            <a:ext cx="233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Column style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63799" y="2882900"/>
            <a:ext cx="233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Row style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3800" y="3556000"/>
            <a:ext cx="233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Background style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799" y="4532868"/>
            <a:ext cx="2336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Combined style</a:t>
            </a:r>
            <a:endParaRPr lang="en-US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3632200" y="1906032"/>
            <a:ext cx="0" cy="30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3632199" y="2579132"/>
            <a:ext cx="1" cy="30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3632199" y="3252232"/>
            <a:ext cx="1" cy="30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3632199" y="3925332"/>
            <a:ext cx="1" cy="60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88000" y="1525032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88000" y="2198132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5587998" y="2871232"/>
            <a:ext cx="381000" cy="381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87998" y="354433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0300" y="1536700"/>
            <a:ext cx="17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(highest priority)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44637" y="3544332"/>
            <a:ext cx="16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(lowest priority)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1650" y="415456"/>
            <a:ext cx="1104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99050" y="1435100"/>
            <a:ext cx="162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f6b4e6eb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(DATA_STYLE)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2719104"/>
            <a:ext cx="1854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95fe1259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(FAVORITE_ONE)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75450" y="4072031"/>
            <a:ext cx="1333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5a261550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(VCENTER)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56450" y="5514693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e34dab8e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(HIGH_RATE)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37450" y="1346199"/>
            <a:ext cx="1485900" cy="82413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atomic </a:t>
            </a:r>
            <a:r>
              <a:rPr lang="en-US" b="1">
                <a:solidFill>
                  <a:schemeClr val="tx1"/>
                </a:solidFill>
              </a:rPr>
              <a:t>CellStyle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864100" y="784788"/>
            <a:ext cx="1047750" cy="65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0" idx="2"/>
          </p:cNvCxnSpPr>
          <p:nvPr/>
        </p:nvCxnSpPr>
        <p:spPr>
          <a:xfrm flipV="1">
            <a:off x="6724650" y="1758265"/>
            <a:ext cx="812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5911850" y="2081431"/>
            <a:ext cx="1085850" cy="6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737600" y="2630203"/>
            <a:ext cx="1485900" cy="824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combined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CellStyle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3"/>
            <a:endCxn id="19" idx="2"/>
          </p:cNvCxnSpPr>
          <p:nvPr/>
        </p:nvCxnSpPr>
        <p:spPr>
          <a:xfrm flipV="1">
            <a:off x="7924800" y="3042269"/>
            <a:ext cx="812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>
          <a:xfrm>
            <a:off x="6997700" y="3365435"/>
            <a:ext cx="444500" cy="70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023350" y="3982295"/>
            <a:ext cx="1485900" cy="824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combined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CellStyle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7" idx="3"/>
            <a:endCxn id="27" idx="2"/>
          </p:cNvCxnSpPr>
          <p:nvPr/>
        </p:nvCxnSpPr>
        <p:spPr>
          <a:xfrm flipV="1">
            <a:off x="8108950" y="4394361"/>
            <a:ext cx="914400" cy="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0"/>
          </p:cNvCxnSpPr>
          <p:nvPr/>
        </p:nvCxnSpPr>
        <p:spPr>
          <a:xfrm>
            <a:off x="7442200" y="4718362"/>
            <a:ext cx="476250" cy="79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35" idx="2"/>
          </p:cNvCxnSpPr>
          <p:nvPr/>
        </p:nvCxnSpPr>
        <p:spPr>
          <a:xfrm flipV="1">
            <a:off x="8680450" y="5836188"/>
            <a:ext cx="914400" cy="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594850" y="5424122"/>
            <a:ext cx="1485900" cy="824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combined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CellStyle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2350" y="2731739"/>
            <a:ext cx="1854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983763d7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(MISSING_ONE)</a:t>
            </a:r>
            <a:endParaRPr lang="en-US"/>
          </a:p>
        </p:txBody>
      </p:sp>
      <p:cxnSp>
        <p:nvCxnSpPr>
          <p:cNvPr id="45" name="Straight Arrow Connector 44"/>
          <p:cNvCxnSpPr>
            <a:stCxn id="5" idx="2"/>
            <a:endCxn id="43" idx="0"/>
          </p:cNvCxnSpPr>
          <p:nvPr/>
        </p:nvCxnSpPr>
        <p:spPr>
          <a:xfrm flipH="1">
            <a:off x="4489450" y="2081431"/>
            <a:ext cx="1422400" cy="65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511300" y="2642838"/>
            <a:ext cx="1485900" cy="824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combined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CellStyle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3" idx="1"/>
            <a:endCxn id="48" idx="6"/>
          </p:cNvCxnSpPr>
          <p:nvPr/>
        </p:nvCxnSpPr>
        <p:spPr>
          <a:xfrm flipH="1" flipV="1">
            <a:off x="2997200" y="3054904"/>
            <a:ext cx="565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68600" y="1435098"/>
            <a:ext cx="1790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200c1ad8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(HEADER_STYLE)</a:t>
            </a:r>
            <a:endParaRPr lang="en-US"/>
          </a:p>
        </p:txBody>
      </p:sp>
      <p:cxnSp>
        <p:nvCxnSpPr>
          <p:cNvPr id="53" name="Straight Arrow Connector 52"/>
          <p:cNvCxnSpPr>
            <a:stCxn id="4" idx="2"/>
            <a:endCxn id="51" idx="0"/>
          </p:cNvCxnSpPr>
          <p:nvPr/>
        </p:nvCxnSpPr>
        <p:spPr>
          <a:xfrm flipH="1">
            <a:off x="3663950" y="784788"/>
            <a:ext cx="1200150" cy="65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3900" y="1346197"/>
            <a:ext cx="1485900" cy="82413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atomic </a:t>
            </a:r>
            <a:r>
              <a:rPr lang="en-US" b="1" smtClean="0">
                <a:solidFill>
                  <a:schemeClr val="tx1"/>
                </a:solidFill>
              </a:rPr>
              <a:t>CellStyle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1" idx="1"/>
            <a:endCxn id="55" idx="6"/>
          </p:cNvCxnSpPr>
          <p:nvPr/>
        </p:nvCxnSpPr>
        <p:spPr>
          <a:xfrm flipH="1" flipV="1">
            <a:off x="2209800" y="1758263"/>
            <a:ext cx="55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0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1218891"/>
            <a:ext cx="10440857" cy="4420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8318" y="3060700"/>
            <a:ext cx="8993082" cy="381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26974" y="3059667"/>
            <a:ext cx="106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+mj-lt"/>
              </a:rPr>
              <a:t>Row style</a:t>
            </a:r>
            <a:endParaRPr lang="en-US" b="1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91700" y="1588223"/>
            <a:ext cx="787400" cy="361877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11724" y="1218891"/>
            <a:ext cx="136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  <a:latin typeface="+mj-lt"/>
              </a:rPr>
              <a:t>Column style</a:t>
            </a:r>
            <a:endParaRPr lang="en-US" b="1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52000" y="4025900"/>
            <a:ext cx="1079500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31500" y="4044434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+mj-lt"/>
              </a:rPr>
              <a:t>Cell style</a:t>
            </a:r>
            <a:endParaRPr 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4540250"/>
            <a:ext cx="4584700" cy="6667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70016" y="5207000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Background style</a:t>
            </a:r>
            <a:endParaRPr 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121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Bach</dc:creator>
  <cp:lastModifiedBy>Nam Bach</cp:lastModifiedBy>
  <cp:revision>10</cp:revision>
  <dcterms:created xsi:type="dcterms:W3CDTF">2021-11-14T15:11:41Z</dcterms:created>
  <dcterms:modified xsi:type="dcterms:W3CDTF">2021-11-15T04:57:15Z</dcterms:modified>
</cp:coreProperties>
</file>