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9596333661417321E-2"/>
          <c:y val="0.1032069326275263"/>
          <c:w val="0.93540366633858263"/>
          <c:h val="0.767729591059941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quý 1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16-40B8-BF32-E1A45E7ADE2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quý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16-40B8-BF32-E1A45E7ADE2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quý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16-40B8-BF32-E1A45E7ADE2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quý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</c:v>
                </c:pt>
                <c:pt idx="1">
                  <c:v>8</c:v>
                </c:pt>
                <c:pt idx="2">
                  <c:v>4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16-40B8-BF32-E1A45E7ADE2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505560879"/>
        <c:axId val="1505570479"/>
      </c:barChart>
      <c:catAx>
        <c:axId val="1505560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5570479"/>
        <c:crosses val="autoZero"/>
        <c:auto val="1"/>
        <c:lblAlgn val="ctr"/>
        <c:lblOffset val="100"/>
        <c:noMultiLvlLbl val="0"/>
      </c:catAx>
      <c:valAx>
        <c:axId val="150557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5560879"/>
        <c:crosses val="autoZero"/>
        <c:crossBetween val="between"/>
      </c:valAx>
      <c:spPr>
        <a:solidFill>
          <a:schemeClr val="accent3">
            <a:lumMod val="40000"/>
            <a:lumOff val="60000"/>
          </a:schemeClr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9596333661417321E-2"/>
          <c:y val="0.1032069326275263"/>
          <c:w val="0.93540366633858263"/>
          <c:h val="0.767729591059941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quý 1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65-49EA-8E8B-46F4D1FFBF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quý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65-49EA-8E8B-46F4D1FFBF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quý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65-49EA-8E8B-46F4D1FFBFE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quý 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</c:v>
                </c:pt>
                <c:pt idx="1">
                  <c:v>8</c:v>
                </c:pt>
                <c:pt idx="2">
                  <c:v>4</c:v>
                </c:pt>
                <c:pt idx="3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65-49EA-8E8B-46F4D1FFBFE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05560879"/>
        <c:axId val="1505570479"/>
      </c:lineChart>
      <c:catAx>
        <c:axId val="1505560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5570479"/>
        <c:crosses val="autoZero"/>
        <c:auto val="1"/>
        <c:lblAlgn val="ctr"/>
        <c:lblOffset val="100"/>
        <c:noMultiLvlLbl val="0"/>
      </c:catAx>
      <c:valAx>
        <c:axId val="150557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5560879"/>
        <c:crosses val="autoZero"/>
        <c:crossBetween val="between"/>
      </c:valAx>
      <c:spPr>
        <a:solidFill>
          <a:schemeClr val="accent3">
            <a:lumMod val="40000"/>
            <a:lumOff val="60000"/>
          </a:schemeClr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E9216-5E72-14E2-A5E6-56FC7DD72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41766-B61D-2E82-4B35-7C75FA887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77A51-B036-07D4-DA33-2EEDB6A3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B80D-6BDE-4733-AE87-74EF4E7D8A2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671B-2198-5CB4-B5BE-8DE07B02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E2190-F089-3D00-8BBC-05669A32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2A06-5D8A-4DFF-9E8F-4BEAD1622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9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87205-5873-5C5E-CD7A-A28C070A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E7657-19E1-6A7A-02A5-D006F1A38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90223-8D50-D766-D62D-7AF6B968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B80D-6BDE-4733-AE87-74EF4E7D8A2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0782D-4C5E-D3C2-8925-B24645D60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EC918-1F52-BA0F-DA71-A7855DCF2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2A06-5D8A-4DFF-9E8F-4BEAD1622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0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99927-D285-08CF-69A6-A8CED2BD2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C7A69-AC2C-9677-6853-AB02301E6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999A0-876E-8A53-79E3-364D64C4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B80D-6BDE-4733-AE87-74EF4E7D8A2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824BF-B286-5AE3-9F13-0C780BAFF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525D4-DD2F-2ADF-3E2C-98F1A29EB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2A06-5D8A-4DFF-9E8F-4BEAD1622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5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2120-B7F9-4AA1-4CD5-19586CC6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AF9D-D5D3-BDB1-76F3-247FA368B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77D4B-C37D-B0EA-3060-FBA4728DB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B80D-6BDE-4733-AE87-74EF4E7D8A2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E23FB-B2C3-BCBC-0C9D-63ACAEEA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90F11-C7F2-B217-B842-81980C5F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2A06-5D8A-4DFF-9E8F-4BEAD1622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3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45A0-3C09-2D20-AE70-64129F18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C25F6-A7EC-86F6-A6D1-7F6EF60E1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EFBEB-2F26-9AA6-54A0-24AEC796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B80D-6BDE-4733-AE87-74EF4E7D8A2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16E54-5440-A3F8-AB62-944C6A8B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58C1-A4A9-37A9-37DE-32457A90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2A06-5D8A-4DFF-9E8F-4BEAD1622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6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2830-F7F6-2B2F-1325-E07A5B4B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FB238-5A7A-1056-5F47-A745942F1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0B66D-67DD-E0E3-C4DB-9EF5ACA8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76B42-4483-FA13-00BD-3F34A68B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B80D-6BDE-4733-AE87-74EF4E7D8A2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56EF9-4DDA-E5D2-91A8-84E89B52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4EC6C-3F6D-C511-B944-080DAC03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2A06-5D8A-4DFF-9E8F-4BEAD1622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8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E381-2688-57C6-AB35-0303EDDA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FE1D4-2529-1F39-0DD0-E02D926DE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3546E-B2AC-309F-2D8B-315106D1F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AE9FE-58DF-2F9F-F1CD-A1972BBA2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B1825-9D5C-054C-C20C-EF94BA622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7923B-6533-C281-1E9E-9A2B164FE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B80D-6BDE-4733-AE87-74EF4E7D8A2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B7FF7-D2CA-C700-2348-79A30249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FA09E-6207-BDEC-014A-BFE7F1B1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2A06-5D8A-4DFF-9E8F-4BEAD1622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1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1E904-36B2-5751-FC4A-48F15481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33EE1-66AF-4518-9761-42E84044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B80D-6BDE-4733-AE87-74EF4E7D8A2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6EABF-B9FE-3293-E81B-10CC9DA3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3C78C-B52D-8A9D-48B8-0CAE7519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2A06-5D8A-4DFF-9E8F-4BEAD1622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3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25BE4-81EF-9B6E-1FAB-7D432BF3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B80D-6BDE-4733-AE87-74EF4E7D8A2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7CFFF-942C-6046-EE15-AD7E4922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C3CF7-D27F-DD5D-06B7-D3132CAA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2A06-5D8A-4DFF-9E8F-4BEAD1622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7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B36B-19C6-F2C5-C614-A2DCDD928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71917-E326-2A21-2061-22C4C7264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8A7B0-5058-8D49-BEDD-859C0958D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D6263-B74A-2DEE-A55D-DFBA22094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B80D-6BDE-4733-AE87-74EF4E7D8A2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D729D-4CFD-F085-E6D9-A4068D72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06559-ACC3-EE8C-187D-505D394D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2A06-5D8A-4DFF-9E8F-4BEAD1622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9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1FE8-8F05-A083-7EE4-C3E0AB00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FAE7D9-BA0E-F9AB-C154-15D3868FB7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3845E-2E7A-9D23-0860-0D2CF54BA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62396-CC31-C9ED-90FD-6EE9BB94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B80D-6BDE-4733-AE87-74EF4E7D8A2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F5B08-64BB-46BF-A13F-36B4D323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D86C3-19DF-3732-EBED-1137D83F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2A06-5D8A-4DFF-9E8F-4BEAD1622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3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1153E5-9581-B364-1941-7935BFBAD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12BA9-6928-4792-57C0-339FB36D1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8B5C1-4C2F-F5A3-4646-CFE207E83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85B80D-6BDE-4733-AE87-74EF4E7D8A2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7F7BD-D366-69F8-8BC6-C4895A7B1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2B3C7-A9E8-128D-3046-39A4AE9F9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2A2A06-5D8A-4DFF-9E8F-4BEAD1622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8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7C0065C-CCBB-8283-94AF-0E62E68EC4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93231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443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E94120C-2AC8-0A57-E624-BE30608174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855667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27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2025-09-30T05:40:53Z</dcterms:created>
  <dcterms:modified xsi:type="dcterms:W3CDTF">2025-09-30T05:45:56Z</dcterms:modified>
</cp:coreProperties>
</file>