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685D7-D1FF-456A-8B82-DE660A9E1997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FC38EE-DE3C-44E6-94C1-B7AACF01B009}">
      <dgm:prSet phldrT="[Text]" phldr="0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rPr>
            <a:t>Học </a:t>
          </a:r>
          <a:r>
            <a:rPr lang="en-US" b="1" cap="none" spc="0" dirty="0" err="1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rPr>
            <a:t>tập</a:t>
          </a:r>
          <a:endParaRPr lang="en-US" b="1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2BEE0640-BABD-4FE5-AB77-D1CBC17D8CD3}" type="parTrans" cxnId="{AF08A6F8-BE83-403D-88CD-AFDA25E75698}">
      <dgm:prSet/>
      <dgm:spPr/>
      <dgm:t>
        <a:bodyPr/>
        <a:lstStyle/>
        <a:p>
          <a:endParaRPr lang="en-US"/>
        </a:p>
      </dgm:t>
    </dgm:pt>
    <dgm:pt modelId="{CB147A42-132F-4CF0-88CE-E4C20EE90303}" type="sibTrans" cxnId="{AF08A6F8-BE83-403D-88CD-AFDA25E75698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</a:endParaRPr>
        </a:p>
      </dgm:t>
    </dgm:pt>
    <dgm:pt modelId="{601DE989-F13C-42D7-835D-79416C140CA1}">
      <dgm:prSet phldrT="[Text]" phldr="0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b="0" cap="none" spc="0" dirty="0" err="1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Thực</a:t>
          </a:r>
          <a:r>
            <a:rPr lang="en-US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b="0" cap="none" spc="0" dirty="0" err="1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hành</a:t>
          </a:r>
          <a:endParaRPr lang="en-US" b="0" cap="none" spc="0" dirty="0">
            <a:ln w="0"/>
            <a:solidFill>
              <a:schemeClr val="accent6">
                <a:lumMod val="50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A14E0114-A145-47E1-88CA-63CF46E41EE2}" type="parTrans" cxnId="{571C18BC-3505-4BC0-9ECC-2E7CAF8D3828}">
      <dgm:prSet/>
      <dgm:spPr/>
      <dgm:t>
        <a:bodyPr/>
        <a:lstStyle/>
        <a:p>
          <a:endParaRPr lang="en-US"/>
        </a:p>
      </dgm:t>
    </dgm:pt>
    <dgm:pt modelId="{E6DE6761-2FF7-4FCB-AB39-A69D48DC0759}" type="sibTrans" cxnId="{571C18BC-3505-4BC0-9ECC-2E7CAF8D3828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</a:endParaRPr>
        </a:p>
      </dgm:t>
    </dgm:pt>
    <dgm:pt modelId="{5FEACB47-D916-4AF7-9C31-18C8ACC631AC}">
      <dgm:prSet phldrT="[Text]" phldr="0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b="1" cap="none" spc="0" dirty="0" err="1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rPr>
            <a:t>Đánh</a:t>
          </a:r>
          <a:r>
            <a: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rPr>
            <a:t> </a:t>
          </a:r>
          <a:r>
            <a:rPr lang="en-US" b="1" cap="none" spc="0" dirty="0" err="1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rPr>
            <a:t>giá</a:t>
          </a:r>
          <a:endParaRPr lang="en-US" b="1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A7F212E8-F7D9-463A-BCF1-A5AA21C936F3}" type="parTrans" cxnId="{50942462-89E3-4F87-AACB-67D7A4E250A4}">
      <dgm:prSet/>
      <dgm:spPr/>
      <dgm:t>
        <a:bodyPr/>
        <a:lstStyle/>
        <a:p>
          <a:endParaRPr lang="en-US"/>
        </a:p>
      </dgm:t>
    </dgm:pt>
    <dgm:pt modelId="{78F6B4B1-5FFA-4DF5-8D5D-120031B35EFD}" type="sibTrans" cxnId="{50942462-89E3-4F87-AACB-67D7A4E250A4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</a:endParaRPr>
        </a:p>
      </dgm:t>
    </dgm:pt>
    <dgm:pt modelId="{289E9A4A-0579-4B57-AC39-08864FF70D7D}">
      <dgm:prSet phldrT="[Text]" phldr="0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b="1" cap="none" spc="0" dirty="0" err="1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rPr>
            <a:t>Phát</a:t>
          </a:r>
          <a:r>
            <a: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rPr>
            <a:t> </a:t>
          </a:r>
          <a:r>
            <a:rPr lang="en-US" b="1" cap="none" spc="0" dirty="0" err="1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rPr>
            <a:t>triển</a:t>
          </a:r>
          <a:endParaRPr lang="en-US" b="1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0EF3FF0C-5C6E-443B-B296-19A57CBFA44F}" type="parTrans" cxnId="{9B329F47-E07F-48FE-8F38-54B650A86A91}">
      <dgm:prSet/>
      <dgm:spPr/>
      <dgm:t>
        <a:bodyPr/>
        <a:lstStyle/>
        <a:p>
          <a:endParaRPr lang="en-US"/>
        </a:p>
      </dgm:t>
    </dgm:pt>
    <dgm:pt modelId="{F48E0F08-246A-4450-B69A-3CEA3823916D}" type="sibTrans" cxnId="{9B329F47-E07F-48FE-8F38-54B650A86A91}">
      <dgm:prSet/>
      <dgm:spPr/>
      <dgm:t>
        <a:bodyPr/>
        <a:lstStyle/>
        <a:p>
          <a:endParaRPr lang="en-US"/>
        </a:p>
      </dgm:t>
    </dgm:pt>
    <dgm:pt modelId="{11580859-81C4-482D-B2C7-22F4FA164C95}" type="pres">
      <dgm:prSet presAssocID="{D14685D7-D1FF-456A-8B82-DE660A9E1997}" presName="Name0" presStyleCnt="0">
        <dgm:presLayoutVars>
          <dgm:dir/>
          <dgm:resizeHandles val="exact"/>
        </dgm:presLayoutVars>
      </dgm:prSet>
      <dgm:spPr/>
    </dgm:pt>
    <dgm:pt modelId="{0705293F-BDD3-4C29-BB19-80A17DEF51BC}" type="pres">
      <dgm:prSet presAssocID="{0EFC38EE-DE3C-44E6-94C1-B7AACF01B009}" presName="node" presStyleLbl="node1" presStyleIdx="0" presStyleCnt="4" custLinFactNeighborX="-3152" custLinFactNeighborY="1401">
        <dgm:presLayoutVars>
          <dgm:bulletEnabled val="1"/>
        </dgm:presLayoutVars>
      </dgm:prSet>
      <dgm:spPr/>
    </dgm:pt>
    <dgm:pt modelId="{61C37744-227F-4614-A042-15A6FF77FE3E}" type="pres">
      <dgm:prSet presAssocID="{CB147A42-132F-4CF0-88CE-E4C20EE90303}" presName="sibTrans" presStyleLbl="sibTrans2D1" presStyleIdx="0" presStyleCnt="3"/>
      <dgm:spPr/>
    </dgm:pt>
    <dgm:pt modelId="{55390B1C-27CE-4A35-884A-2B2E9C88772A}" type="pres">
      <dgm:prSet presAssocID="{CB147A42-132F-4CF0-88CE-E4C20EE90303}" presName="connectorText" presStyleLbl="sibTrans2D1" presStyleIdx="0" presStyleCnt="3"/>
      <dgm:spPr/>
    </dgm:pt>
    <dgm:pt modelId="{BF306583-6809-46A6-8203-DBEC2BEE0D9F}" type="pres">
      <dgm:prSet presAssocID="{601DE989-F13C-42D7-835D-79416C140CA1}" presName="node" presStyleLbl="node1" presStyleIdx="1" presStyleCnt="4">
        <dgm:presLayoutVars>
          <dgm:bulletEnabled val="1"/>
        </dgm:presLayoutVars>
      </dgm:prSet>
      <dgm:spPr/>
    </dgm:pt>
    <dgm:pt modelId="{CB4071F9-C7C3-44AF-8B93-84FD194DD4D0}" type="pres">
      <dgm:prSet presAssocID="{E6DE6761-2FF7-4FCB-AB39-A69D48DC0759}" presName="sibTrans" presStyleLbl="sibTrans2D1" presStyleIdx="1" presStyleCnt="3"/>
      <dgm:spPr/>
    </dgm:pt>
    <dgm:pt modelId="{87B150BD-DC45-483B-8C76-82F258BCE649}" type="pres">
      <dgm:prSet presAssocID="{E6DE6761-2FF7-4FCB-AB39-A69D48DC0759}" presName="connectorText" presStyleLbl="sibTrans2D1" presStyleIdx="1" presStyleCnt="3"/>
      <dgm:spPr/>
    </dgm:pt>
    <dgm:pt modelId="{B15A18C7-9E7A-4B75-A7DE-A3544A1A4A24}" type="pres">
      <dgm:prSet presAssocID="{5FEACB47-D916-4AF7-9C31-18C8ACC631AC}" presName="node" presStyleLbl="node1" presStyleIdx="2" presStyleCnt="4">
        <dgm:presLayoutVars>
          <dgm:bulletEnabled val="1"/>
        </dgm:presLayoutVars>
      </dgm:prSet>
      <dgm:spPr/>
    </dgm:pt>
    <dgm:pt modelId="{76A758D5-736A-4D1D-8161-9EEA32B447EB}" type="pres">
      <dgm:prSet presAssocID="{78F6B4B1-5FFA-4DF5-8D5D-120031B35EFD}" presName="sibTrans" presStyleLbl="sibTrans2D1" presStyleIdx="2" presStyleCnt="3"/>
      <dgm:spPr/>
    </dgm:pt>
    <dgm:pt modelId="{03FF5BCD-4ED1-4BE8-A68A-7016E51BF51C}" type="pres">
      <dgm:prSet presAssocID="{78F6B4B1-5FFA-4DF5-8D5D-120031B35EFD}" presName="connectorText" presStyleLbl="sibTrans2D1" presStyleIdx="2" presStyleCnt="3"/>
      <dgm:spPr/>
    </dgm:pt>
    <dgm:pt modelId="{F8033068-042C-447C-A150-C94113351D33}" type="pres">
      <dgm:prSet presAssocID="{289E9A4A-0579-4B57-AC39-08864FF70D7D}" presName="node" presStyleLbl="node1" presStyleIdx="3" presStyleCnt="4" custLinFactNeighborX="-3152" custLinFactNeighborY="1401">
        <dgm:presLayoutVars>
          <dgm:bulletEnabled val="1"/>
        </dgm:presLayoutVars>
      </dgm:prSet>
      <dgm:spPr/>
    </dgm:pt>
  </dgm:ptLst>
  <dgm:cxnLst>
    <dgm:cxn modelId="{87780E37-8C07-4259-9C15-C775CB10B67E}" type="presOf" srcId="{0EFC38EE-DE3C-44E6-94C1-B7AACF01B009}" destId="{0705293F-BDD3-4C29-BB19-80A17DEF51BC}" srcOrd="0" destOrd="0" presId="urn:microsoft.com/office/officeart/2005/8/layout/process1"/>
    <dgm:cxn modelId="{9B42653F-765E-4EA9-BD5B-8922F731D467}" type="presOf" srcId="{D14685D7-D1FF-456A-8B82-DE660A9E1997}" destId="{11580859-81C4-482D-B2C7-22F4FA164C95}" srcOrd="0" destOrd="0" presId="urn:microsoft.com/office/officeart/2005/8/layout/process1"/>
    <dgm:cxn modelId="{50942462-89E3-4F87-AACB-67D7A4E250A4}" srcId="{D14685D7-D1FF-456A-8B82-DE660A9E1997}" destId="{5FEACB47-D916-4AF7-9C31-18C8ACC631AC}" srcOrd="2" destOrd="0" parTransId="{A7F212E8-F7D9-463A-BCF1-A5AA21C936F3}" sibTransId="{78F6B4B1-5FFA-4DF5-8D5D-120031B35EFD}"/>
    <dgm:cxn modelId="{9B329F47-E07F-48FE-8F38-54B650A86A91}" srcId="{D14685D7-D1FF-456A-8B82-DE660A9E1997}" destId="{289E9A4A-0579-4B57-AC39-08864FF70D7D}" srcOrd="3" destOrd="0" parTransId="{0EF3FF0C-5C6E-443B-B296-19A57CBFA44F}" sibTransId="{F48E0F08-246A-4450-B69A-3CEA3823916D}"/>
    <dgm:cxn modelId="{F6F0B86E-6E0F-4C26-8069-112AAEB1267A}" type="presOf" srcId="{CB147A42-132F-4CF0-88CE-E4C20EE90303}" destId="{61C37744-227F-4614-A042-15A6FF77FE3E}" srcOrd="0" destOrd="0" presId="urn:microsoft.com/office/officeart/2005/8/layout/process1"/>
    <dgm:cxn modelId="{38D15274-CF5C-424D-B67D-303304B1BAC3}" type="presOf" srcId="{5FEACB47-D916-4AF7-9C31-18C8ACC631AC}" destId="{B15A18C7-9E7A-4B75-A7DE-A3544A1A4A24}" srcOrd="0" destOrd="0" presId="urn:microsoft.com/office/officeart/2005/8/layout/process1"/>
    <dgm:cxn modelId="{477D7E78-6B86-4803-A333-D62591876BDC}" type="presOf" srcId="{601DE989-F13C-42D7-835D-79416C140CA1}" destId="{BF306583-6809-46A6-8203-DBEC2BEE0D9F}" srcOrd="0" destOrd="0" presId="urn:microsoft.com/office/officeart/2005/8/layout/process1"/>
    <dgm:cxn modelId="{CC15EE8D-5A9C-4AC6-9BE4-0ADDC2BCC2E9}" type="presOf" srcId="{E6DE6761-2FF7-4FCB-AB39-A69D48DC0759}" destId="{CB4071F9-C7C3-44AF-8B93-84FD194DD4D0}" srcOrd="0" destOrd="0" presId="urn:microsoft.com/office/officeart/2005/8/layout/process1"/>
    <dgm:cxn modelId="{F7D9F38E-2BE3-4E21-B0D7-A2A12DA78D63}" type="presOf" srcId="{289E9A4A-0579-4B57-AC39-08864FF70D7D}" destId="{F8033068-042C-447C-A150-C94113351D33}" srcOrd="0" destOrd="0" presId="urn:microsoft.com/office/officeart/2005/8/layout/process1"/>
    <dgm:cxn modelId="{F5AE8091-9A8A-4C9F-9217-03FA9B205791}" type="presOf" srcId="{78F6B4B1-5FFA-4DF5-8D5D-120031B35EFD}" destId="{76A758D5-736A-4D1D-8161-9EEA32B447EB}" srcOrd="0" destOrd="0" presId="urn:microsoft.com/office/officeart/2005/8/layout/process1"/>
    <dgm:cxn modelId="{80A1D7BA-BAE4-4516-BD00-73345ABF1674}" type="presOf" srcId="{CB147A42-132F-4CF0-88CE-E4C20EE90303}" destId="{55390B1C-27CE-4A35-884A-2B2E9C88772A}" srcOrd="1" destOrd="0" presId="urn:microsoft.com/office/officeart/2005/8/layout/process1"/>
    <dgm:cxn modelId="{571C18BC-3505-4BC0-9ECC-2E7CAF8D3828}" srcId="{D14685D7-D1FF-456A-8B82-DE660A9E1997}" destId="{601DE989-F13C-42D7-835D-79416C140CA1}" srcOrd="1" destOrd="0" parTransId="{A14E0114-A145-47E1-88CA-63CF46E41EE2}" sibTransId="{E6DE6761-2FF7-4FCB-AB39-A69D48DC0759}"/>
    <dgm:cxn modelId="{BCD304CC-8443-481C-A9F2-1F41F174598B}" type="presOf" srcId="{E6DE6761-2FF7-4FCB-AB39-A69D48DC0759}" destId="{87B150BD-DC45-483B-8C76-82F258BCE649}" srcOrd="1" destOrd="0" presId="urn:microsoft.com/office/officeart/2005/8/layout/process1"/>
    <dgm:cxn modelId="{5F21C3D1-D440-4A9A-A3E2-81D4F6833678}" type="presOf" srcId="{78F6B4B1-5FFA-4DF5-8D5D-120031B35EFD}" destId="{03FF5BCD-4ED1-4BE8-A68A-7016E51BF51C}" srcOrd="1" destOrd="0" presId="urn:microsoft.com/office/officeart/2005/8/layout/process1"/>
    <dgm:cxn modelId="{AF08A6F8-BE83-403D-88CD-AFDA25E75698}" srcId="{D14685D7-D1FF-456A-8B82-DE660A9E1997}" destId="{0EFC38EE-DE3C-44E6-94C1-B7AACF01B009}" srcOrd="0" destOrd="0" parTransId="{2BEE0640-BABD-4FE5-AB77-D1CBC17D8CD3}" sibTransId="{CB147A42-132F-4CF0-88CE-E4C20EE90303}"/>
    <dgm:cxn modelId="{A7DD427D-58DC-4FCD-BEE8-7DBE4B55CB9A}" type="presParOf" srcId="{11580859-81C4-482D-B2C7-22F4FA164C95}" destId="{0705293F-BDD3-4C29-BB19-80A17DEF51BC}" srcOrd="0" destOrd="0" presId="urn:microsoft.com/office/officeart/2005/8/layout/process1"/>
    <dgm:cxn modelId="{4552FA98-8982-4763-94BF-F04A9EDEC158}" type="presParOf" srcId="{11580859-81C4-482D-B2C7-22F4FA164C95}" destId="{61C37744-227F-4614-A042-15A6FF77FE3E}" srcOrd="1" destOrd="0" presId="urn:microsoft.com/office/officeart/2005/8/layout/process1"/>
    <dgm:cxn modelId="{78CAF69B-C489-4F88-8D91-8E09B14D3EBA}" type="presParOf" srcId="{61C37744-227F-4614-A042-15A6FF77FE3E}" destId="{55390B1C-27CE-4A35-884A-2B2E9C88772A}" srcOrd="0" destOrd="0" presId="urn:microsoft.com/office/officeart/2005/8/layout/process1"/>
    <dgm:cxn modelId="{32A3EB8C-ED2B-49D8-B830-D55D374A398B}" type="presParOf" srcId="{11580859-81C4-482D-B2C7-22F4FA164C95}" destId="{BF306583-6809-46A6-8203-DBEC2BEE0D9F}" srcOrd="2" destOrd="0" presId="urn:microsoft.com/office/officeart/2005/8/layout/process1"/>
    <dgm:cxn modelId="{8CE0D24F-5354-41B2-A312-ECC4C227BD73}" type="presParOf" srcId="{11580859-81C4-482D-B2C7-22F4FA164C95}" destId="{CB4071F9-C7C3-44AF-8B93-84FD194DD4D0}" srcOrd="3" destOrd="0" presId="urn:microsoft.com/office/officeart/2005/8/layout/process1"/>
    <dgm:cxn modelId="{6927FCF9-E03F-4B26-854F-EBA88C6F7AE5}" type="presParOf" srcId="{CB4071F9-C7C3-44AF-8B93-84FD194DD4D0}" destId="{87B150BD-DC45-483B-8C76-82F258BCE649}" srcOrd="0" destOrd="0" presId="urn:microsoft.com/office/officeart/2005/8/layout/process1"/>
    <dgm:cxn modelId="{5CBE8D5A-960D-4E08-A338-8319384B45DA}" type="presParOf" srcId="{11580859-81C4-482D-B2C7-22F4FA164C95}" destId="{B15A18C7-9E7A-4B75-A7DE-A3544A1A4A24}" srcOrd="4" destOrd="0" presId="urn:microsoft.com/office/officeart/2005/8/layout/process1"/>
    <dgm:cxn modelId="{EAD39E0C-4691-4C67-9B9F-604037D28777}" type="presParOf" srcId="{11580859-81C4-482D-B2C7-22F4FA164C95}" destId="{76A758D5-736A-4D1D-8161-9EEA32B447EB}" srcOrd="5" destOrd="0" presId="urn:microsoft.com/office/officeart/2005/8/layout/process1"/>
    <dgm:cxn modelId="{4AADA68D-3F9B-4B37-BA2F-EE88EAD5D613}" type="presParOf" srcId="{76A758D5-736A-4D1D-8161-9EEA32B447EB}" destId="{03FF5BCD-4ED1-4BE8-A68A-7016E51BF51C}" srcOrd="0" destOrd="0" presId="urn:microsoft.com/office/officeart/2005/8/layout/process1"/>
    <dgm:cxn modelId="{AEF4F8D3-3522-4E71-90DC-980611633748}" type="presParOf" srcId="{11580859-81C4-482D-B2C7-22F4FA164C95}" destId="{F8033068-042C-447C-A150-C94113351D3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5293F-BDD3-4C29-BB19-80A17DEF51BC}">
      <dsp:nvSpPr>
        <dsp:cNvPr id="0" name=""/>
        <dsp:cNvSpPr/>
      </dsp:nvSpPr>
      <dsp:spPr>
        <a:xfrm>
          <a:off x="0" y="2408511"/>
          <a:ext cx="1748764" cy="1049258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rnd" cmpd="sng" algn="ctr">
          <a:solidFill>
            <a:schemeClr val="accent1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rPr>
            <a:t>Học </a:t>
          </a:r>
          <a:r>
            <a:rPr lang="en-US" sz="2800" b="1" kern="1200" cap="none" spc="0" dirty="0" err="1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rPr>
            <a:t>tập</a:t>
          </a:r>
          <a:endParaRPr lang="en-US" sz="2800" b="1" kern="1200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6">
                <a:lumMod val="50000"/>
              </a:schemeClr>
            </a:solidFill>
            <a:effectLst/>
          </a:endParaRPr>
        </a:p>
      </dsp:txBody>
      <dsp:txXfrm>
        <a:off x="30732" y="2439243"/>
        <a:ext cx="1687300" cy="987794"/>
      </dsp:txXfrm>
    </dsp:sp>
    <dsp:sp modelId="{61C37744-227F-4614-A042-15A6FF77FE3E}">
      <dsp:nvSpPr>
        <dsp:cNvPr id="0" name=""/>
        <dsp:cNvSpPr/>
      </dsp:nvSpPr>
      <dsp:spPr>
        <a:xfrm rot="21579393">
          <a:off x="1924637" y="2708881"/>
          <a:ext cx="372864" cy="4336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solidFill>
              <a:schemeClr val="accent6">
                <a:lumMod val="50000"/>
              </a:schemeClr>
            </a:solidFill>
          </a:endParaRPr>
        </a:p>
      </dsp:txBody>
      <dsp:txXfrm>
        <a:off x="1924638" y="2795955"/>
        <a:ext cx="261005" cy="260215"/>
      </dsp:txXfrm>
    </dsp:sp>
    <dsp:sp modelId="{BF306583-6809-46A6-8203-DBEC2BEE0D9F}">
      <dsp:nvSpPr>
        <dsp:cNvPr id="0" name=""/>
        <dsp:cNvSpPr/>
      </dsp:nvSpPr>
      <dsp:spPr>
        <a:xfrm>
          <a:off x="2452269" y="2393811"/>
          <a:ext cx="1748764" cy="1049258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rnd" cmpd="sng" algn="ctr">
          <a:solidFill>
            <a:schemeClr val="accent1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cap="none" spc="0" dirty="0" err="1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Thực</a:t>
          </a:r>
          <a:r>
            <a:rPr lang="en-US" sz="2800" b="0" kern="120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 </a:t>
          </a:r>
          <a:r>
            <a:rPr lang="en-US" sz="2800" b="0" kern="1200" cap="none" spc="0" dirty="0" err="1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hành</a:t>
          </a:r>
          <a:endParaRPr lang="en-US" sz="2800" b="0" kern="1200" cap="none" spc="0" dirty="0">
            <a:ln w="0"/>
            <a:solidFill>
              <a:schemeClr val="accent6">
                <a:lumMod val="50000"/>
              </a:schemeClr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483001" y="2424543"/>
        <a:ext cx="1687300" cy="987794"/>
      </dsp:txXfrm>
    </dsp:sp>
    <dsp:sp modelId="{CB4071F9-C7C3-44AF-8B93-84FD194DD4D0}">
      <dsp:nvSpPr>
        <dsp:cNvPr id="0" name=""/>
        <dsp:cNvSpPr/>
      </dsp:nvSpPr>
      <dsp:spPr>
        <a:xfrm>
          <a:off x="4375910" y="2701594"/>
          <a:ext cx="370738" cy="4336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solidFill>
              <a:schemeClr val="accent6">
                <a:lumMod val="50000"/>
              </a:schemeClr>
            </a:solidFill>
          </a:endParaRPr>
        </a:p>
      </dsp:txBody>
      <dsp:txXfrm>
        <a:off x="4375910" y="2788333"/>
        <a:ext cx="259517" cy="260215"/>
      </dsp:txXfrm>
    </dsp:sp>
    <dsp:sp modelId="{B15A18C7-9E7A-4B75-A7DE-A3544A1A4A24}">
      <dsp:nvSpPr>
        <dsp:cNvPr id="0" name=""/>
        <dsp:cNvSpPr/>
      </dsp:nvSpPr>
      <dsp:spPr>
        <a:xfrm>
          <a:off x="4900539" y="2393811"/>
          <a:ext cx="1748764" cy="1049258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rnd" cmpd="sng" algn="ctr">
          <a:solidFill>
            <a:schemeClr val="accent1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 dirty="0" err="1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rPr>
            <a:t>Đánh</a:t>
          </a:r>
          <a:r>
            <a:rPr lang="en-US" sz="28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rPr>
            <a:t> </a:t>
          </a:r>
          <a:r>
            <a:rPr lang="en-US" sz="2800" b="1" kern="1200" cap="none" spc="0" dirty="0" err="1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rPr>
            <a:t>giá</a:t>
          </a:r>
          <a:endParaRPr lang="en-US" sz="2800" b="1" kern="1200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6">
                <a:lumMod val="50000"/>
              </a:schemeClr>
            </a:solidFill>
            <a:effectLst/>
          </a:endParaRPr>
        </a:p>
      </dsp:txBody>
      <dsp:txXfrm>
        <a:off x="4931271" y="2424543"/>
        <a:ext cx="1687300" cy="987794"/>
      </dsp:txXfrm>
    </dsp:sp>
    <dsp:sp modelId="{76A758D5-736A-4D1D-8161-9EEA32B447EB}">
      <dsp:nvSpPr>
        <dsp:cNvPr id="0" name=""/>
        <dsp:cNvSpPr/>
      </dsp:nvSpPr>
      <dsp:spPr>
        <a:xfrm rot="20829">
          <a:off x="6818665" y="2709005"/>
          <a:ext cx="359058" cy="4336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>
            <a:solidFill>
              <a:schemeClr val="accent6">
                <a:lumMod val="50000"/>
              </a:schemeClr>
            </a:solidFill>
          </a:endParaRPr>
        </a:p>
      </dsp:txBody>
      <dsp:txXfrm>
        <a:off x="6818666" y="2795418"/>
        <a:ext cx="251341" cy="260215"/>
      </dsp:txXfrm>
    </dsp:sp>
    <dsp:sp modelId="{F8033068-042C-447C-A150-C94113351D33}">
      <dsp:nvSpPr>
        <dsp:cNvPr id="0" name=""/>
        <dsp:cNvSpPr/>
      </dsp:nvSpPr>
      <dsp:spPr>
        <a:xfrm>
          <a:off x="7326761" y="2408511"/>
          <a:ext cx="1748764" cy="1049258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rnd" cmpd="sng" algn="ctr">
          <a:solidFill>
            <a:schemeClr val="accent1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 dirty="0" err="1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rPr>
            <a:t>Phát</a:t>
          </a:r>
          <a:r>
            <a:rPr lang="en-US" sz="2800" b="1" kern="12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rPr>
            <a:t> </a:t>
          </a:r>
          <a:r>
            <a:rPr lang="en-US" sz="2800" b="1" kern="1200" cap="none" spc="0" dirty="0" err="1">
              <a:ln w="22225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/>
            </a:rPr>
            <a:t>triển</a:t>
          </a:r>
          <a:endParaRPr lang="en-US" sz="2800" b="1" kern="1200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6">
                <a:lumMod val="50000"/>
              </a:schemeClr>
            </a:solidFill>
            <a:effectLst/>
          </a:endParaRPr>
        </a:p>
      </dsp:txBody>
      <dsp:txXfrm>
        <a:off x="7357493" y="2439243"/>
        <a:ext cx="1687300" cy="987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4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82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535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4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2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9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4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5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7E63-4B6B-4C4C-87FF-6855A9C1E6C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AEDE7CE-D809-4607-A702-785B5573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B5CFFD-77DB-E042-37F4-960FCB5327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758129"/>
              </p:ext>
            </p:extLst>
          </p:nvPr>
        </p:nvGraphicFramePr>
        <p:xfrm>
          <a:off x="1545213" y="271955"/>
          <a:ext cx="9101574" cy="5836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Acorn outline">
            <a:extLst>
              <a:ext uri="{FF2B5EF4-FFF2-40B4-BE49-F238E27FC236}">
                <a16:creationId xmlns:a16="http://schemas.microsoft.com/office/drawing/2014/main" id="{84A6B1B5-B117-A396-BD2D-AFA7F9226B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8593" y="1659310"/>
            <a:ext cx="914400" cy="914400"/>
          </a:xfrm>
          <a:prstGeom prst="rect">
            <a:avLst/>
          </a:prstGeom>
        </p:spPr>
      </p:pic>
      <p:pic>
        <p:nvPicPr>
          <p:cNvPr id="10" name="Graphic 9" descr="Airplane outline">
            <a:extLst>
              <a:ext uri="{FF2B5EF4-FFF2-40B4-BE49-F238E27FC236}">
                <a16:creationId xmlns:a16="http://schemas.microsoft.com/office/drawing/2014/main" id="{0483BCE3-9623-2977-F27D-6F1437DF22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9009" y="1659310"/>
            <a:ext cx="914400" cy="914400"/>
          </a:xfrm>
          <a:prstGeom prst="rect">
            <a:avLst/>
          </a:prstGeom>
        </p:spPr>
      </p:pic>
      <p:pic>
        <p:nvPicPr>
          <p:cNvPr id="12" name="Graphic 11" descr="Alien Face outline">
            <a:extLst>
              <a:ext uri="{FF2B5EF4-FFF2-40B4-BE49-F238E27FC236}">
                <a16:creationId xmlns:a16="http://schemas.microsoft.com/office/drawing/2014/main" id="{ACE7A133-7785-BEE7-9F8A-9FE8BA58AE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05897" y="1659310"/>
            <a:ext cx="914400" cy="914400"/>
          </a:xfrm>
          <a:prstGeom prst="rect">
            <a:avLst/>
          </a:prstGeom>
        </p:spPr>
      </p:pic>
      <p:pic>
        <p:nvPicPr>
          <p:cNvPr id="14" name="Graphic 13" descr="Angel face outline outline">
            <a:extLst>
              <a:ext uri="{FF2B5EF4-FFF2-40B4-BE49-F238E27FC236}">
                <a16:creationId xmlns:a16="http://schemas.microsoft.com/office/drawing/2014/main" id="{E2A2C001-B942-FEF1-6397-B296A848E7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71703" y="16593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448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2025-09-30T06:11:50Z</dcterms:created>
  <dcterms:modified xsi:type="dcterms:W3CDTF">2025-09-30T06:16:04Z</dcterms:modified>
</cp:coreProperties>
</file>