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6AFC-1147-EC4C-1F8B-5A6FE7C76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EAB5E-638C-E116-14D0-D403F54CB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26755-5DD5-1DE6-4ECD-1E147825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644EB-7861-B3B9-799F-3A0420D3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3657-4907-E6C5-9B3F-D6CDE09B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6197-F902-A293-3E39-60196098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8FD76-933B-1D80-06FA-5E6A7C2FB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30D8E-FDB3-DC36-2D67-074D8215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6E8D4-4ADE-37C8-5D61-E6A5F7DB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2D27D-EC29-E481-8A10-45E4697B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E16E9-8469-8EDC-0942-6ECF4816F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31BE5-D937-55BB-A525-20BCDC38A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066F-AF15-BDB7-F62D-9CAB9F45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4096-690E-9F73-161F-BF829F9A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D53A-6C41-2191-820B-1B83FA5E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E9A2-DDB2-3F09-D913-ED3E7E82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2E376-0F30-A86A-BD4E-0B89F003F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CEEF-64DB-9048-2D32-B22140D6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D0A8-60AE-76A4-5E8E-EEE0F7D4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11B8-77D2-6C5F-4563-EFB96291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64BC-11C6-164E-6E12-E1B9FBA3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084D2-2BB0-3745-01B1-EA66E313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DBCC-F96E-C3DF-9968-784F62B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ABF7-0554-EEFE-E535-69FAA70F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1744-0530-CFA9-EB97-D1314B4D5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21D8-16CE-3B41-3A8C-7A77355A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6792-74B6-55C4-9341-378406C12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9B8EA-6512-004C-15CF-A89316A81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739E-84BB-010E-177E-48D636C0A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8E51-B37E-78B5-2D94-7BB8741A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59D4-9448-CBE2-ABE3-E699DC75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CDFB-F60A-CCE9-A051-B187DC67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BBA40-5A59-86BE-AA9D-73F943C7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6E1E5-5EF3-6DE6-D363-82935E16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C62E5-3CCF-198E-1B7A-4D35E3D42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F6853-957E-B0C0-3907-343EC0B7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84087-C35E-565C-E130-A858B586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0BE7C-A606-057A-9B1A-46200D39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7F043-4CFA-FAFE-6A2D-E282F038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8DF7-989D-463F-A234-86B43CF2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72253-0510-7D70-EEDD-E5828DAF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9B2C0-8430-6CE5-F7F7-AFCA7F86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5DD87-4818-30D6-46D8-802993D2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56D70-F585-C3E2-FBA0-2FBB4DED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16278-17D7-6099-AE48-1146EAFE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30AEC-44AC-11EB-53CC-3F8BAEB5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7DDC-3B94-C483-D18A-A0B910C70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104F-6B5B-4581-5014-BFB895F0A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96820-C25F-CB8F-1990-7C13C982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D4FEE-32A8-80A4-C2EE-61333530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56CF5-F715-0BD4-3865-303FA697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E18B1-11CC-40BF-9190-132FCE79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CD59-1A1A-5ACE-36B8-67E1292B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FE3AC-1650-52B8-CBBE-5EC448BC5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E2FB3-E397-6848-136F-69E38E56C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2004D-2EB2-D790-B8E3-3560D899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AFD2A-2C77-AF39-39F4-53E5BCBA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3D14-F1ED-DE43-B08B-C25F2316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8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E5730-FD04-EE34-AE6A-8F23C94A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BA9B8-1021-AD15-317D-DA18F376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5AB7-7643-B189-0E74-366870E86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83C9D-0BB5-4059-992F-C4B7F0BB94E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4DED-3FB8-186F-551A-3BF942923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A637-2C69-EEEC-1627-E824C6118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2640B-E64B-41A5-92D8-3E0B8A127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119DCE-E897-7320-4F99-8788DA04E93E}"/>
              </a:ext>
            </a:extLst>
          </p:cNvPr>
          <p:cNvSpPr/>
          <p:nvPr/>
        </p:nvSpPr>
        <p:spPr>
          <a:xfrm>
            <a:off x="3267648" y="3114255"/>
            <a:ext cx="3436536" cy="1969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14C67-0306-2989-C2F1-198044A04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151" y="230536"/>
            <a:ext cx="6725697" cy="1369664"/>
          </a:xfrm>
        </p:spPr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5" name="Picture 4" descr="A person with his hand on his head&#10;&#10;AI-generated content may be incorrect.">
            <a:extLst>
              <a:ext uri="{FF2B5EF4-FFF2-40B4-BE49-F238E27FC236}">
                <a16:creationId xmlns:a16="http://schemas.microsoft.com/office/drawing/2014/main" id="{CF4100BF-9C04-5576-BE2B-E4829DF9C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85" y="2027220"/>
            <a:ext cx="3107662" cy="41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9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Hình ảnh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2025-09-30T05:17:14Z</dcterms:created>
  <dcterms:modified xsi:type="dcterms:W3CDTF">2025-09-30T05:20:38Z</dcterms:modified>
</cp:coreProperties>
</file>