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9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8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15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94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5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4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8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5F79-E3AD-4279-BE09-E854D4922B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E1BA3B-8ED0-4F61-A8D4-F9FF110DF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6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C08A-B01C-44B9-DD6D-847D320EF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2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7AB2-5ABD-BD8C-62FE-80D40FC3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28" y="468923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6F11-6B0F-3CA2-798A-E8806C182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Nguyễn Huy Bình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22/05/2007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:…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Học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1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3603-62B9-85F8-FF1D-4A3805AA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1181-D3CE-C677-6245-7C2F01225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BB97C-DF13-EF56-E10F-D6F82C260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9352" y="2160589"/>
            <a:ext cx="4184034" cy="388077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Jollibee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his hand on his head&#10;&#10;AI-generated content may be incorrect.">
            <a:extLst>
              <a:ext uri="{FF2B5EF4-FFF2-40B4-BE49-F238E27FC236}">
                <a16:creationId xmlns:a16="http://schemas.microsoft.com/office/drawing/2014/main" id="{692F1184-D688-7CA8-DF2F-62488B189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89" y="477017"/>
            <a:ext cx="4785737" cy="6380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89664-E728-3EC7-64AA-F5F0BD3F8114}"/>
              </a:ext>
            </a:extLst>
          </p:cNvPr>
          <p:cNvSpPr txBox="1"/>
          <p:nvPr/>
        </p:nvSpPr>
        <p:spPr>
          <a:xfrm>
            <a:off x="6219930" y="633046"/>
            <a:ext cx="3104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nhé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:&gt;</a:t>
            </a:r>
          </a:p>
        </p:txBody>
      </p:sp>
    </p:spTree>
    <p:extLst>
      <p:ext uri="{BB962C8B-B14F-4D97-AF65-F5344CB8AC3E}">
        <p14:creationId xmlns:p14="http://schemas.microsoft.com/office/powerpoint/2010/main" val="4134561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51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Times New Roman</vt:lpstr>
      <vt:lpstr>Trebuchet MS</vt:lpstr>
      <vt:lpstr>Wingdings 3</vt:lpstr>
      <vt:lpstr>Facet</vt:lpstr>
      <vt:lpstr>Giới thiệu bản thân</vt:lpstr>
      <vt:lpstr>Thông tin cá nhân </vt:lpstr>
      <vt:lpstr>Sở thích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2025-09-30T05:05:01Z</dcterms:created>
  <dcterms:modified xsi:type="dcterms:W3CDTF">2025-09-30T05:16:30Z</dcterms:modified>
</cp:coreProperties>
</file>