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  <p:sldMasterId id="2147483719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2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44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45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7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7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49F15-7DDC-F336-54D1-33EA8562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1D62A-C5AF-D90F-45CC-6BE634F63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9BA2-20C1-3F42-37E7-728285EA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299A-9111-54F2-B778-FE6042AC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2315-6D73-E65F-C975-6792FA40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C2C0-00EB-64A4-A331-A542D06A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2DA1-D1EF-1A56-FBB7-10150228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3536-0828-97CF-9E74-7EAFA783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8AC8-D02A-CABC-FC13-38BD710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0C02-AC89-989E-A25E-E9A4EF91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723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E954-4236-3019-91C1-821565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3F92-54D8-4A98-6BCD-0CF4B3A3A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BB691-1B12-6673-FB47-32F5CC99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35A43-87B7-71FB-B40F-2B27E0B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7E43-07D0-D8C5-AF77-B0FA558C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34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F055-DA2E-5E55-0DE0-ECF78DCA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3297-DAD6-5AD0-DF01-CE5505404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74D7-07C1-ACDB-834E-75AC2810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B5C84-C3DB-98A9-DB89-D78F72A4C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1B68F-3E58-2DC2-E32B-51CE7358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EA78E-1989-6EB4-7D2B-43418A9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43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7C33-5C3B-448D-EFB0-0C4EE3F8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66CAA-F0A6-6EAA-4A69-BB7015CD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07C52-2EEC-1040-04B7-7D6544763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7EFFEF-1878-1907-D428-7144084F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DE79C-B9D0-CBC0-A16F-77A3FEBEF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D99CB-BFE7-334C-445B-26DFAD36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4848AE-D06D-38BA-B480-20389353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5A04E-7483-E7E6-B1EA-531BFD4A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7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74B8-9C92-6F8F-7B34-E042C29C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CC9B-58E2-9310-3DC2-E8FE66A7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32BC9-0D5D-9103-4F21-073A2C09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95F49-EED4-5A23-E873-37285577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20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A6975-4978-2B6C-205F-03A2040F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8D502-29C9-0CBE-91B3-6DCD1F62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E8DCB-6DAC-E59E-7629-F5358838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02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932F-973E-397B-90C8-E6C71678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45A8-0137-07EC-74C3-07D0F3B4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F8273-2B5D-E39B-11B1-D7B1EB03E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79F9-EDD3-50EC-D87F-0C464681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95AEA-B723-D306-AE38-B3E0F5E2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23CA4-DF86-04C5-ED96-094EC11D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46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54C1-2F95-A0F8-08F8-7090F912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1BAEF-9E43-433D-CA2D-72C943868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73B69-3FD2-6FD0-FC30-C5F3B4CF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202A5-25BB-ABAD-FFEE-1C7122A7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BB4AF-1EFC-AA2B-4098-9080A81C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2BC5-A64A-F8CE-201E-CD3A88A3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28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0351-642C-3ECD-5CB2-35CA251A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5BA94-5E35-7388-0D93-BF9C6EB37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609D-88C9-B8C6-03F7-268D9EFD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269D9-E330-DDD3-2078-664BE26D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9CCD-14F4-3C57-AE14-695ED8C2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05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0A4D3-193A-F48D-E302-EF0D51ED4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6093-79EF-782A-0615-D5AA6188E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CDF1-3524-12A0-7D61-B124006B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6ECC9-69FB-3E1D-551E-07C0C2A3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21F70-D4E2-01B5-7295-09FB4C1F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4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7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5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8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4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4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36D67B63-EA6A-48D4-A30C-DD2E721CD3D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5A2434AA-EC78-47B9-AEFB-12AFF1C4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4" name="Picture 13" descr="A person with his hand on his head&#10;&#10;AI-generated content may be incorrect.">
            <a:extLst>
              <a:ext uri="{FF2B5EF4-FFF2-40B4-BE49-F238E27FC236}">
                <a16:creationId xmlns:a16="http://schemas.microsoft.com/office/drawing/2014/main" id="{EBAFFF73-52E9-AD36-2015-467B04698140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921998" y="5181600"/>
            <a:ext cx="127000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75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3DC49-2095-EE32-E76E-1A1A5F4A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CB8D7-EDAA-6DA4-F0C0-EF530F014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746C-3200-0F00-5C7D-4E80793BE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E5B8C-E955-42AD-B66C-F5FE51D242A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4E9C-FC20-A21E-6A49-1F188D7AE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0FA6-9282-9371-3ADE-ACBB532F8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BA439-2FD0-45AC-A814-0553182C1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AFF1-99EE-80AE-17D6-8DA2E1071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01236-2C74-8091-7245-17416235FF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50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Custom 1">
      <a:majorFont>
        <a:latin typeface="Times New Roman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Century Gothic</vt:lpstr>
      <vt:lpstr>Times New Roman</vt:lpstr>
      <vt:lpstr>Wingdings 3</vt:lpstr>
      <vt:lpstr>Slice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2025-09-30T05:29:34Z</dcterms:created>
  <dcterms:modified xsi:type="dcterms:W3CDTF">2025-09-30T05:37:16Z</dcterms:modified>
</cp:coreProperties>
</file>