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312FA-7AA0-22BB-30F9-93194A1FB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811F5-16F9-3C0E-12B0-80F7D366B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E1EC6-00CB-DE77-2548-C1B8C4C4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30E0-C11A-4B84-B34B-4E339FD21BDA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2036-BE9D-504F-3385-B34C4A1B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2F3AA-E7A6-B6B4-7568-F508F32F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B2F1-D45A-478C-B4D0-C21BF3A7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9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5CF2-6D34-8385-18CE-1AAAA137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903B1-52E7-BD63-277F-45362913E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964D8-0051-7BE2-8024-54FF92CC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30E0-C11A-4B84-B34B-4E339FD21BDA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65718-59D4-1CEC-08B0-F3581078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1979E-D19E-0BEA-D0A7-23AB2C56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B2F1-D45A-478C-B4D0-C21BF3A7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5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104AAE-814A-F6F1-8B55-0F6F4C9D0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64772-52C3-0226-49EB-755AD7AA8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80E60-FE99-2DA8-2E87-E4F75D89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30E0-C11A-4B84-B34B-4E339FD21BDA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ABE82-E93F-2233-0A0E-C9F2AB73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3A546-3769-F7EA-9372-505C219C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B2F1-D45A-478C-B4D0-C21BF3A7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7EB0-CF6A-C682-EC7D-E32D58AA0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6ADB5-EC3E-BDAD-3886-0350E57BF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E6BBD-2931-44D9-2B13-B02921A2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30E0-C11A-4B84-B34B-4E339FD21BDA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99BAC-4C99-4C0B-4AFB-A4371E03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C6C8F-A3E3-EC9C-DA94-E71F966A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B2F1-D45A-478C-B4D0-C21BF3A7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78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81D0-4EFB-6630-FD8C-5F3B5A1E5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0ACC5-163B-2102-9C4D-B42C21A74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4FF6C-E6E4-E0E9-98A9-8DD4A0D0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30E0-C11A-4B84-B34B-4E339FD21BDA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58A46-4806-F408-CB23-760E935D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8FD6E-62C3-C026-AA9F-C9F02885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B2F1-D45A-478C-B4D0-C21BF3A7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07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B30E-C742-E8EF-AB98-D121FF29A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D7766-898A-4015-428D-ADDF66F1E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3FC7C-5B8B-25D5-8BE8-2D6632B55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AFC49-4690-EA71-FE7F-1A6BDB2DC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30E0-C11A-4B84-B34B-4E339FD21BDA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A2BD1-3F6F-A0AC-4D69-A6AD9064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8C476-8A33-9361-12EC-CCCAADD3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B2F1-D45A-478C-B4D0-C21BF3A7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9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6F145-D3F0-5F49-8E13-15C74A657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03DDA-4601-85F1-590F-8BE9D63F7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B21BA-6C24-A7AF-181F-182152EAF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E4E3E-9D66-7814-C056-C8E493C62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FEC3D-8AE6-7EC7-0376-6F83295A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8AAEF5-948A-C7A0-2ECD-5E0B7432B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30E0-C11A-4B84-B34B-4E339FD21BDA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32287-169A-B0A6-AE36-657A520C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B9B9E6-5646-1F34-2C5F-BFFE8794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B2F1-D45A-478C-B4D0-C21BF3A7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99E7-548D-705D-3901-E2AB021E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A35D7-DB69-8096-9B8C-8FDE8A575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30E0-C11A-4B84-B34B-4E339FD21BDA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0041E-A40D-1F25-E710-F2BEADDB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53B99-5A46-9A10-A1F0-BF43A21A9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B2F1-D45A-478C-B4D0-C21BF3A7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0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ECBD4-C8DA-FD18-D61F-AC57FC87E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30E0-C11A-4B84-B34B-4E339FD21BDA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2A66C-E847-83E3-1048-9FA8264E0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B7941-F438-D170-FE6B-D9B6012E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B2F1-D45A-478C-B4D0-C21BF3A7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1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DC0E-145C-4DC1-4B72-B78610402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108AA-E000-B168-4E0A-6FC41929B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F2198-3C91-CC86-9B45-49EAE6401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78633-6A7B-C194-1A2D-FAACF4F5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30E0-C11A-4B84-B34B-4E339FD21BDA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A0CCD-0660-6179-71D5-B1857FEF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2D5DB-FCA7-0E93-FD7A-3048E69C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B2F1-D45A-478C-B4D0-C21BF3A7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7212-F1B9-F1AE-EBAA-59EF98F7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CB3EE-19DA-B142-C1DB-05B6D8A34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20830-6E9A-3B55-FE3E-83C12FB64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433F9-AD3B-7D66-4D4D-F55BE31C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A30E0-C11A-4B84-B34B-4E339FD21BDA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C1DDA-C175-E3DC-84F4-08A56C261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82045-1EBB-DBA1-5ED0-AE469EE8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2B2F1-D45A-478C-B4D0-C21BF3A7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9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8C5CAA-01EF-0BE2-7A05-E4FA551A7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FB1C-3717-4F0B-ED57-9762AF085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EF816-91D8-1F98-FF4D-D370C4A34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8A30E0-C11A-4B84-B34B-4E339FD21BDA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B1CDA-EE54-0D5B-218D-AB056D230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5697E-C376-5D07-1D10-D3661E6E7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72B2F1-D45A-478C-B4D0-C21BF3A71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0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9139-670B-7AF9-81F9-3F5C37F23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PowerPoint 02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Huy Bình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967C1-AB71-D26C-A88E-EAA6FDC337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8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Bài tập PowerPoint 02 Nguyễn Huy Bình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2025-09-30T02:56:31Z</dcterms:created>
  <dcterms:modified xsi:type="dcterms:W3CDTF">2025-09-30T02:57:11Z</dcterms:modified>
</cp:coreProperties>
</file>