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83" r:id="rId5"/>
    <p:sldId id="273" r:id="rId6"/>
    <p:sldId id="282" r:id="rId7"/>
    <p:sldId id="281" r:id="rId8"/>
    <p:sldId id="279" r:id="rId9"/>
    <p:sldId id="280" r:id="rId10"/>
    <p:sldId id="284" r:id="rId11"/>
    <p:sldId id="260" r:id="rId12"/>
    <p:sldId id="274" r:id="rId13"/>
    <p:sldId id="285" r:id="rId14"/>
    <p:sldId id="286" r:id="rId15"/>
    <p:sldId id="288" r:id="rId16"/>
    <p:sldId id="261" r:id="rId17"/>
    <p:sldId id="263" r:id="rId18"/>
    <p:sldId id="28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C12E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37" autoAdjust="0"/>
  </p:normalViewPr>
  <p:slideViewPr>
    <p:cSldViewPr>
      <p:cViewPr>
        <p:scale>
          <a:sx n="70" d="100"/>
          <a:sy n="70" d="100"/>
        </p:scale>
        <p:origin x="-1080" y="-16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D4A625-F94B-4C90-AF06-F25473DF6F63}" type="datetimeFigureOut">
              <a:rPr lang="en-US" smtClean="0"/>
              <a:pPr/>
              <a:t>20/05/2015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E0B2C6-56F1-401D-8433-9DEB4570CE43}" type="slidenum">
              <a:rPr lang="en-US" smtClean="0"/>
              <a:pPr/>
              <a:t>‹#›</a:t>
            </a:fld>
            <a:endParaRPr lang="en-US"/>
          </a:p>
        </p:txBody>
      </p:sp>
    </p:spTree>
    <p:extLst>
      <p:ext uri="{BB962C8B-B14F-4D97-AF65-F5344CB8AC3E}">
        <p14:creationId xmlns:p14="http://schemas.microsoft.com/office/powerpoint/2010/main" xmlns="" val="429326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4E0B2C6-56F1-401D-8433-9DEB4570CE4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E0B2C6-56F1-401D-8433-9DEB4570CE43}" type="slidenum">
              <a:rPr lang="en-US" smtClean="0"/>
              <a:pPr/>
              <a:t>3</a:t>
            </a:fld>
            <a:endParaRPr lang="en-US"/>
          </a:p>
        </p:txBody>
      </p:sp>
    </p:spTree>
    <p:extLst>
      <p:ext uri="{BB962C8B-B14F-4D97-AF65-F5344CB8AC3E}">
        <p14:creationId xmlns:p14="http://schemas.microsoft.com/office/powerpoint/2010/main" xmlns="" val="137779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Tùy</a:t>
            </a:r>
            <a:r>
              <a:rPr lang="en-US" baseline="0" dirty="0" smtClean="0"/>
              <a:t> </a:t>
            </a:r>
            <a:r>
              <a:rPr lang="en-US" baseline="0" dirty="0" err="1" smtClean="0"/>
              <a:t>từng</a:t>
            </a:r>
            <a:r>
              <a:rPr lang="en-US" baseline="0" dirty="0" smtClean="0"/>
              <a:t> </a:t>
            </a:r>
            <a:r>
              <a:rPr lang="en-US" baseline="0" dirty="0" err="1" smtClean="0"/>
              <a:t>trung</a:t>
            </a:r>
            <a:r>
              <a:rPr lang="en-US" baseline="0" dirty="0" smtClean="0"/>
              <a:t> </a:t>
            </a:r>
            <a:r>
              <a:rPr lang="en-US" baseline="0" dirty="0" err="1" smtClean="0"/>
              <a:t>tâm</a:t>
            </a:r>
            <a:r>
              <a:rPr lang="en-US" baseline="0" dirty="0" smtClean="0"/>
              <a:t>, </a:t>
            </a:r>
            <a:r>
              <a:rPr lang="en-US" baseline="0" dirty="0" err="1" smtClean="0"/>
              <a:t>mức</a:t>
            </a:r>
            <a:r>
              <a:rPr lang="en-US" baseline="0" dirty="0" smtClean="0"/>
              <a:t> </a:t>
            </a:r>
            <a:r>
              <a:rPr lang="en-US" baseline="0" dirty="0" err="1" smtClean="0"/>
              <a:t>học</a:t>
            </a:r>
            <a:r>
              <a:rPr lang="en-US" baseline="0" dirty="0" smtClean="0"/>
              <a:t> </a:t>
            </a:r>
            <a:r>
              <a:rPr lang="en-US" baseline="0" dirty="0" err="1" smtClean="0"/>
              <a:t>phí</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bị</a:t>
            </a:r>
            <a:r>
              <a:rPr lang="en-US" baseline="0" dirty="0" smtClean="0"/>
              <a:t> </a:t>
            </a:r>
            <a:r>
              <a:rPr lang="en-US" baseline="0" dirty="0" err="1" smtClean="0"/>
              <a:t>đẩy</a:t>
            </a:r>
            <a:r>
              <a:rPr lang="en-US" baseline="0" dirty="0" smtClean="0"/>
              <a:t> </a:t>
            </a:r>
            <a:r>
              <a:rPr lang="en-US" baseline="0" dirty="0" err="1" smtClean="0"/>
              <a:t>lên</a:t>
            </a:r>
            <a:r>
              <a:rPr lang="en-US" baseline="0" dirty="0" smtClean="0"/>
              <a:t> </a:t>
            </a:r>
            <a:r>
              <a:rPr lang="en-US" baseline="0" dirty="0" err="1" smtClean="0"/>
              <a:t>cao</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84E0B2C6-56F1-401D-8433-9DEB4570CE43}" type="slidenum">
              <a:rPr lang="en-US" smtClean="0"/>
              <a:pPr/>
              <a:t>5</a:t>
            </a:fld>
            <a:endParaRPr lang="en-US"/>
          </a:p>
        </p:txBody>
      </p:sp>
    </p:spTree>
    <p:extLst>
      <p:ext uri="{BB962C8B-B14F-4D97-AF65-F5344CB8AC3E}">
        <p14:creationId xmlns:p14="http://schemas.microsoft.com/office/powerpoint/2010/main" xmlns="" val="999107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4E0B2C6-56F1-401D-8433-9DEB4570CE43}" type="slidenum">
              <a:rPr lang="en-US" smtClean="0"/>
              <a:pPr/>
              <a:t>12</a:t>
            </a:fld>
            <a:endParaRPr lang="en-US"/>
          </a:p>
        </p:txBody>
      </p:sp>
    </p:spTree>
    <p:extLst>
      <p:ext uri="{BB962C8B-B14F-4D97-AF65-F5344CB8AC3E}">
        <p14:creationId xmlns:p14="http://schemas.microsoft.com/office/powerpoint/2010/main" xmlns="" val="22856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2784116798"/>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1906948125"/>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172350949"/>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345828620"/>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383202248"/>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2670022921"/>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1443047021"/>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bright="22000"/>
          </a:blip>
          <a:stretch>
            <a:fillRect/>
          </a:stretch>
        </p:blipFill>
        <p:spPr bwMode="auto">
          <a:xfrm>
            <a:off x="2514600" y="770659"/>
            <a:ext cx="4114801" cy="296141"/>
          </a:xfrm>
          <a:prstGeom prst="rect">
            <a:avLst/>
          </a:prstGeom>
          <a:noFill/>
          <a:ln>
            <a:noFill/>
          </a:ln>
        </p:spPr>
      </p:pic>
      <p:sp>
        <p:nvSpPr>
          <p:cNvPr id="7" name="Footer Placeholder 3"/>
          <p:cNvSpPr>
            <a:spLocks noGrp="1"/>
          </p:cNvSpPr>
          <p:nvPr>
            <p:ph type="ftr" sz="quarter" idx="11"/>
          </p:nvPr>
        </p:nvSpPr>
        <p:spPr>
          <a:xfrm>
            <a:off x="7620000" y="6477000"/>
            <a:ext cx="1600200" cy="365125"/>
          </a:xfrm>
        </p:spPr>
        <p:txBody>
          <a:bodyPr/>
          <a:lstStyle>
            <a:lvl1pPr algn="l">
              <a:defRPr sz="700" i="1"/>
            </a:lvl1pPr>
          </a:lstStyle>
          <a:p>
            <a:endParaRPr lang="en-US"/>
          </a:p>
        </p:txBody>
      </p:sp>
    </p:spTree>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lum bright="22000"/>
          </a:blip>
          <a:stretch>
            <a:fillRect/>
          </a:stretch>
        </p:blipFill>
        <p:spPr bwMode="auto">
          <a:xfrm>
            <a:off x="152399" y="762000"/>
            <a:ext cx="3352381" cy="241270"/>
          </a:xfrm>
          <a:prstGeom prst="rect">
            <a:avLst/>
          </a:prstGeom>
          <a:noFill/>
          <a:ln>
            <a:noFill/>
          </a:ln>
        </p:spPr>
      </p:pic>
      <p:sp>
        <p:nvSpPr>
          <p:cNvPr id="4" name="Slide Number Placeholder 6"/>
          <p:cNvSpPr>
            <a:spLocks noGrp="1"/>
          </p:cNvSpPr>
          <p:nvPr>
            <p:ph type="sldNum" sz="quarter" idx="12"/>
          </p:nvPr>
        </p:nvSpPr>
        <p:spPr>
          <a:xfrm>
            <a:off x="6553200" y="6356350"/>
            <a:ext cx="2133600" cy="365125"/>
          </a:xfrm>
        </p:spPr>
        <p:txBody>
          <a:bodyPr/>
          <a:lstStyle/>
          <a:p>
            <a:fld id="{DF3CD8AA-3C0B-4E2F-99A0-EF8613791524}"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descr="divider_plain1200.png"/>
          <p:cNvPicPr>
            <a:picLocks noChangeAspect="1"/>
          </p:cNvPicPr>
          <p:nvPr userDrawn="1"/>
        </p:nvPicPr>
        <p:blipFill>
          <a:blip r:embed="rId2" cstate="screen"/>
          <a:stretch>
            <a:fillRect/>
          </a:stretch>
        </p:blipFill>
        <p:spPr>
          <a:xfrm>
            <a:off x="0" y="609600"/>
            <a:ext cx="9144000" cy="718566"/>
          </a:xfrm>
          <a:prstGeom prst="rect">
            <a:avLst/>
          </a:prstGeom>
        </p:spPr>
      </p:pic>
      <p:sp>
        <p:nvSpPr>
          <p:cNvPr id="8" name="Footer Placeholder 3"/>
          <p:cNvSpPr>
            <a:spLocks noGrp="1"/>
          </p:cNvSpPr>
          <p:nvPr>
            <p:ph type="ftr" sz="quarter" idx="11"/>
          </p:nvPr>
        </p:nvSpPr>
        <p:spPr>
          <a:xfrm>
            <a:off x="7696200" y="6492875"/>
            <a:ext cx="1600200" cy="365125"/>
          </a:xfrm>
        </p:spPr>
        <p:txBody>
          <a:bodyPr/>
          <a:lstStyle>
            <a:lvl1pPr algn="l">
              <a:defRPr sz="700" i="1"/>
            </a:lvl1pPr>
          </a:lstStyle>
          <a:p>
            <a:endParaRPr lang="en-US"/>
          </a:p>
        </p:txBody>
      </p:sp>
    </p:spTree>
    <p:extLst>
      <p:ext uri="{BB962C8B-B14F-4D97-AF65-F5344CB8AC3E}">
        <p14:creationId xmlns:p14="http://schemas.microsoft.com/office/powerpoint/2010/main" xmlns="" val="1229601824"/>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graphicFrame>
        <p:nvGraphicFramePr>
          <p:cNvPr id="3" name="Object 16"/>
          <p:cNvGraphicFramePr>
            <a:graphicFrameLocks noChangeAspect="1"/>
          </p:cNvGraphicFramePr>
          <p:nvPr userDrawn="1"/>
        </p:nvGraphicFramePr>
        <p:xfrm>
          <a:off x="0" y="0"/>
          <a:ext cx="9144000" cy="990600"/>
        </p:xfrm>
        <a:graphic>
          <a:graphicData uri="http://schemas.openxmlformats.org/presentationml/2006/ole">
            <p:oleObj spid="_x0000_s1088" name="Image" r:id="rId3" imgW="7390476" imgH="913963" progId="">
              <p:embed/>
            </p:oleObj>
          </a:graphicData>
        </a:graphic>
      </p:graphicFrame>
      <p:sp>
        <p:nvSpPr>
          <p:cNvPr id="4" name="Rectangle 18"/>
          <p:cNvSpPr>
            <a:spLocks noChangeArrowheads="1"/>
          </p:cNvSpPr>
          <p:nvPr userDrawn="1"/>
        </p:nvSpPr>
        <p:spPr bwMode="gray">
          <a:xfrm>
            <a:off x="0" y="990600"/>
            <a:ext cx="9144000" cy="73025"/>
          </a:xfrm>
          <a:prstGeom prst="rect">
            <a:avLst/>
          </a:prstGeom>
          <a:gradFill rotWithShape="1">
            <a:gsLst>
              <a:gs pos="0">
                <a:schemeClr val="accent1"/>
              </a:gs>
              <a:gs pos="50000">
                <a:schemeClr val="accent1">
                  <a:gamma/>
                  <a:tint val="27451"/>
                  <a:invGamma/>
                </a:schemeClr>
              </a:gs>
              <a:gs pos="100000">
                <a:schemeClr val="accent1"/>
              </a:gs>
            </a:gsLst>
            <a:lin ang="0" scaled="1"/>
          </a:gradFill>
          <a:ln w="9525">
            <a:noFill/>
            <a:miter lim="800000"/>
            <a:headEnd/>
            <a:tailEnd/>
          </a:ln>
          <a:effectLst/>
        </p:spPr>
        <p:txBody>
          <a:bodyPr wrap="none" anchor="ctr"/>
          <a:lstStyle/>
          <a:p>
            <a:endParaRPr lang="en-US">
              <a:solidFill>
                <a:srgbClr val="2B166E"/>
              </a:solidFill>
            </a:endParaRPr>
          </a:p>
        </p:txBody>
      </p:sp>
      <p:sp>
        <p:nvSpPr>
          <p:cNvPr id="9" name="Footer Placeholder 3"/>
          <p:cNvSpPr>
            <a:spLocks noGrp="1"/>
          </p:cNvSpPr>
          <p:nvPr>
            <p:ph type="ftr" sz="quarter" idx="11"/>
          </p:nvPr>
        </p:nvSpPr>
        <p:spPr>
          <a:xfrm>
            <a:off x="0" y="6492875"/>
            <a:ext cx="2895600" cy="365125"/>
          </a:xfrm>
        </p:spPr>
        <p:txBody>
          <a:bodyPr/>
          <a:lstStyle>
            <a:lvl1pPr algn="l">
              <a:defRPr i="1"/>
            </a:lvl1pPr>
          </a:lstStyle>
          <a:p>
            <a:endParaRPr lang="en-US"/>
          </a:p>
        </p:txBody>
      </p:sp>
    </p:spTree>
    <p:extLst>
      <p:ext uri="{BB962C8B-B14F-4D97-AF65-F5344CB8AC3E}">
        <p14:creationId xmlns:p14="http://schemas.microsoft.com/office/powerpoint/2010/main" xmlns="" val="1229601824"/>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4051518651"/>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3664368800"/>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3976156064"/>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CD8AA-3C0B-4E2F-99A0-EF8613791524}" type="slidenum">
              <a:rPr lang="en-US" smtClean="0"/>
              <a:pPr/>
              <a:t>‹#›</a:t>
            </a:fld>
            <a:endParaRPr lang="en-US"/>
          </a:p>
        </p:txBody>
      </p:sp>
    </p:spTree>
    <p:extLst>
      <p:ext uri="{BB962C8B-B14F-4D97-AF65-F5344CB8AC3E}">
        <p14:creationId xmlns:p14="http://schemas.microsoft.com/office/powerpoint/2010/main" xmlns="" val="15344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0.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facebook.com/CoolJapanVietnam" TargetMode="External"/><Relationship Id="rId7" Type="http://schemas.openxmlformats.org/officeDocument/2006/relationships/hyperlink" Target="https://goo.gl/YH9evr" TargetMode="External"/><Relationship Id="rId2" Type="http://schemas.openxmlformats.org/officeDocument/2006/relationships/hyperlink" Target="http://www.facebook.com/groups/CongdongVietNhat" TargetMode="External"/><Relationship Id="rId1" Type="http://schemas.openxmlformats.org/officeDocument/2006/relationships/slideLayout" Target="../slideLayouts/slideLayout10.xml"/><Relationship Id="rId6" Type="http://schemas.openxmlformats.org/officeDocument/2006/relationships/hyperlink" Target="http://www.facebook.com/groups/vnnihongo" TargetMode="External"/><Relationship Id="rId5" Type="http://schemas.openxmlformats.org/officeDocument/2006/relationships/hyperlink" Target="http://www.facebook.com/hnjapanese.job" TargetMode="External"/><Relationship Id="rId4" Type="http://schemas.openxmlformats.org/officeDocument/2006/relationships/hyperlink" Target="http://www.facebook.com/hcmjapanese.jo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www.facebook.com/japanese.job" TargetMode="Externa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facebook.com/groups/Japanesejob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F3CD8AA-3C0B-4E2F-99A0-EF8613791524}" type="slidenum">
              <a:rPr lang="en-US" smtClean="0"/>
              <a:pPr/>
              <a:t>1</a:t>
            </a:fld>
            <a:endParaRPr lang="en-US"/>
          </a:p>
        </p:txBody>
      </p:sp>
      <p:sp>
        <p:nvSpPr>
          <p:cNvPr id="2" name="Title 1"/>
          <p:cNvSpPr>
            <a:spLocks noGrp="1"/>
          </p:cNvSpPr>
          <p:nvPr>
            <p:ph type="ctrTitle" idx="4294967295"/>
          </p:nvPr>
        </p:nvSpPr>
        <p:spPr>
          <a:xfrm>
            <a:off x="762000" y="1828800"/>
            <a:ext cx="7772400" cy="1828800"/>
          </a:xfrm>
        </p:spPr>
        <p:txBody>
          <a:bodyPr>
            <a:normAutofit fontScale="90000"/>
          </a:bodyPr>
          <a:lstStyle/>
          <a:p>
            <a:pPr>
              <a:lnSpc>
                <a:spcPct val="150000"/>
              </a:lnSpc>
            </a:pPr>
            <a:r>
              <a:rPr lang="en-US" b="1" dirty="0" smtClean="0">
                <a:solidFill>
                  <a:srgbClr val="FF0000"/>
                </a:solidFill>
                <a:latin typeface="Arial" pitchFamily="34" charset="0"/>
                <a:cs typeface="Arial" pitchFamily="34" charset="0"/>
              </a:rPr>
              <a:t>TUYỂN DỤNG NHÂN SỰ TIẾNG NHẬT Ở VIỆT NAM </a:t>
            </a:r>
            <a:r>
              <a:rPr lang="en-US" b="1" dirty="0">
                <a:latin typeface="Arial" pitchFamily="34" charset="0"/>
                <a:cs typeface="Arial" pitchFamily="34" charset="0"/>
              </a:rPr>
              <a:t/>
            </a:r>
            <a:br>
              <a:rPr lang="en-US" b="1" dirty="0">
                <a:latin typeface="Arial" pitchFamily="34" charset="0"/>
                <a:cs typeface="Arial" pitchFamily="34" charset="0"/>
              </a:rPr>
            </a:br>
            <a:endParaRPr lang="en-US" b="1" dirty="0">
              <a:latin typeface="Arial" pitchFamily="34" charset="0"/>
              <a:cs typeface="Arial" pitchFamily="34" charset="0"/>
            </a:endParaRPr>
          </a:p>
        </p:txBody>
      </p:sp>
      <p:sp>
        <p:nvSpPr>
          <p:cNvPr id="3" name="Subtitle 2"/>
          <p:cNvSpPr>
            <a:spLocks noGrp="1"/>
          </p:cNvSpPr>
          <p:nvPr>
            <p:ph type="subTitle" idx="4294967295"/>
          </p:nvPr>
        </p:nvSpPr>
        <p:spPr>
          <a:xfrm>
            <a:off x="1371600" y="3124200"/>
            <a:ext cx="6400800" cy="2514600"/>
          </a:xfrm>
        </p:spPr>
        <p:txBody>
          <a:bodyPr>
            <a:noAutofit/>
          </a:bodyPr>
          <a:lstStyle/>
          <a:p>
            <a:pPr marL="0" indent="0" algn="ctr">
              <a:lnSpc>
                <a:spcPct val="150000"/>
              </a:lnSpc>
              <a:buNone/>
            </a:pPr>
            <a:endParaRPr lang="en-US" sz="2000" b="1" smtClean="0">
              <a:latin typeface="Arial" pitchFamily="34" charset="0"/>
              <a:cs typeface="Arial" pitchFamily="34" charset="0"/>
            </a:endParaRPr>
          </a:p>
          <a:p>
            <a:pPr marL="0" indent="0" algn="ctr">
              <a:lnSpc>
                <a:spcPct val="150000"/>
              </a:lnSpc>
              <a:buNone/>
            </a:pPr>
            <a:r>
              <a:rPr lang="en-US" sz="2000" b="1" smtClean="0">
                <a:latin typeface="Arial" pitchFamily="34" charset="0"/>
                <a:cs typeface="Arial" pitchFamily="34" charset="0"/>
              </a:rPr>
              <a:t>JVVN</a:t>
            </a:r>
            <a:r>
              <a:rPr lang="en-US" sz="2000" dirty="0" smtClean="0">
                <a:latin typeface="Arial" pitchFamily="34" charset="0"/>
                <a:cs typeface="Arial" pitchFamily="34" charset="0"/>
              </a:rPr>
              <a:t/>
            </a:r>
            <a:br>
              <a:rPr lang="en-US" sz="2000" dirty="0" smtClean="0">
                <a:latin typeface="Arial" pitchFamily="34" charset="0"/>
                <a:cs typeface="Arial" pitchFamily="34" charset="0"/>
              </a:rPr>
            </a:br>
            <a:r>
              <a:rPr lang="en-US" sz="2000" dirty="0">
                <a:latin typeface="Arial" pitchFamily="34" charset="0"/>
                <a:cs typeface="Arial" pitchFamily="34" charset="0"/>
              </a:rPr>
              <a:t> </a:t>
            </a:r>
            <a:r>
              <a:rPr lang="en-US" sz="2000" dirty="0" smtClean="0">
                <a:latin typeface="Arial" pitchFamily="34" charset="0"/>
                <a:cs typeface="Arial" pitchFamily="34" charset="0"/>
              </a:rPr>
              <a:t>japanese.jobfb@gmail.com </a:t>
            </a:r>
            <a:br>
              <a:rPr lang="en-US" sz="2000" dirty="0" smtClean="0">
                <a:latin typeface="Arial" pitchFamily="34" charset="0"/>
                <a:cs typeface="Arial" pitchFamily="34" charset="0"/>
              </a:rPr>
            </a:br>
            <a:r>
              <a:rPr lang="en-US" sz="2000" dirty="0" smtClean="0">
                <a:latin typeface="Arial" pitchFamily="34" charset="0"/>
                <a:cs typeface="Arial" pitchFamily="34" charset="0"/>
              </a:rPr>
              <a:t>2015/05/20</a:t>
            </a:r>
            <a:endParaRPr lang="en-US" altLang="ja-JP" sz="2000" dirty="0" smtClean="0">
              <a:solidFill>
                <a:srgbClr val="FF0000"/>
              </a:solidFill>
            </a:endParaRPr>
          </a:p>
          <a:p>
            <a:pPr marL="0" indent="0" algn="ctr">
              <a:lnSpc>
                <a:spcPct val="150000"/>
              </a:lnSpc>
              <a:buNone/>
            </a:pPr>
            <a:r>
              <a:rPr lang="en-US" sz="2000" dirty="0" err="1" smtClean="0">
                <a:latin typeface="Arial" pitchFamily="34" charset="0"/>
                <a:cs typeface="Arial" pitchFamily="34" charset="0"/>
              </a:rPr>
              <a:t>Cứ</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là</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sẽ</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tới</a:t>
            </a:r>
            <a:r>
              <a:rPr lang="en-US" sz="2000" dirty="0" smtClean="0">
                <a:latin typeface="Arial" pitchFamily="34" charset="0"/>
                <a:cs typeface="Arial" pitchFamily="34" charset="0"/>
              </a:rPr>
              <a:t>!</a:t>
            </a:r>
          </a:p>
          <a:p>
            <a:pPr marL="0" indent="0" algn="ctr">
              <a:lnSpc>
                <a:spcPct val="150000"/>
              </a:lnSpc>
              <a:buNone/>
            </a:pPr>
            <a:r>
              <a:rPr lang="ja-JP" altLang="en-US" sz="1800" b="1" dirty="0">
                <a:solidFill>
                  <a:srgbClr val="FF0000"/>
                </a:solidFill>
              </a:rPr>
              <a:t>「為せば成る為さねば成らぬ何事も。。。」</a:t>
            </a:r>
            <a:endParaRPr lang="en-US" sz="1800" b="1"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3560832565"/>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47535" y="3586220"/>
            <a:ext cx="8382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General Manager</a:t>
            </a:r>
            <a:endParaRPr lang="en-US" sz="1400">
              <a:solidFill>
                <a:schemeClr val="tx1"/>
              </a:solidFill>
            </a:endParaRPr>
          </a:p>
        </p:txBody>
      </p:sp>
      <p:sp>
        <p:nvSpPr>
          <p:cNvPr id="20" name="Rectangle 19"/>
          <p:cNvSpPr/>
          <p:nvPr/>
        </p:nvSpPr>
        <p:spPr>
          <a:xfrm>
            <a:off x="1371600" y="5943600"/>
            <a:ext cx="9906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Customer </a:t>
            </a:r>
          </a:p>
          <a:p>
            <a:pPr algn="ctr"/>
            <a:r>
              <a:rPr lang="en-US" sz="1400" smtClean="0">
                <a:solidFill>
                  <a:schemeClr val="tx1"/>
                </a:solidFill>
              </a:rPr>
              <a:t>Relations Manager</a:t>
            </a:r>
            <a:endParaRPr lang="en-US" sz="1400">
              <a:solidFill>
                <a:schemeClr val="tx1"/>
              </a:solidFill>
            </a:endParaRPr>
          </a:p>
        </p:txBody>
      </p:sp>
      <p:sp>
        <p:nvSpPr>
          <p:cNvPr id="21" name="Rectangle 20"/>
          <p:cNvSpPr/>
          <p:nvPr/>
        </p:nvSpPr>
        <p:spPr>
          <a:xfrm>
            <a:off x="1390535" y="2595620"/>
            <a:ext cx="8382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Advisor</a:t>
            </a:r>
            <a:endParaRPr lang="en-US" sz="1400">
              <a:solidFill>
                <a:schemeClr val="tx1"/>
              </a:solidFill>
            </a:endParaRPr>
          </a:p>
        </p:txBody>
      </p:sp>
      <p:sp>
        <p:nvSpPr>
          <p:cNvPr id="22" name="Rectangle 21"/>
          <p:cNvSpPr/>
          <p:nvPr/>
        </p:nvSpPr>
        <p:spPr>
          <a:xfrm>
            <a:off x="1314335" y="4653020"/>
            <a:ext cx="9906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Marketing Manager</a:t>
            </a:r>
            <a:endParaRPr lang="en-US" sz="1400" dirty="0">
              <a:solidFill>
                <a:schemeClr val="tx1"/>
              </a:solidFill>
            </a:endParaRPr>
          </a:p>
        </p:txBody>
      </p:sp>
      <p:sp>
        <p:nvSpPr>
          <p:cNvPr id="23" name="Rectangle 22"/>
          <p:cNvSpPr/>
          <p:nvPr/>
        </p:nvSpPr>
        <p:spPr>
          <a:xfrm>
            <a:off x="1390535" y="1452620"/>
            <a:ext cx="8382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Sale Manager</a:t>
            </a:r>
            <a:endParaRPr lang="en-US" sz="1400" dirty="0">
              <a:solidFill>
                <a:schemeClr val="tx1"/>
              </a:solidFill>
            </a:endParaRPr>
          </a:p>
        </p:txBody>
      </p:sp>
      <p:sp>
        <p:nvSpPr>
          <p:cNvPr id="24" name="Rectangle 23"/>
          <p:cNvSpPr/>
          <p:nvPr/>
        </p:nvSpPr>
        <p:spPr>
          <a:xfrm>
            <a:off x="2609735" y="1757420"/>
            <a:ext cx="13716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Northern </a:t>
            </a:r>
          </a:p>
          <a:p>
            <a:pPr algn="ctr"/>
            <a:r>
              <a:rPr lang="en-US" sz="1400" dirty="0" smtClean="0">
                <a:solidFill>
                  <a:schemeClr val="tx1"/>
                </a:solidFill>
              </a:rPr>
              <a:t>Administrator</a:t>
            </a:r>
            <a:endParaRPr lang="en-US" sz="1400" dirty="0">
              <a:solidFill>
                <a:schemeClr val="tx1"/>
              </a:solidFill>
            </a:endParaRPr>
          </a:p>
        </p:txBody>
      </p:sp>
      <p:sp>
        <p:nvSpPr>
          <p:cNvPr id="25" name="Rectangle 24"/>
          <p:cNvSpPr/>
          <p:nvPr/>
        </p:nvSpPr>
        <p:spPr>
          <a:xfrm>
            <a:off x="2609735" y="3586220"/>
            <a:ext cx="12954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Central </a:t>
            </a:r>
          </a:p>
          <a:p>
            <a:pPr algn="ctr"/>
            <a:r>
              <a:rPr lang="en-US" sz="1400" dirty="0" smtClean="0">
                <a:solidFill>
                  <a:schemeClr val="tx1"/>
                </a:solidFill>
              </a:rPr>
              <a:t>Administrator</a:t>
            </a:r>
            <a:endParaRPr lang="en-US" sz="1400" dirty="0">
              <a:solidFill>
                <a:schemeClr val="tx1"/>
              </a:solidFill>
            </a:endParaRPr>
          </a:p>
        </p:txBody>
      </p:sp>
      <p:sp>
        <p:nvSpPr>
          <p:cNvPr id="26" name="Rectangle 25"/>
          <p:cNvSpPr/>
          <p:nvPr/>
        </p:nvSpPr>
        <p:spPr>
          <a:xfrm>
            <a:off x="2609735" y="5415020"/>
            <a:ext cx="1295400" cy="533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Southern</a:t>
            </a:r>
          </a:p>
          <a:p>
            <a:pPr algn="ctr"/>
            <a:r>
              <a:rPr lang="en-US" sz="1400" dirty="0" smtClean="0">
                <a:solidFill>
                  <a:schemeClr val="tx1"/>
                </a:solidFill>
              </a:rPr>
              <a:t>Administrator</a:t>
            </a:r>
            <a:endParaRPr lang="en-US" sz="1400" dirty="0">
              <a:solidFill>
                <a:schemeClr val="tx1"/>
              </a:solidFill>
            </a:endParaRPr>
          </a:p>
        </p:txBody>
      </p:sp>
      <p:sp>
        <p:nvSpPr>
          <p:cNvPr id="33" name="Rectangle 32"/>
          <p:cNvSpPr/>
          <p:nvPr/>
        </p:nvSpPr>
        <p:spPr>
          <a:xfrm>
            <a:off x="5552960" y="14145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Customer Relations Staff</a:t>
            </a:r>
            <a:endParaRPr lang="en-US" sz="1400" dirty="0">
              <a:solidFill>
                <a:schemeClr val="tx1"/>
              </a:solidFill>
            </a:endParaRPr>
          </a:p>
        </p:txBody>
      </p:sp>
      <p:sp>
        <p:nvSpPr>
          <p:cNvPr id="35" name="Rectangle 34"/>
          <p:cNvSpPr/>
          <p:nvPr/>
        </p:nvSpPr>
        <p:spPr>
          <a:xfrm>
            <a:off x="5552960" y="173837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Content Creator</a:t>
            </a:r>
            <a:endParaRPr lang="en-US" sz="1400" dirty="0">
              <a:solidFill>
                <a:schemeClr val="tx1"/>
              </a:solidFill>
            </a:endParaRPr>
          </a:p>
        </p:txBody>
      </p:sp>
      <p:sp>
        <p:nvSpPr>
          <p:cNvPr id="36" name="Rectangle 35"/>
          <p:cNvSpPr/>
          <p:nvPr/>
        </p:nvSpPr>
        <p:spPr>
          <a:xfrm>
            <a:off x="5552960" y="196697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Moderator</a:t>
            </a:r>
            <a:endParaRPr lang="en-US" sz="1400">
              <a:solidFill>
                <a:schemeClr val="tx1"/>
              </a:solidFill>
            </a:endParaRPr>
          </a:p>
        </p:txBody>
      </p:sp>
      <p:sp>
        <p:nvSpPr>
          <p:cNvPr id="37" name="Rectangle 36"/>
          <p:cNvSpPr/>
          <p:nvPr/>
        </p:nvSpPr>
        <p:spPr>
          <a:xfrm>
            <a:off x="5552960" y="219557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Advertiser</a:t>
            </a:r>
            <a:endParaRPr lang="en-US" sz="1400">
              <a:solidFill>
                <a:schemeClr val="tx1"/>
              </a:solidFill>
            </a:endParaRPr>
          </a:p>
        </p:txBody>
      </p:sp>
      <p:sp>
        <p:nvSpPr>
          <p:cNvPr id="38" name="Rectangle 37"/>
          <p:cNvSpPr/>
          <p:nvPr/>
        </p:nvSpPr>
        <p:spPr>
          <a:xfrm>
            <a:off x="5552960" y="242417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Insights Analysts</a:t>
            </a:r>
            <a:endParaRPr lang="en-US" sz="1400" dirty="0">
              <a:solidFill>
                <a:schemeClr val="tx1"/>
              </a:solidFill>
            </a:endParaRPr>
          </a:p>
        </p:txBody>
      </p:sp>
      <p:sp>
        <p:nvSpPr>
          <p:cNvPr id="49" name="Rectangle 48"/>
          <p:cNvSpPr/>
          <p:nvPr/>
        </p:nvSpPr>
        <p:spPr>
          <a:xfrm>
            <a:off x="4200410" y="5491220"/>
            <a:ext cx="9144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Supporter</a:t>
            </a:r>
            <a:endParaRPr lang="en-US" sz="1400">
              <a:solidFill>
                <a:schemeClr val="tx1"/>
              </a:solidFill>
            </a:endParaRPr>
          </a:p>
        </p:txBody>
      </p:sp>
      <p:sp>
        <p:nvSpPr>
          <p:cNvPr id="50" name="Rectangle 49"/>
          <p:cNvSpPr/>
          <p:nvPr/>
        </p:nvSpPr>
        <p:spPr>
          <a:xfrm>
            <a:off x="4200410" y="3662420"/>
            <a:ext cx="9144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Supporter</a:t>
            </a:r>
            <a:endParaRPr lang="en-US" sz="1400">
              <a:solidFill>
                <a:schemeClr val="tx1"/>
              </a:solidFill>
            </a:endParaRPr>
          </a:p>
        </p:txBody>
      </p:sp>
      <p:sp>
        <p:nvSpPr>
          <p:cNvPr id="51" name="Rectangle 50"/>
          <p:cNvSpPr/>
          <p:nvPr/>
        </p:nvSpPr>
        <p:spPr>
          <a:xfrm>
            <a:off x="4209935" y="1833620"/>
            <a:ext cx="914400" cy="381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Supporter</a:t>
            </a:r>
            <a:endParaRPr lang="en-US" sz="1400">
              <a:solidFill>
                <a:schemeClr val="tx1"/>
              </a:solidFill>
            </a:endParaRPr>
          </a:p>
        </p:txBody>
      </p:sp>
      <p:sp>
        <p:nvSpPr>
          <p:cNvPr id="56" name="Rectangle 55"/>
          <p:cNvSpPr/>
          <p:nvPr/>
        </p:nvSpPr>
        <p:spPr>
          <a:xfrm>
            <a:off x="5543435" y="33195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Customer Relations Staff</a:t>
            </a:r>
            <a:endParaRPr lang="en-US" sz="1400" dirty="0">
              <a:solidFill>
                <a:schemeClr val="tx1"/>
              </a:solidFill>
            </a:endParaRPr>
          </a:p>
        </p:txBody>
      </p:sp>
      <p:sp>
        <p:nvSpPr>
          <p:cNvPr id="57" name="Rectangle 56"/>
          <p:cNvSpPr/>
          <p:nvPr/>
        </p:nvSpPr>
        <p:spPr>
          <a:xfrm>
            <a:off x="5543435" y="365760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Content Creator</a:t>
            </a:r>
            <a:endParaRPr lang="en-US" sz="1400" dirty="0">
              <a:solidFill>
                <a:schemeClr val="tx1"/>
              </a:solidFill>
            </a:endParaRPr>
          </a:p>
        </p:txBody>
      </p:sp>
      <p:sp>
        <p:nvSpPr>
          <p:cNvPr id="58" name="Rectangle 57"/>
          <p:cNvSpPr/>
          <p:nvPr/>
        </p:nvSpPr>
        <p:spPr>
          <a:xfrm>
            <a:off x="5543435" y="38910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Moderator</a:t>
            </a:r>
            <a:endParaRPr lang="en-US" sz="1400">
              <a:solidFill>
                <a:schemeClr val="tx1"/>
              </a:solidFill>
            </a:endParaRPr>
          </a:p>
        </p:txBody>
      </p:sp>
      <p:sp>
        <p:nvSpPr>
          <p:cNvPr id="59" name="Rectangle 58"/>
          <p:cNvSpPr/>
          <p:nvPr/>
        </p:nvSpPr>
        <p:spPr>
          <a:xfrm>
            <a:off x="5534713" y="41196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Advertiser</a:t>
            </a:r>
            <a:endParaRPr lang="en-US" sz="1400">
              <a:solidFill>
                <a:schemeClr val="tx1"/>
              </a:solidFill>
            </a:endParaRPr>
          </a:p>
        </p:txBody>
      </p:sp>
      <p:sp>
        <p:nvSpPr>
          <p:cNvPr id="60" name="Rectangle 59"/>
          <p:cNvSpPr/>
          <p:nvPr/>
        </p:nvSpPr>
        <p:spPr>
          <a:xfrm>
            <a:off x="5534713" y="43482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Insights Analysts</a:t>
            </a:r>
            <a:endParaRPr lang="en-US" sz="1400" dirty="0">
              <a:solidFill>
                <a:schemeClr val="tx1"/>
              </a:solidFill>
            </a:endParaRPr>
          </a:p>
        </p:txBody>
      </p:sp>
      <p:sp>
        <p:nvSpPr>
          <p:cNvPr id="61" name="Rectangle 60"/>
          <p:cNvSpPr/>
          <p:nvPr/>
        </p:nvSpPr>
        <p:spPr>
          <a:xfrm>
            <a:off x="5505335" y="52245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Customer Relations Staff</a:t>
            </a:r>
            <a:endParaRPr lang="en-US" sz="1400">
              <a:solidFill>
                <a:schemeClr val="tx1"/>
              </a:solidFill>
            </a:endParaRPr>
          </a:p>
        </p:txBody>
      </p:sp>
      <p:sp>
        <p:nvSpPr>
          <p:cNvPr id="62" name="Rectangle 61"/>
          <p:cNvSpPr/>
          <p:nvPr/>
        </p:nvSpPr>
        <p:spPr>
          <a:xfrm>
            <a:off x="5505335" y="55293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Content Creator</a:t>
            </a:r>
            <a:endParaRPr lang="en-US" sz="1400" dirty="0">
              <a:solidFill>
                <a:schemeClr val="tx1"/>
              </a:solidFill>
            </a:endParaRPr>
          </a:p>
        </p:txBody>
      </p:sp>
      <p:sp>
        <p:nvSpPr>
          <p:cNvPr id="63" name="Rectangle 62"/>
          <p:cNvSpPr/>
          <p:nvPr/>
        </p:nvSpPr>
        <p:spPr>
          <a:xfrm>
            <a:off x="5505335" y="57579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solidFill>
                  <a:schemeClr val="tx1"/>
                </a:solidFill>
              </a:rPr>
              <a:t>Moderator</a:t>
            </a:r>
            <a:endParaRPr lang="en-US" sz="1400">
              <a:solidFill>
                <a:schemeClr val="tx1"/>
              </a:solidFill>
            </a:endParaRPr>
          </a:p>
        </p:txBody>
      </p:sp>
      <p:sp>
        <p:nvSpPr>
          <p:cNvPr id="64" name="Rectangle 63"/>
          <p:cNvSpPr/>
          <p:nvPr/>
        </p:nvSpPr>
        <p:spPr>
          <a:xfrm>
            <a:off x="5505335" y="59865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Advertiser</a:t>
            </a:r>
            <a:endParaRPr lang="en-US" sz="1400" dirty="0">
              <a:solidFill>
                <a:schemeClr val="tx1"/>
              </a:solidFill>
            </a:endParaRPr>
          </a:p>
        </p:txBody>
      </p:sp>
      <p:sp>
        <p:nvSpPr>
          <p:cNvPr id="65" name="Rectangle 64"/>
          <p:cNvSpPr/>
          <p:nvPr/>
        </p:nvSpPr>
        <p:spPr>
          <a:xfrm>
            <a:off x="5505335" y="6215120"/>
            <a:ext cx="2057400" cy="228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Insights Analysts</a:t>
            </a:r>
            <a:endParaRPr lang="en-US" sz="1400" dirty="0">
              <a:solidFill>
                <a:schemeClr val="tx1"/>
              </a:solidFill>
            </a:endParaRPr>
          </a:p>
        </p:txBody>
      </p:sp>
      <p:cxnSp>
        <p:nvCxnSpPr>
          <p:cNvPr id="68" name="Elbow Connector 67"/>
          <p:cNvCxnSpPr>
            <a:stCxn id="13" idx="3"/>
            <a:endCxn id="20" idx="1"/>
          </p:cNvCxnSpPr>
          <p:nvPr/>
        </p:nvCxnSpPr>
        <p:spPr>
          <a:xfrm>
            <a:off x="1085735" y="3852920"/>
            <a:ext cx="285865" cy="243358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13" idx="3"/>
            <a:endCxn id="21" idx="1"/>
          </p:cNvCxnSpPr>
          <p:nvPr/>
        </p:nvCxnSpPr>
        <p:spPr>
          <a:xfrm flipV="1">
            <a:off x="1085735" y="2862320"/>
            <a:ext cx="304800"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13" idx="3"/>
            <a:endCxn id="22" idx="1"/>
          </p:cNvCxnSpPr>
          <p:nvPr/>
        </p:nvCxnSpPr>
        <p:spPr>
          <a:xfrm>
            <a:off x="1085735" y="3852920"/>
            <a:ext cx="228600" cy="1143000"/>
          </a:xfrm>
          <a:prstGeom prst="bentConnector3">
            <a:avLst>
              <a:gd name="adj1" fmla="val 65131"/>
            </a:avLst>
          </a:prstGeom>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13" idx="3"/>
            <a:endCxn id="23" idx="1"/>
          </p:cNvCxnSpPr>
          <p:nvPr/>
        </p:nvCxnSpPr>
        <p:spPr>
          <a:xfrm flipV="1">
            <a:off x="1085735" y="1719320"/>
            <a:ext cx="304800" cy="2133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4" idx="3"/>
            <a:endCxn id="51" idx="1"/>
          </p:cNvCxnSpPr>
          <p:nvPr/>
        </p:nvCxnSpPr>
        <p:spPr>
          <a:xfrm>
            <a:off x="3981335" y="202412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25" idx="3"/>
            <a:endCxn id="50" idx="1"/>
          </p:cNvCxnSpPr>
          <p:nvPr/>
        </p:nvCxnSpPr>
        <p:spPr>
          <a:xfrm>
            <a:off x="3905135" y="3852920"/>
            <a:ext cx="295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26" idx="3"/>
            <a:endCxn id="49" idx="1"/>
          </p:cNvCxnSpPr>
          <p:nvPr/>
        </p:nvCxnSpPr>
        <p:spPr>
          <a:xfrm>
            <a:off x="3905135" y="5681720"/>
            <a:ext cx="2952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p:cNvCxnSpPr>
            <a:stCxn id="23" idx="3"/>
            <a:endCxn id="24" idx="1"/>
          </p:cNvCxnSpPr>
          <p:nvPr/>
        </p:nvCxnSpPr>
        <p:spPr>
          <a:xfrm>
            <a:off x="2228735" y="1719320"/>
            <a:ext cx="381000" cy="304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p:cNvCxnSpPr>
            <a:stCxn id="23" idx="3"/>
            <a:endCxn id="25" idx="1"/>
          </p:cNvCxnSpPr>
          <p:nvPr/>
        </p:nvCxnSpPr>
        <p:spPr>
          <a:xfrm>
            <a:off x="2228735" y="1719320"/>
            <a:ext cx="381000" cy="2133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p:cNvCxnSpPr>
            <a:stCxn id="23" idx="3"/>
            <a:endCxn id="26" idx="1"/>
          </p:cNvCxnSpPr>
          <p:nvPr/>
        </p:nvCxnSpPr>
        <p:spPr>
          <a:xfrm>
            <a:off x="2228735" y="1719320"/>
            <a:ext cx="381000" cy="39624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69" name="Content Placeholder 2"/>
          <p:cNvSpPr txBox="1">
            <a:spLocks/>
          </p:cNvSpPr>
          <p:nvPr/>
        </p:nvSpPr>
        <p:spPr>
          <a:xfrm>
            <a:off x="0" y="152400"/>
            <a:ext cx="91440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a:latin typeface="Arial" pitchFamily="34" charset="0"/>
                <a:cs typeface="Arial" pitchFamily="34" charset="0"/>
              </a:rPr>
              <a:t>3. </a:t>
            </a:r>
            <a:r>
              <a:rPr lang="en-US" sz="2000" b="1" dirty="0" err="1">
                <a:latin typeface="Arial" pitchFamily="34" charset="0"/>
                <a:cs typeface="Arial" pitchFamily="34" charset="0"/>
              </a:rPr>
              <a:t>C</a:t>
            </a:r>
            <a:r>
              <a:rPr lang="en-US" sz="2000" b="1" dirty="0" err="1" smtClean="0">
                <a:latin typeface="Arial" pitchFamily="34" charset="0"/>
                <a:cs typeface="Arial" pitchFamily="34" charset="0"/>
              </a:rPr>
              <a:t>ơ</a:t>
            </a:r>
            <a:r>
              <a:rPr lang="en-US" sz="2000" b="1" dirty="0" smtClean="0">
                <a:latin typeface="Arial" pitchFamily="34" charset="0"/>
                <a:cs typeface="Arial" pitchFamily="34" charset="0"/>
              </a:rPr>
              <a:t> </a:t>
            </a:r>
            <a:r>
              <a:rPr lang="en-US" sz="2000" b="1" dirty="0" err="1">
                <a:latin typeface="Arial" pitchFamily="34" charset="0"/>
                <a:cs typeface="Arial" pitchFamily="34" charset="0"/>
              </a:rPr>
              <a:t>cấu</a:t>
            </a:r>
            <a:r>
              <a:rPr lang="en-US" sz="2000" b="1" dirty="0">
                <a:latin typeface="Arial" pitchFamily="34" charset="0"/>
                <a:cs typeface="Arial" pitchFamily="34" charset="0"/>
              </a:rPr>
              <a:t> </a:t>
            </a:r>
            <a:r>
              <a:rPr lang="en-US" sz="2000" b="1" dirty="0" err="1">
                <a:latin typeface="Arial" pitchFamily="34" charset="0"/>
                <a:cs typeface="Arial" pitchFamily="34" charset="0"/>
              </a:rPr>
              <a:t>tổ</a:t>
            </a:r>
            <a:r>
              <a:rPr lang="en-US" sz="2000" b="1" dirty="0">
                <a:latin typeface="Arial" pitchFamily="34" charset="0"/>
                <a:cs typeface="Arial" pitchFamily="34" charset="0"/>
              </a:rPr>
              <a:t> </a:t>
            </a:r>
            <a:r>
              <a:rPr lang="en-US" sz="2000" b="1" dirty="0" err="1">
                <a:latin typeface="Arial" pitchFamily="34" charset="0"/>
                <a:cs typeface="Arial" pitchFamily="34" charset="0"/>
              </a:rPr>
              <a:t>chức</a:t>
            </a:r>
            <a:r>
              <a:rPr lang="en-US" sz="2000" b="1" dirty="0">
                <a:latin typeface="Arial" pitchFamily="34" charset="0"/>
                <a:cs typeface="Arial" pitchFamily="34" charset="0"/>
              </a:rPr>
              <a:t>, </a:t>
            </a:r>
            <a:r>
              <a:rPr lang="en-US" sz="2000" b="1" dirty="0" err="1">
                <a:latin typeface="Arial" pitchFamily="34" charset="0"/>
                <a:cs typeface="Arial" pitchFamily="34" charset="0"/>
              </a:rPr>
              <a:t>các</a:t>
            </a:r>
            <a:r>
              <a:rPr lang="en-US" sz="2000" b="1" dirty="0">
                <a:latin typeface="Arial" pitchFamily="34" charset="0"/>
                <a:cs typeface="Arial" pitchFamily="34" charset="0"/>
              </a:rPr>
              <a:t> </a:t>
            </a:r>
            <a:r>
              <a:rPr lang="en-US" sz="2000" b="1" dirty="0" err="1">
                <a:latin typeface="Arial" pitchFamily="34" charset="0"/>
                <a:cs typeface="Arial" pitchFamily="34" charset="0"/>
              </a:rPr>
              <a:t>thành</a:t>
            </a:r>
            <a:r>
              <a:rPr lang="en-US" sz="2000" b="1" dirty="0">
                <a:latin typeface="Arial" pitchFamily="34" charset="0"/>
                <a:cs typeface="Arial" pitchFamily="34" charset="0"/>
              </a:rPr>
              <a:t> </a:t>
            </a:r>
            <a:r>
              <a:rPr lang="en-US" sz="2000" b="1" dirty="0" err="1">
                <a:latin typeface="Arial" pitchFamily="34" charset="0"/>
                <a:cs typeface="Arial" pitchFamily="34" charset="0"/>
              </a:rPr>
              <a:t>viên</a:t>
            </a:r>
            <a:r>
              <a:rPr lang="en-US" sz="2000" b="1" dirty="0">
                <a:latin typeface="Arial" pitchFamily="34" charset="0"/>
                <a:cs typeface="Arial" pitchFamily="34" charset="0"/>
              </a:rPr>
              <a:t> </a:t>
            </a:r>
            <a:r>
              <a:rPr lang="en-US" sz="2000" b="1" err="1">
                <a:latin typeface="Arial" pitchFamily="34" charset="0"/>
                <a:cs typeface="Arial" pitchFamily="34" charset="0"/>
              </a:rPr>
              <a:t>đại</a:t>
            </a:r>
            <a:r>
              <a:rPr lang="en-US" sz="2000" b="1">
                <a:latin typeface="Arial" pitchFamily="34" charset="0"/>
                <a:cs typeface="Arial" pitchFamily="34" charset="0"/>
              </a:rPr>
              <a:t> </a:t>
            </a:r>
            <a:r>
              <a:rPr lang="en-US" sz="2000" b="1" smtClean="0">
                <a:latin typeface="Arial" pitchFamily="34" charset="0"/>
                <a:cs typeface="Arial" pitchFamily="34" charset="0"/>
              </a:rPr>
              <a:t>diện </a:t>
            </a:r>
            <a:r>
              <a:rPr lang="ja-JP" altLang="en-US" sz="1800" b="1" smtClean="0">
                <a:solidFill>
                  <a:srgbClr val="FF0000"/>
                </a:solidFill>
                <a:latin typeface="Arial" pitchFamily="34" charset="0"/>
                <a:cs typeface="Arial" pitchFamily="34" charset="0"/>
              </a:rPr>
              <a:t>組</a:t>
            </a:r>
            <a:r>
              <a:rPr lang="ja-JP" altLang="en-US" sz="1800" b="1" dirty="0">
                <a:solidFill>
                  <a:srgbClr val="FF0000"/>
                </a:solidFill>
                <a:latin typeface="Arial" pitchFamily="34" charset="0"/>
                <a:cs typeface="Arial" pitchFamily="34" charset="0"/>
              </a:rPr>
              <a:t>織構造、代表者の紹介</a:t>
            </a:r>
            <a:endParaRPr lang="en-US" sz="2000" b="1" dirty="0">
              <a:solidFill>
                <a:srgbClr val="FF0000"/>
              </a:solidFill>
              <a:latin typeface="Arial" pitchFamily="34" charset="0"/>
              <a:cs typeface="Arial" pitchFamily="34" charset="0"/>
            </a:endParaRPr>
          </a:p>
        </p:txBody>
      </p:sp>
      <p:sp>
        <p:nvSpPr>
          <p:cNvPr id="39" name="TextBox 38"/>
          <p:cNvSpPr txBox="1"/>
          <p:nvPr/>
        </p:nvSpPr>
        <p:spPr>
          <a:xfrm>
            <a:off x="262569" y="813137"/>
            <a:ext cx="8305800" cy="1015663"/>
          </a:xfrm>
          <a:prstGeom prst="rect">
            <a:avLst/>
          </a:prstGeom>
          <a:noFill/>
        </p:spPr>
        <p:txBody>
          <a:bodyPr wrap="square" rtlCol="0">
            <a:spAutoFit/>
          </a:bodyPr>
          <a:lstStyle/>
          <a:p>
            <a:pPr>
              <a:lnSpc>
                <a:spcPct val="150000"/>
              </a:lnSpc>
            </a:pPr>
            <a:r>
              <a:rPr lang="en-US" sz="2000" b="1" dirty="0">
                <a:latin typeface="Arial" pitchFamily="34" charset="0"/>
                <a:cs typeface="Arial" pitchFamily="34" charset="0"/>
              </a:rPr>
              <a:t>3.1 </a:t>
            </a:r>
            <a:r>
              <a:rPr lang="en-US" sz="2000" b="1" dirty="0" err="1">
                <a:latin typeface="Arial" pitchFamily="34" charset="0"/>
                <a:cs typeface="Arial" pitchFamily="34" charset="0"/>
              </a:rPr>
              <a:t>Cơ</a:t>
            </a:r>
            <a:r>
              <a:rPr lang="en-US" sz="2000" b="1" dirty="0">
                <a:latin typeface="Arial" pitchFamily="34" charset="0"/>
                <a:cs typeface="Arial" pitchFamily="34" charset="0"/>
              </a:rPr>
              <a:t> </a:t>
            </a:r>
            <a:r>
              <a:rPr lang="en-US" sz="2000" b="1" dirty="0" err="1">
                <a:latin typeface="Arial" pitchFamily="34" charset="0"/>
                <a:cs typeface="Arial" pitchFamily="34" charset="0"/>
              </a:rPr>
              <a:t>cấu</a:t>
            </a:r>
            <a:r>
              <a:rPr lang="en-US" sz="2000" b="1" dirty="0">
                <a:latin typeface="Arial" pitchFamily="34" charset="0"/>
                <a:cs typeface="Arial" pitchFamily="34" charset="0"/>
              </a:rPr>
              <a:t> </a:t>
            </a:r>
            <a:r>
              <a:rPr lang="en-US" sz="2000" b="1" dirty="0" err="1">
                <a:latin typeface="Arial" pitchFamily="34" charset="0"/>
                <a:cs typeface="Arial" pitchFamily="34" charset="0"/>
              </a:rPr>
              <a:t>tổ</a:t>
            </a:r>
            <a:r>
              <a:rPr lang="en-US" sz="2000" b="1" dirty="0">
                <a:latin typeface="Arial" pitchFamily="34" charset="0"/>
                <a:cs typeface="Arial" pitchFamily="34" charset="0"/>
              </a:rPr>
              <a:t> </a:t>
            </a:r>
            <a:r>
              <a:rPr lang="en-US" sz="2000" b="1" dirty="0" err="1" smtClean="0">
                <a:latin typeface="Arial" pitchFamily="34" charset="0"/>
                <a:cs typeface="Arial" pitchFamily="34" charset="0"/>
              </a:rPr>
              <a:t>chức</a:t>
            </a:r>
            <a:r>
              <a:rPr lang="en-US" sz="2000" b="1" dirty="0">
                <a:latin typeface="Arial" pitchFamily="34" charset="0"/>
                <a:cs typeface="Arial" pitchFamily="34" charset="0"/>
              </a:rPr>
              <a:t> </a:t>
            </a:r>
            <a:r>
              <a:rPr lang="ja-JP" altLang="en-US" b="1" dirty="0" smtClean="0">
                <a:solidFill>
                  <a:srgbClr val="FF0000"/>
                </a:solidFill>
                <a:latin typeface="Arial" pitchFamily="34" charset="0"/>
                <a:cs typeface="Arial" pitchFamily="34" charset="0"/>
              </a:rPr>
              <a:t>組</a:t>
            </a:r>
            <a:r>
              <a:rPr lang="ja-JP" altLang="en-US" b="1" dirty="0">
                <a:solidFill>
                  <a:srgbClr val="FF0000"/>
                </a:solidFill>
                <a:latin typeface="Arial" pitchFamily="34" charset="0"/>
                <a:cs typeface="Arial" pitchFamily="34" charset="0"/>
              </a:rPr>
              <a:t>織構</a:t>
            </a:r>
            <a:r>
              <a:rPr lang="ja-JP" altLang="en-US" b="1" dirty="0" smtClean="0">
                <a:solidFill>
                  <a:srgbClr val="FF0000"/>
                </a:solidFill>
                <a:latin typeface="Arial" pitchFamily="34" charset="0"/>
                <a:cs typeface="Arial" pitchFamily="34" charset="0"/>
              </a:rPr>
              <a:t>造について</a:t>
            </a:r>
            <a:r>
              <a:rPr lang="en-US" altLang="ja-JP" b="1" dirty="0" smtClean="0">
                <a:solidFill>
                  <a:srgbClr val="FF0000"/>
                </a:solidFill>
                <a:latin typeface="Arial" pitchFamily="34" charset="0"/>
                <a:cs typeface="Arial" pitchFamily="34" charset="0"/>
              </a:rPr>
              <a:t>: </a:t>
            </a:r>
            <a:endParaRPr lang="en-US" sz="2000" dirty="0">
              <a:latin typeface="Arial" pitchFamily="34" charset="0"/>
              <a:cs typeface="Arial" pitchFamily="34" charset="0"/>
              <a:sym typeface="Wingdings" pitchFamily="2" charset="2"/>
            </a:endParaRPr>
          </a:p>
          <a:p>
            <a:pPr>
              <a:lnSpc>
                <a:spcPct val="150000"/>
              </a:lnSpc>
            </a:pPr>
            <a:endParaRPr lang="en-US" sz="2000" dirty="0">
              <a:latin typeface="Arial" pitchFamily="34" charset="0"/>
              <a:cs typeface="Arial" pitchFamily="34" charset="0"/>
            </a:endParaRPr>
          </a:p>
        </p:txBody>
      </p:sp>
      <p:cxnSp>
        <p:nvCxnSpPr>
          <p:cNvPr id="41" name="Elbow Connector 40"/>
          <p:cNvCxnSpPr>
            <a:stCxn id="21" idx="3"/>
            <a:endCxn id="25" idx="1"/>
          </p:cNvCxnSpPr>
          <p:nvPr/>
        </p:nvCxnSpPr>
        <p:spPr>
          <a:xfrm>
            <a:off x="2228735" y="2862320"/>
            <a:ext cx="381000"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2" idx="3"/>
            <a:endCxn id="25" idx="1"/>
          </p:cNvCxnSpPr>
          <p:nvPr/>
        </p:nvCxnSpPr>
        <p:spPr>
          <a:xfrm flipV="1">
            <a:off x="2304935" y="3852920"/>
            <a:ext cx="304800" cy="1143000"/>
          </a:xfrm>
          <a:prstGeom prst="bentConnector3">
            <a:avLst>
              <a:gd name="adj1" fmla="val 36257"/>
            </a:avLst>
          </a:prstGeom>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20" idx="3"/>
            <a:endCxn id="26" idx="1"/>
          </p:cNvCxnSpPr>
          <p:nvPr/>
        </p:nvCxnSpPr>
        <p:spPr>
          <a:xfrm flipV="1">
            <a:off x="2362200" y="5681720"/>
            <a:ext cx="247535" cy="604780"/>
          </a:xfrm>
          <a:prstGeom prst="bentConnector3">
            <a:avLst>
              <a:gd name="adj1" fmla="val 2243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63652266"/>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arn(inVertical)">
                                      <p:cBhvr>
                                        <p:cTn id="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F3CD8AA-3C0B-4E2F-99A0-EF8613791524}" type="slidenum">
              <a:rPr lang="en-US" smtClean="0"/>
              <a:pPr/>
              <a:t>11</a:t>
            </a:fld>
            <a:endParaRPr lang="en-US"/>
          </a:p>
        </p:txBody>
      </p:sp>
      <p:sp>
        <p:nvSpPr>
          <p:cNvPr id="2" name="Title 1"/>
          <p:cNvSpPr>
            <a:spLocks noGrp="1"/>
          </p:cNvSpPr>
          <p:nvPr>
            <p:ph type="title" idx="4294967295"/>
          </p:nvPr>
        </p:nvSpPr>
        <p:spPr>
          <a:xfrm>
            <a:off x="0" y="4967615"/>
            <a:ext cx="8229600" cy="838200"/>
          </a:xfrm>
        </p:spPr>
        <p:txBody>
          <a:bodyPr>
            <a:normAutofit/>
          </a:bodyPr>
          <a:lstStyle/>
          <a:p>
            <a:pPr algn="l"/>
            <a:r>
              <a:rPr lang="en-US" sz="2000" b="1" dirty="0" smtClean="0">
                <a:latin typeface="Arial" pitchFamily="34" charset="0"/>
                <a:cs typeface="Arial" pitchFamily="34" charset="0"/>
              </a:rPr>
              <a:t/>
            </a:r>
            <a:br>
              <a:rPr lang="en-US" sz="2000" b="1" dirty="0" smtClean="0">
                <a:latin typeface="Arial" pitchFamily="34" charset="0"/>
                <a:cs typeface="Arial" pitchFamily="34" charset="0"/>
              </a:rPr>
            </a:br>
            <a:endParaRPr lang="en-US" sz="2000" b="1" dirty="0">
              <a:latin typeface="Arial" pitchFamily="34" charset="0"/>
              <a:cs typeface="Arial" pitchFamily="34" charset="0"/>
            </a:endParaRPr>
          </a:p>
        </p:txBody>
      </p:sp>
      <p:sp>
        <p:nvSpPr>
          <p:cNvPr id="5" name="TextBox 4"/>
          <p:cNvSpPr txBox="1"/>
          <p:nvPr/>
        </p:nvSpPr>
        <p:spPr>
          <a:xfrm>
            <a:off x="322244" y="838200"/>
            <a:ext cx="8305800" cy="553998"/>
          </a:xfrm>
          <a:prstGeom prst="rect">
            <a:avLst/>
          </a:prstGeom>
          <a:noFill/>
        </p:spPr>
        <p:txBody>
          <a:bodyPr wrap="square" rtlCol="0">
            <a:spAutoFit/>
          </a:bodyPr>
          <a:lstStyle/>
          <a:p>
            <a:pPr>
              <a:lnSpc>
                <a:spcPct val="150000"/>
              </a:lnSpc>
            </a:pPr>
            <a:r>
              <a:rPr lang="en-US" sz="2000" b="1" dirty="0" smtClean="0">
                <a:latin typeface="Arial" pitchFamily="34" charset="0"/>
                <a:cs typeface="Arial" pitchFamily="34" charset="0"/>
              </a:rPr>
              <a:t>3.2 </a:t>
            </a:r>
            <a:r>
              <a:rPr lang="en-US" sz="2000" b="1" dirty="0" err="1" smtClean="0">
                <a:latin typeface="Arial" pitchFamily="34" charset="0"/>
                <a:cs typeface="Arial" pitchFamily="34" charset="0"/>
              </a:rPr>
              <a:t>Các</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thành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viên</a:t>
            </a:r>
            <a:r>
              <a:rPr lang="en-US" sz="2000" b="1" dirty="0" smtClean="0">
                <a:latin typeface="Arial" pitchFamily="34" charset="0"/>
                <a:cs typeface="Arial" pitchFamily="34" charset="0"/>
              </a:rPr>
              <a:t> </a:t>
            </a:r>
            <a:r>
              <a:rPr lang="en-US" sz="2000" b="1" err="1" smtClean="0">
                <a:latin typeface="Arial" pitchFamily="34" charset="0"/>
                <a:cs typeface="Arial" pitchFamily="34" charset="0"/>
              </a:rPr>
              <a:t>đại</a:t>
            </a:r>
            <a:r>
              <a:rPr lang="en-US" sz="2000" b="1" smtClean="0">
                <a:latin typeface="Arial" pitchFamily="34" charset="0"/>
                <a:cs typeface="Arial" pitchFamily="34" charset="0"/>
              </a:rPr>
              <a:t> </a:t>
            </a:r>
            <a:r>
              <a:rPr lang="en-US" sz="2000" b="1" smtClean="0">
                <a:latin typeface="Arial" pitchFamily="34" charset="0"/>
                <a:cs typeface="Arial" pitchFamily="34" charset="0"/>
              </a:rPr>
              <a:t>diện </a:t>
            </a:r>
            <a:r>
              <a:rPr lang="ja-JP" altLang="en-US" b="1" smtClean="0">
                <a:solidFill>
                  <a:srgbClr val="FF0000"/>
                </a:solidFill>
                <a:latin typeface="Arial" pitchFamily="34" charset="0"/>
                <a:cs typeface="Arial" pitchFamily="34" charset="0"/>
              </a:rPr>
              <a:t>代</a:t>
            </a:r>
            <a:r>
              <a:rPr lang="ja-JP" altLang="en-US" b="1" dirty="0">
                <a:solidFill>
                  <a:srgbClr val="FF0000"/>
                </a:solidFill>
                <a:latin typeface="Arial" pitchFamily="34" charset="0"/>
                <a:cs typeface="Arial" pitchFamily="34" charset="0"/>
              </a:rPr>
              <a:t>表者の紹</a:t>
            </a:r>
            <a:r>
              <a:rPr lang="ja-JP" altLang="en-US" b="1">
                <a:solidFill>
                  <a:srgbClr val="FF0000"/>
                </a:solidFill>
                <a:latin typeface="Arial" pitchFamily="34" charset="0"/>
                <a:cs typeface="Arial" pitchFamily="34" charset="0"/>
              </a:rPr>
              <a:t>介</a:t>
            </a:r>
            <a:r>
              <a:rPr lang="en-US" sz="2000" b="1" smtClean="0">
                <a:latin typeface="Arial" pitchFamily="34" charset="0"/>
                <a:cs typeface="Arial" pitchFamily="34" charset="0"/>
              </a:rPr>
              <a:t>:</a:t>
            </a:r>
            <a:endParaRPr lang="en-US" sz="2000" b="1" dirty="0" smtClean="0">
              <a:latin typeface="Arial" pitchFamily="34" charset="0"/>
              <a:cs typeface="Arial" pitchFamily="34" charset="0"/>
            </a:endParaRPr>
          </a:p>
        </p:txBody>
      </p:sp>
      <p:sp>
        <p:nvSpPr>
          <p:cNvPr id="8" name="Content Placeholder 2"/>
          <p:cNvSpPr txBox="1">
            <a:spLocks/>
          </p:cNvSpPr>
          <p:nvPr/>
        </p:nvSpPr>
        <p:spPr>
          <a:xfrm>
            <a:off x="0" y="152400"/>
            <a:ext cx="914400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dirty="0">
                <a:latin typeface="Arial" pitchFamily="34" charset="0"/>
                <a:cs typeface="Arial" pitchFamily="34" charset="0"/>
              </a:rPr>
              <a:t>3. </a:t>
            </a:r>
            <a:r>
              <a:rPr lang="en-US" sz="2000" b="1" dirty="0" err="1">
                <a:latin typeface="Arial" pitchFamily="34" charset="0"/>
                <a:cs typeface="Arial" pitchFamily="34" charset="0"/>
              </a:rPr>
              <a:t>C</a:t>
            </a:r>
            <a:r>
              <a:rPr lang="en-US" sz="2000" b="1" dirty="0" err="1" smtClean="0">
                <a:latin typeface="Arial" pitchFamily="34" charset="0"/>
                <a:cs typeface="Arial" pitchFamily="34" charset="0"/>
              </a:rPr>
              <a:t>ơ</a:t>
            </a:r>
            <a:r>
              <a:rPr lang="en-US" sz="2000" b="1" dirty="0" smtClean="0">
                <a:latin typeface="Arial" pitchFamily="34" charset="0"/>
                <a:cs typeface="Arial" pitchFamily="34" charset="0"/>
              </a:rPr>
              <a:t> </a:t>
            </a:r>
            <a:r>
              <a:rPr lang="en-US" sz="2000" b="1" dirty="0" err="1">
                <a:latin typeface="Arial" pitchFamily="34" charset="0"/>
                <a:cs typeface="Arial" pitchFamily="34" charset="0"/>
              </a:rPr>
              <a:t>cấu</a:t>
            </a:r>
            <a:r>
              <a:rPr lang="en-US" sz="2000" b="1" dirty="0">
                <a:latin typeface="Arial" pitchFamily="34" charset="0"/>
                <a:cs typeface="Arial" pitchFamily="34" charset="0"/>
              </a:rPr>
              <a:t> </a:t>
            </a:r>
            <a:r>
              <a:rPr lang="en-US" sz="2000" b="1" dirty="0" err="1">
                <a:latin typeface="Arial" pitchFamily="34" charset="0"/>
                <a:cs typeface="Arial" pitchFamily="34" charset="0"/>
              </a:rPr>
              <a:t>tổ</a:t>
            </a:r>
            <a:r>
              <a:rPr lang="en-US" sz="2000" b="1" dirty="0">
                <a:latin typeface="Arial" pitchFamily="34" charset="0"/>
                <a:cs typeface="Arial" pitchFamily="34" charset="0"/>
              </a:rPr>
              <a:t> </a:t>
            </a:r>
            <a:r>
              <a:rPr lang="en-US" sz="2000" b="1" dirty="0" err="1">
                <a:latin typeface="Arial" pitchFamily="34" charset="0"/>
                <a:cs typeface="Arial" pitchFamily="34" charset="0"/>
              </a:rPr>
              <a:t>chức</a:t>
            </a:r>
            <a:r>
              <a:rPr lang="en-US" sz="2000" b="1" dirty="0">
                <a:latin typeface="Arial" pitchFamily="34" charset="0"/>
                <a:cs typeface="Arial" pitchFamily="34" charset="0"/>
              </a:rPr>
              <a:t>, </a:t>
            </a:r>
            <a:r>
              <a:rPr lang="en-US" sz="2000" b="1" dirty="0" err="1">
                <a:latin typeface="Arial" pitchFamily="34" charset="0"/>
                <a:cs typeface="Arial" pitchFamily="34" charset="0"/>
              </a:rPr>
              <a:t>các</a:t>
            </a:r>
            <a:r>
              <a:rPr lang="en-US" sz="2000" b="1" dirty="0">
                <a:latin typeface="Arial" pitchFamily="34" charset="0"/>
                <a:cs typeface="Arial" pitchFamily="34" charset="0"/>
              </a:rPr>
              <a:t> </a:t>
            </a:r>
            <a:r>
              <a:rPr lang="en-US" sz="2000" b="1" dirty="0" err="1">
                <a:latin typeface="Arial" pitchFamily="34" charset="0"/>
                <a:cs typeface="Arial" pitchFamily="34" charset="0"/>
              </a:rPr>
              <a:t>thành</a:t>
            </a:r>
            <a:r>
              <a:rPr lang="en-US" sz="2000" b="1" dirty="0">
                <a:latin typeface="Arial" pitchFamily="34" charset="0"/>
                <a:cs typeface="Arial" pitchFamily="34" charset="0"/>
              </a:rPr>
              <a:t> </a:t>
            </a:r>
            <a:r>
              <a:rPr lang="en-US" sz="2000" b="1" dirty="0" err="1">
                <a:latin typeface="Arial" pitchFamily="34" charset="0"/>
                <a:cs typeface="Arial" pitchFamily="34" charset="0"/>
              </a:rPr>
              <a:t>viên</a:t>
            </a:r>
            <a:r>
              <a:rPr lang="en-US" sz="2000" b="1" dirty="0">
                <a:latin typeface="Arial" pitchFamily="34" charset="0"/>
                <a:cs typeface="Arial" pitchFamily="34" charset="0"/>
              </a:rPr>
              <a:t> </a:t>
            </a:r>
            <a:r>
              <a:rPr lang="en-US" sz="2000" b="1" err="1">
                <a:latin typeface="Arial" pitchFamily="34" charset="0"/>
                <a:cs typeface="Arial" pitchFamily="34" charset="0"/>
              </a:rPr>
              <a:t>đại</a:t>
            </a:r>
            <a:r>
              <a:rPr lang="en-US" sz="2000" b="1">
                <a:latin typeface="Arial" pitchFamily="34" charset="0"/>
                <a:cs typeface="Arial" pitchFamily="34" charset="0"/>
              </a:rPr>
              <a:t> </a:t>
            </a:r>
            <a:r>
              <a:rPr lang="en-US" sz="2000" b="1" smtClean="0">
                <a:latin typeface="Arial" pitchFamily="34" charset="0"/>
                <a:cs typeface="Arial" pitchFamily="34" charset="0"/>
              </a:rPr>
              <a:t>diện </a:t>
            </a:r>
            <a:r>
              <a:rPr lang="ja-JP" altLang="en-US" sz="1800" b="1" smtClean="0">
                <a:solidFill>
                  <a:srgbClr val="FF0000"/>
                </a:solidFill>
                <a:latin typeface="Arial" pitchFamily="34" charset="0"/>
                <a:cs typeface="Arial" pitchFamily="34" charset="0"/>
              </a:rPr>
              <a:t>組</a:t>
            </a:r>
            <a:r>
              <a:rPr lang="ja-JP" altLang="en-US" sz="1800" b="1" dirty="0">
                <a:solidFill>
                  <a:srgbClr val="FF0000"/>
                </a:solidFill>
                <a:latin typeface="Arial" pitchFamily="34" charset="0"/>
                <a:cs typeface="Arial" pitchFamily="34" charset="0"/>
              </a:rPr>
              <a:t>織構造、代表者の紹介</a:t>
            </a:r>
            <a:endParaRPr lang="en-US" sz="2000" b="1" dirty="0">
              <a:solidFill>
                <a:srgbClr val="FF0000"/>
              </a:solidFill>
              <a:latin typeface="Arial" pitchFamily="34" charset="0"/>
              <a:cs typeface="Arial" pitchFamily="34" charset="0"/>
            </a:endParaRPr>
          </a:p>
        </p:txBody>
      </p:sp>
      <p:grpSp>
        <p:nvGrpSpPr>
          <p:cNvPr id="6" name="Group 5"/>
          <p:cNvGrpSpPr/>
          <p:nvPr/>
        </p:nvGrpSpPr>
        <p:grpSpPr>
          <a:xfrm>
            <a:off x="5334000" y="4055776"/>
            <a:ext cx="1371600" cy="1676400"/>
            <a:chOff x="5638800" y="990600"/>
            <a:chExt cx="1371600" cy="1676400"/>
          </a:xfrm>
        </p:grpSpPr>
        <p:sp>
          <p:nvSpPr>
            <p:cNvPr id="7" name="Oval 3" descr="a Duy"/>
            <p:cNvSpPr>
              <a:spLocks noChangeArrowheads="1"/>
            </p:cNvSpPr>
            <p:nvPr/>
          </p:nvSpPr>
          <p:spPr bwMode="auto">
            <a:xfrm>
              <a:off x="5791200" y="990600"/>
              <a:ext cx="1071563" cy="1035050"/>
            </a:xfrm>
            <a:prstGeom prst="ellipse">
              <a:avLst/>
            </a:prstGeom>
            <a:blipFill dpi="0" rotWithShape="0">
              <a:blip r:embed="rId2" cstate="print"/>
              <a:srcRect/>
              <a:stretch>
                <a:fillRect/>
              </a:stretch>
            </a:blip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5638800" y="2133600"/>
              <a:ext cx="1371600" cy="5334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n w="3175">
                    <a:solidFill>
                      <a:schemeClr val="accent6">
                        <a:lumMod val="50000"/>
                      </a:schemeClr>
                    </a:solidFill>
                  </a:ln>
                  <a:solidFill>
                    <a:schemeClr val="accent6">
                      <a:lumMod val="50000"/>
                    </a:schemeClr>
                  </a:solidFill>
                </a:rPr>
                <a:t>Bùi Duy</a:t>
              </a:r>
            </a:p>
            <a:p>
              <a:pPr algn="ctr"/>
              <a:r>
                <a:rPr lang="en-US" sz="1400" smtClean="0">
                  <a:ln w="3175">
                    <a:solidFill>
                      <a:schemeClr val="tx1"/>
                    </a:solidFill>
                  </a:ln>
                  <a:solidFill>
                    <a:schemeClr val="tx1"/>
                  </a:solidFill>
                </a:rPr>
                <a:t>Northern </a:t>
              </a:r>
            </a:p>
            <a:p>
              <a:pPr algn="ctr"/>
              <a:r>
                <a:rPr lang="en-US" sz="1400" smtClean="0">
                  <a:ln w="3175">
                    <a:solidFill>
                      <a:schemeClr val="tx1"/>
                    </a:solidFill>
                  </a:ln>
                  <a:solidFill>
                    <a:schemeClr val="tx1"/>
                  </a:solidFill>
                </a:rPr>
                <a:t>Administrator</a:t>
              </a:r>
              <a:endParaRPr lang="en-US" sz="1400">
                <a:ln w="3175">
                  <a:solidFill>
                    <a:schemeClr val="tx1"/>
                  </a:solidFill>
                </a:ln>
                <a:solidFill>
                  <a:schemeClr val="tx1"/>
                </a:solidFill>
              </a:endParaRPr>
            </a:p>
          </p:txBody>
        </p:sp>
      </p:grpSp>
      <p:grpSp>
        <p:nvGrpSpPr>
          <p:cNvPr id="10" name="Group 9"/>
          <p:cNvGrpSpPr/>
          <p:nvPr/>
        </p:nvGrpSpPr>
        <p:grpSpPr>
          <a:xfrm>
            <a:off x="1537371" y="4086072"/>
            <a:ext cx="1600200" cy="1676400"/>
            <a:chOff x="4038600" y="990600"/>
            <a:chExt cx="1600200" cy="1676400"/>
          </a:xfrm>
        </p:grpSpPr>
        <p:sp>
          <p:nvSpPr>
            <p:cNvPr id="11" name="Oval 5" descr="HHK"/>
            <p:cNvSpPr>
              <a:spLocks noChangeArrowheads="1"/>
            </p:cNvSpPr>
            <p:nvPr/>
          </p:nvSpPr>
          <p:spPr bwMode="auto">
            <a:xfrm>
              <a:off x="4267200" y="990600"/>
              <a:ext cx="1071563" cy="1035050"/>
            </a:xfrm>
            <a:prstGeom prst="ellipse">
              <a:avLst/>
            </a:prstGeom>
            <a:blipFill dpi="0" rotWithShape="0">
              <a:blip r:embed="rId3" cstate="print"/>
              <a:srcRect/>
              <a:stretch>
                <a:fillRect/>
              </a:stretch>
            </a:blip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4038600" y="2133600"/>
              <a:ext cx="1600200" cy="5334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n>
                    <a:solidFill>
                      <a:schemeClr val="accent6">
                        <a:lumMod val="50000"/>
                      </a:schemeClr>
                    </a:solidFill>
                  </a:ln>
                  <a:solidFill>
                    <a:schemeClr val="accent6">
                      <a:lumMod val="50000"/>
                    </a:schemeClr>
                  </a:solidFill>
                </a:rPr>
                <a:t>Hoàng Huy Khánh</a:t>
              </a:r>
            </a:p>
            <a:p>
              <a:pPr algn="ctr"/>
              <a:r>
                <a:rPr lang="en-US" sz="1400" smtClean="0">
                  <a:ln>
                    <a:solidFill>
                      <a:schemeClr val="tx1"/>
                    </a:solidFill>
                  </a:ln>
                  <a:solidFill>
                    <a:schemeClr val="tx1"/>
                  </a:solidFill>
                </a:rPr>
                <a:t>Southern</a:t>
              </a:r>
            </a:p>
            <a:p>
              <a:pPr algn="ctr"/>
              <a:r>
                <a:rPr lang="en-US" sz="1400" smtClean="0">
                  <a:ln>
                    <a:solidFill>
                      <a:schemeClr val="tx1"/>
                    </a:solidFill>
                  </a:ln>
                  <a:solidFill>
                    <a:schemeClr val="tx1"/>
                  </a:solidFill>
                </a:rPr>
                <a:t>Administrator</a:t>
              </a:r>
              <a:endParaRPr lang="en-US" sz="1400">
                <a:ln>
                  <a:solidFill>
                    <a:schemeClr val="tx1"/>
                  </a:solidFill>
                </a:ln>
                <a:solidFill>
                  <a:schemeClr val="tx1"/>
                </a:solidFill>
              </a:endParaRPr>
            </a:p>
          </p:txBody>
        </p:sp>
      </p:grpSp>
      <p:grpSp>
        <p:nvGrpSpPr>
          <p:cNvPr id="13" name="Group 12"/>
          <p:cNvGrpSpPr/>
          <p:nvPr/>
        </p:nvGrpSpPr>
        <p:grpSpPr>
          <a:xfrm>
            <a:off x="1537371" y="1692286"/>
            <a:ext cx="1676400" cy="1600200"/>
            <a:chOff x="609600" y="990600"/>
            <a:chExt cx="1676400" cy="1600200"/>
          </a:xfrm>
        </p:grpSpPr>
        <p:sp>
          <p:nvSpPr>
            <p:cNvPr id="14" name="Oval 4" descr="take"/>
            <p:cNvSpPr>
              <a:spLocks noChangeArrowheads="1"/>
            </p:cNvSpPr>
            <p:nvPr/>
          </p:nvSpPr>
          <p:spPr bwMode="auto">
            <a:xfrm>
              <a:off x="914400" y="990600"/>
              <a:ext cx="1071563" cy="1035050"/>
            </a:xfrm>
            <a:prstGeom prst="ellipse">
              <a:avLst/>
            </a:prstGeom>
            <a:blipFill dpi="0" rotWithShape="0">
              <a:blip r:embed="rId4" cstate="print"/>
              <a:srcRect/>
              <a:stretch>
                <a:fillRect/>
              </a:stretch>
            </a:blip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a:xfrm>
              <a:off x="609600" y="2057400"/>
              <a:ext cx="1676400" cy="5334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ln>
                    <a:solidFill>
                      <a:schemeClr val="accent6">
                        <a:lumMod val="50000"/>
                      </a:schemeClr>
                    </a:solidFill>
                  </a:ln>
                  <a:solidFill>
                    <a:schemeClr val="accent6">
                      <a:lumMod val="50000"/>
                    </a:schemeClr>
                  </a:solidFill>
                </a:rPr>
                <a:t>La Thanh Trúc</a:t>
              </a:r>
            </a:p>
            <a:p>
              <a:pPr algn="ctr"/>
              <a:r>
                <a:rPr lang="en-US" sz="1400" smtClean="0">
                  <a:ln>
                    <a:solidFill>
                      <a:schemeClr val="tx1"/>
                    </a:solidFill>
                  </a:ln>
                  <a:solidFill>
                    <a:schemeClr val="tx1"/>
                  </a:solidFill>
                </a:rPr>
                <a:t>General Manager</a:t>
              </a:r>
              <a:endParaRPr lang="en-US" sz="1400">
                <a:ln>
                  <a:solidFill>
                    <a:schemeClr val="tx1"/>
                  </a:solidFill>
                </a:ln>
                <a:solidFill>
                  <a:schemeClr val="tx1"/>
                </a:solidFill>
              </a:endParaRPr>
            </a:p>
          </p:txBody>
        </p:sp>
      </p:grpSp>
      <p:grpSp>
        <p:nvGrpSpPr>
          <p:cNvPr id="16" name="Group 15"/>
          <p:cNvGrpSpPr/>
          <p:nvPr/>
        </p:nvGrpSpPr>
        <p:grpSpPr>
          <a:xfrm>
            <a:off x="4953000" y="1752600"/>
            <a:ext cx="1828800" cy="1600200"/>
            <a:chOff x="2209800" y="990600"/>
            <a:chExt cx="1828800" cy="1600200"/>
          </a:xfrm>
        </p:grpSpPr>
        <p:sp>
          <p:nvSpPr>
            <p:cNvPr id="17" name="Oval 2" descr="a Nguyen"/>
            <p:cNvSpPr>
              <a:spLocks noChangeArrowheads="1"/>
            </p:cNvSpPr>
            <p:nvPr/>
          </p:nvSpPr>
          <p:spPr bwMode="auto">
            <a:xfrm>
              <a:off x="2590800" y="990600"/>
              <a:ext cx="1071563" cy="1035050"/>
            </a:xfrm>
            <a:prstGeom prst="ellipse">
              <a:avLst/>
            </a:prstGeom>
            <a:blipFill dpi="0" rotWithShape="0">
              <a:blip r:embed="rId5" cstate="print"/>
              <a:srcRect/>
              <a:stretch>
                <a:fillRect/>
              </a:stretch>
            </a:blip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p:nvPr/>
          </p:nvSpPr>
          <p:spPr>
            <a:xfrm>
              <a:off x="2209800" y="2057400"/>
              <a:ext cx="1828800" cy="5334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n>
                    <a:solidFill>
                      <a:schemeClr val="accent6">
                        <a:lumMod val="50000"/>
                      </a:schemeClr>
                    </a:solidFill>
                  </a:ln>
                  <a:solidFill>
                    <a:schemeClr val="accent6">
                      <a:lumMod val="50000"/>
                    </a:schemeClr>
                  </a:solidFill>
                </a:rPr>
                <a:t>Phạm</a:t>
              </a:r>
              <a:r>
                <a:rPr lang="en-US" sz="1400" dirty="0" smtClean="0">
                  <a:ln>
                    <a:solidFill>
                      <a:schemeClr val="accent6">
                        <a:lumMod val="50000"/>
                      </a:schemeClr>
                    </a:solidFill>
                  </a:ln>
                  <a:solidFill>
                    <a:schemeClr val="accent6">
                      <a:lumMod val="50000"/>
                    </a:schemeClr>
                  </a:solidFill>
                </a:rPr>
                <a:t> </a:t>
              </a:r>
              <a:r>
                <a:rPr lang="en-US" sz="1400" dirty="0" err="1" smtClean="0">
                  <a:ln>
                    <a:solidFill>
                      <a:schemeClr val="accent6">
                        <a:lumMod val="50000"/>
                      </a:schemeClr>
                    </a:solidFill>
                  </a:ln>
                  <a:solidFill>
                    <a:schemeClr val="accent6">
                      <a:lumMod val="50000"/>
                    </a:schemeClr>
                  </a:solidFill>
                </a:rPr>
                <a:t>Phước</a:t>
              </a:r>
              <a:r>
                <a:rPr lang="en-US" sz="1400" dirty="0" smtClean="0">
                  <a:ln>
                    <a:solidFill>
                      <a:schemeClr val="accent6">
                        <a:lumMod val="50000"/>
                      </a:schemeClr>
                    </a:solidFill>
                  </a:ln>
                  <a:solidFill>
                    <a:schemeClr val="accent6">
                      <a:lumMod val="50000"/>
                    </a:schemeClr>
                  </a:solidFill>
                </a:rPr>
                <a:t> </a:t>
              </a:r>
              <a:r>
                <a:rPr lang="en-US" sz="1400" dirty="0" err="1" smtClean="0">
                  <a:ln>
                    <a:solidFill>
                      <a:schemeClr val="accent6">
                        <a:lumMod val="50000"/>
                      </a:schemeClr>
                    </a:solidFill>
                  </a:ln>
                  <a:solidFill>
                    <a:schemeClr val="accent6">
                      <a:lumMod val="50000"/>
                    </a:schemeClr>
                  </a:solidFill>
                </a:rPr>
                <a:t>Nguyên</a:t>
              </a:r>
              <a:endParaRPr lang="en-US" sz="1400" dirty="0" smtClean="0">
                <a:ln>
                  <a:solidFill>
                    <a:schemeClr val="accent6">
                      <a:lumMod val="50000"/>
                    </a:schemeClr>
                  </a:solidFill>
                </a:ln>
                <a:solidFill>
                  <a:schemeClr val="accent6">
                    <a:lumMod val="50000"/>
                  </a:schemeClr>
                </a:solidFill>
              </a:endParaRPr>
            </a:p>
            <a:p>
              <a:pPr algn="ctr"/>
              <a:r>
                <a:rPr lang="en-US" sz="1400" dirty="0" smtClean="0">
                  <a:ln>
                    <a:solidFill>
                      <a:schemeClr val="tx1"/>
                    </a:solidFill>
                  </a:ln>
                  <a:solidFill>
                    <a:schemeClr val="tx1"/>
                  </a:solidFill>
                </a:rPr>
                <a:t>Marketing Manager</a:t>
              </a:r>
              <a:endParaRPr lang="en-US" sz="1400" dirty="0">
                <a:ln>
                  <a:solidFill>
                    <a:schemeClr val="tx1"/>
                  </a:solidFill>
                </a:ln>
                <a:solidFill>
                  <a:schemeClr val="tx1"/>
                </a:solidFill>
              </a:endParaRPr>
            </a:p>
          </p:txBody>
        </p:sp>
      </p:grpSp>
    </p:spTree>
    <p:extLst>
      <p:ext uri="{BB962C8B-B14F-4D97-AF65-F5344CB8AC3E}">
        <p14:creationId xmlns:p14="http://schemas.microsoft.com/office/powerpoint/2010/main" xmlns="" val="1022015387"/>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12</a:t>
            </a:fld>
            <a:endParaRPr lang="en-US"/>
          </a:p>
        </p:txBody>
      </p:sp>
      <p:sp>
        <p:nvSpPr>
          <p:cNvPr id="3" name="Rectangle 2"/>
          <p:cNvSpPr/>
          <p:nvPr/>
        </p:nvSpPr>
        <p:spPr>
          <a:xfrm>
            <a:off x="9524" y="115362"/>
            <a:ext cx="8905875" cy="553998"/>
          </a:xfrm>
          <a:prstGeom prst="rect">
            <a:avLst/>
          </a:prstGeom>
        </p:spPr>
        <p:txBody>
          <a:bodyPr wrap="square">
            <a:spAutoFit/>
          </a:bodyPr>
          <a:lstStyle/>
          <a:p>
            <a:pPr>
              <a:lnSpc>
                <a:spcPct val="150000"/>
              </a:lnSpc>
            </a:pPr>
            <a:r>
              <a:rPr lang="en-US" sz="2000" b="1" dirty="0">
                <a:latin typeface="Arial" pitchFamily="34" charset="0"/>
                <a:cs typeface="Arial" pitchFamily="34" charset="0"/>
              </a:rPr>
              <a:t>4</a:t>
            </a:r>
            <a:r>
              <a:rPr lang="en-US" sz="2000" b="1">
                <a:latin typeface="Arial" pitchFamily="34" charset="0"/>
                <a:cs typeface="Arial" pitchFamily="34" charset="0"/>
              </a:rPr>
              <a:t>. </a:t>
            </a:r>
            <a:r>
              <a:rPr lang="en-US" sz="2000" b="1" smtClean="0">
                <a:latin typeface="Arial" pitchFamily="34" charset="0"/>
                <a:cs typeface="Arial" pitchFamily="34" charset="0"/>
              </a:rPr>
              <a:t>Tổng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các</a:t>
            </a:r>
            <a:r>
              <a:rPr lang="en-US" sz="2000" b="1" dirty="0">
                <a:latin typeface="Arial" pitchFamily="34" charset="0"/>
                <a:cs typeface="Arial" pitchFamily="34" charset="0"/>
              </a:rPr>
              <a:t> </a:t>
            </a:r>
            <a:r>
              <a:rPr lang="en-US" sz="2000" b="1" dirty="0" err="1">
                <a:latin typeface="Arial" pitchFamily="34" charset="0"/>
                <a:cs typeface="Arial" pitchFamily="34" charset="0"/>
              </a:rPr>
              <a:t>gói</a:t>
            </a:r>
            <a:r>
              <a:rPr lang="en-US" sz="2000" b="1" dirty="0">
                <a:latin typeface="Arial" pitchFamily="34" charset="0"/>
                <a:cs typeface="Arial" pitchFamily="34" charset="0"/>
              </a:rPr>
              <a:t> </a:t>
            </a:r>
            <a:r>
              <a:rPr lang="en-US" sz="2000" b="1" err="1">
                <a:latin typeface="Arial" pitchFamily="34" charset="0"/>
                <a:cs typeface="Arial" pitchFamily="34" charset="0"/>
              </a:rPr>
              <a:t>dịch</a:t>
            </a:r>
            <a:r>
              <a:rPr lang="en-US" sz="2000" b="1">
                <a:latin typeface="Arial" pitchFamily="34" charset="0"/>
                <a:cs typeface="Arial" pitchFamily="34" charset="0"/>
              </a:rPr>
              <a:t> </a:t>
            </a:r>
            <a:r>
              <a:rPr lang="en-US" sz="2000" b="1" smtClean="0">
                <a:latin typeface="Arial" pitchFamily="34" charset="0"/>
                <a:cs typeface="Arial" pitchFamily="34" charset="0"/>
              </a:rPr>
              <a:t>vụ</a:t>
            </a:r>
            <a:r>
              <a:rPr lang="ja-JP" altLang="en-US" sz="2000" b="1" smtClean="0">
                <a:latin typeface="Arial" pitchFamily="34" charset="0"/>
                <a:cs typeface="Arial" pitchFamily="34" charset="0"/>
              </a:rPr>
              <a:t> </a:t>
            </a:r>
            <a:r>
              <a:rPr lang="ja-JP" altLang="en-US" sz="2000" b="1" smtClean="0">
                <a:solidFill>
                  <a:srgbClr val="FF0000"/>
                </a:solidFill>
                <a:latin typeface="Arial" pitchFamily="34" charset="0"/>
                <a:cs typeface="Arial" pitchFamily="34" charset="0"/>
              </a:rPr>
              <a:t>サ</a:t>
            </a:r>
            <a:r>
              <a:rPr lang="ja-JP" altLang="en-US" sz="2000" b="1" dirty="0">
                <a:solidFill>
                  <a:srgbClr val="FF0000"/>
                </a:solidFill>
                <a:latin typeface="Arial" pitchFamily="34" charset="0"/>
                <a:cs typeface="Arial" pitchFamily="34" charset="0"/>
              </a:rPr>
              <a:t>ービスプラン</a:t>
            </a:r>
            <a:r>
              <a:rPr lang="ja-JP" altLang="en-US" sz="2000" b="1">
                <a:solidFill>
                  <a:srgbClr val="FF0000"/>
                </a:solidFill>
                <a:latin typeface="Arial" pitchFamily="34" charset="0"/>
                <a:cs typeface="Arial" pitchFamily="34" charset="0"/>
              </a:rPr>
              <a:t>一</a:t>
            </a:r>
            <a:r>
              <a:rPr lang="ja-JP" altLang="en-US" sz="2000" b="1" smtClean="0">
                <a:solidFill>
                  <a:srgbClr val="FF0000"/>
                </a:solidFill>
                <a:latin typeface="Arial" pitchFamily="34" charset="0"/>
                <a:cs typeface="Arial" pitchFamily="34" charset="0"/>
              </a:rPr>
              <a:t>覧</a:t>
            </a:r>
            <a:endParaRPr lang="en-US" sz="2000" b="1" dirty="0">
              <a:solidFill>
                <a:srgbClr val="FF0000"/>
              </a:solidFill>
              <a:latin typeface="Arial" pitchFamily="34" charset="0"/>
              <a:cs typeface="Arial" pitchFamily="34" charset="0"/>
            </a:endParaRPr>
          </a:p>
        </p:txBody>
      </p:sp>
      <p:sp>
        <p:nvSpPr>
          <p:cNvPr id="4" name="TextBox 3"/>
          <p:cNvSpPr txBox="1"/>
          <p:nvPr/>
        </p:nvSpPr>
        <p:spPr>
          <a:xfrm>
            <a:off x="304800" y="1327666"/>
            <a:ext cx="8519711" cy="2446824"/>
          </a:xfrm>
          <a:prstGeom prst="rect">
            <a:avLst/>
          </a:prstGeom>
          <a:noFill/>
        </p:spPr>
        <p:txBody>
          <a:bodyPr wrap="square" rtlCol="0">
            <a:spAutoFit/>
          </a:bodyPr>
          <a:lstStyle/>
          <a:p>
            <a:pPr>
              <a:lnSpc>
                <a:spcPct val="150000"/>
              </a:lnSpc>
            </a:pPr>
            <a:r>
              <a:rPr lang="en-US" dirty="0" err="1" smtClean="0">
                <a:latin typeface="Arial" pitchFamily="34" charset="0"/>
                <a:cs typeface="Arial" pitchFamily="34" charset="0"/>
              </a:rPr>
              <a:t>Hiện</a:t>
            </a:r>
            <a:r>
              <a:rPr lang="en-US" dirty="0" smtClean="0">
                <a:latin typeface="Arial" pitchFamily="34" charset="0"/>
                <a:cs typeface="Arial" pitchFamily="34" charset="0"/>
              </a:rPr>
              <a:t> </a:t>
            </a:r>
            <a:r>
              <a:rPr lang="en-US" dirty="0" err="1" smtClean="0">
                <a:latin typeface="Arial" pitchFamily="34" charset="0"/>
                <a:cs typeface="Arial" pitchFamily="34" charset="0"/>
              </a:rPr>
              <a:t>tại</a:t>
            </a:r>
            <a:r>
              <a:rPr lang="en-US" dirty="0" smtClean="0">
                <a:latin typeface="Arial" pitchFamily="34" charset="0"/>
                <a:cs typeface="Arial" pitchFamily="34" charset="0"/>
              </a:rPr>
              <a:t>, </a:t>
            </a:r>
            <a:r>
              <a:rPr lang="en-US" dirty="0" err="1" smtClean="0">
                <a:latin typeface="Arial" pitchFamily="34" charset="0"/>
                <a:cs typeface="Arial" pitchFamily="34" charset="0"/>
              </a:rPr>
              <a:t>chúng</a:t>
            </a:r>
            <a:r>
              <a:rPr lang="en-US" dirty="0" smtClean="0">
                <a:latin typeface="Arial" pitchFamily="34" charset="0"/>
                <a:cs typeface="Arial" pitchFamily="34" charset="0"/>
              </a:rPr>
              <a:t> </a:t>
            </a:r>
            <a:r>
              <a:rPr lang="en-US" dirty="0" err="1" smtClean="0">
                <a:latin typeface="Arial" pitchFamily="34" charset="0"/>
                <a:cs typeface="Arial" pitchFamily="34" charset="0"/>
              </a:rPr>
              <a:t>tôi</a:t>
            </a:r>
            <a:r>
              <a:rPr lang="en-US" dirty="0" smtClean="0">
                <a:latin typeface="Arial" pitchFamily="34" charset="0"/>
                <a:cs typeface="Arial" pitchFamily="34" charset="0"/>
              </a:rPr>
              <a:t> </a:t>
            </a:r>
            <a:r>
              <a:rPr lang="en-US" dirty="0" err="1" smtClean="0">
                <a:latin typeface="Arial" pitchFamily="34" charset="0"/>
                <a:cs typeface="Arial" pitchFamily="34" charset="0"/>
              </a:rPr>
              <a:t>đang</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3 </a:t>
            </a:r>
            <a:r>
              <a:rPr lang="en-US" dirty="0" err="1" smtClean="0">
                <a:latin typeface="Arial" pitchFamily="34" charset="0"/>
                <a:cs typeface="Arial" pitchFamily="34" charset="0"/>
              </a:rPr>
              <a:t>hình</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gói</a:t>
            </a:r>
            <a:r>
              <a:rPr lang="en-US" dirty="0" smtClean="0">
                <a:latin typeface="Arial" pitchFamily="34" charset="0"/>
                <a:cs typeface="Arial" pitchFamily="34" charset="0"/>
              </a:rPr>
              <a:t> </a:t>
            </a:r>
            <a:r>
              <a:rPr lang="en-US" dirty="0" err="1" smtClean="0">
                <a:latin typeface="Arial" pitchFamily="34" charset="0"/>
                <a:cs typeface="Arial" pitchFamily="34" charset="0"/>
              </a:rPr>
              <a:t>dịch</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a:t>
            </a:r>
            <a:r>
              <a:rPr lang="en-US" dirty="0" err="1" smtClean="0">
                <a:latin typeface="Arial" pitchFamily="34" charset="0"/>
                <a:cs typeface="Arial" pitchFamily="34" charset="0"/>
              </a:rPr>
              <a:t>như</a:t>
            </a:r>
            <a:r>
              <a:rPr lang="en-US" dirty="0" smtClean="0">
                <a:latin typeface="Arial" pitchFamily="34" charset="0"/>
                <a:cs typeface="Arial" pitchFamily="34" charset="0"/>
              </a:rPr>
              <a:t> </a:t>
            </a:r>
            <a:r>
              <a:rPr lang="en-US" dirty="0" err="1" smtClean="0">
                <a:latin typeface="Arial" pitchFamily="34" charset="0"/>
                <a:cs typeface="Arial" pitchFamily="34" charset="0"/>
              </a:rPr>
              <a:t>sau</a:t>
            </a:r>
            <a:r>
              <a:rPr lang="en-US" dirty="0" smtClean="0">
                <a:latin typeface="Arial" pitchFamily="34" charset="0"/>
                <a:cs typeface="Arial" pitchFamily="34" charset="0"/>
              </a:rPr>
              <a:t>:</a:t>
            </a:r>
          </a:p>
          <a:p>
            <a:pPr>
              <a:lnSpc>
                <a:spcPct val="150000"/>
              </a:lnSpc>
            </a:pPr>
            <a:r>
              <a:rPr lang="ja-JP" altLang="en-US" sz="1600" dirty="0">
                <a:solidFill>
                  <a:srgbClr val="FF0000"/>
                </a:solidFill>
                <a:latin typeface="Arial" pitchFamily="34" charset="0"/>
                <a:cs typeface="Arial" pitchFamily="34" charset="0"/>
              </a:rPr>
              <a:t>現</a:t>
            </a:r>
            <a:r>
              <a:rPr lang="ja-JP" altLang="en-US" sz="1600" dirty="0" smtClean="0">
                <a:solidFill>
                  <a:srgbClr val="FF0000"/>
                </a:solidFill>
                <a:latin typeface="Arial" pitchFamily="34" charset="0"/>
                <a:cs typeface="Arial" pitchFamily="34" charset="0"/>
              </a:rPr>
              <a:t>在、下記の通り</a:t>
            </a:r>
            <a:r>
              <a:rPr lang="en-US" altLang="ja-JP" sz="1600" dirty="0" smtClean="0">
                <a:solidFill>
                  <a:srgbClr val="FF0000"/>
                </a:solidFill>
                <a:latin typeface="Arial" pitchFamily="34" charset="0"/>
                <a:cs typeface="Arial" pitchFamily="34" charset="0"/>
              </a:rPr>
              <a:t>3</a:t>
            </a:r>
            <a:r>
              <a:rPr lang="ja-JP" altLang="en-US" sz="1600" dirty="0" smtClean="0">
                <a:solidFill>
                  <a:srgbClr val="FF0000"/>
                </a:solidFill>
                <a:latin typeface="Arial" pitchFamily="34" charset="0"/>
                <a:cs typeface="Arial" pitchFamily="34" charset="0"/>
              </a:rPr>
              <a:t>つのサービスプランがございます。</a:t>
            </a:r>
            <a:endParaRPr lang="en-US" altLang="ja-JP" sz="1600" dirty="0" smtClean="0">
              <a:solidFill>
                <a:srgbClr val="FF0000"/>
              </a:solidFill>
              <a:latin typeface="Arial" pitchFamily="34" charset="0"/>
              <a:cs typeface="Arial" pitchFamily="34" charset="0"/>
            </a:endParaRPr>
          </a:p>
          <a:p>
            <a:pPr>
              <a:lnSpc>
                <a:spcPct val="150000"/>
              </a:lnSpc>
            </a:pP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gói</a:t>
            </a:r>
            <a:r>
              <a:rPr lang="en-US" dirty="0" smtClean="0">
                <a:latin typeface="Arial" pitchFamily="34" charset="0"/>
                <a:cs typeface="Arial" pitchFamily="34" charset="0"/>
              </a:rPr>
              <a:t> </a:t>
            </a:r>
            <a:r>
              <a:rPr lang="en-US" dirty="0" err="1" smtClean="0">
                <a:latin typeface="Arial" pitchFamily="34" charset="0"/>
                <a:cs typeface="Arial" pitchFamily="34" charset="0"/>
              </a:rPr>
              <a:t>dịch</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a:t>
            </a:r>
            <a:r>
              <a:rPr lang="en-US" dirty="0" err="1" smtClean="0">
                <a:latin typeface="Arial" pitchFamily="34" charset="0"/>
                <a:cs typeface="Arial" pitchFamily="34" charset="0"/>
              </a:rPr>
              <a:t>này</a:t>
            </a:r>
            <a:r>
              <a:rPr lang="en-US" dirty="0" smtClean="0">
                <a:latin typeface="Arial" pitchFamily="34" charset="0"/>
                <a:cs typeface="Arial" pitchFamily="34" charset="0"/>
              </a:rPr>
              <a:t> </a:t>
            </a:r>
            <a:r>
              <a:rPr lang="en-US" dirty="0" err="1" smtClean="0">
                <a:latin typeface="Arial" pitchFamily="34" charset="0"/>
                <a:cs typeface="Arial" pitchFamily="34" charset="0"/>
              </a:rPr>
              <a:t>chỉ</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gói</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Chi </a:t>
            </a:r>
            <a:r>
              <a:rPr lang="en-US" dirty="0" err="1" smtClean="0">
                <a:latin typeface="Arial" pitchFamily="34" charset="0"/>
                <a:cs typeface="Arial" pitchFamily="34" charset="0"/>
              </a:rPr>
              <a:t>tíết</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gói</a:t>
            </a:r>
            <a:r>
              <a:rPr lang="en-US" dirty="0" smtClean="0">
                <a:latin typeface="Arial" pitchFamily="34" charset="0"/>
                <a:cs typeface="Arial" pitchFamily="34" charset="0"/>
              </a:rPr>
              <a:t> </a:t>
            </a:r>
            <a:r>
              <a:rPr lang="en-US" dirty="0" err="1" smtClean="0">
                <a:latin typeface="Arial" pitchFamily="34" charset="0"/>
                <a:cs typeface="Arial" pitchFamily="34" charset="0"/>
              </a:rPr>
              <a:t>dịch</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a:t>
            </a:r>
            <a:r>
              <a:rPr lang="en-US" dirty="0" err="1" smtClean="0">
                <a:latin typeface="Arial" pitchFamily="34" charset="0"/>
                <a:cs typeface="Arial" pitchFamily="34" charset="0"/>
              </a:rPr>
              <a:t>gửi</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bảng</a:t>
            </a:r>
            <a:r>
              <a:rPr lang="en-US" dirty="0" smtClean="0">
                <a:latin typeface="Arial" pitchFamily="34" charset="0"/>
                <a:cs typeface="Arial" pitchFamily="34" charset="0"/>
              </a:rPr>
              <a:t> </a:t>
            </a:r>
            <a:r>
              <a:rPr lang="en-US" dirty="0" err="1" smtClean="0">
                <a:latin typeface="Arial" pitchFamily="34" charset="0"/>
                <a:cs typeface="Arial" pitchFamily="34" charset="0"/>
              </a:rPr>
              <a:t>báo</a:t>
            </a:r>
            <a:r>
              <a:rPr lang="en-US" dirty="0" smtClean="0">
                <a:latin typeface="Arial" pitchFamily="34" charset="0"/>
                <a:cs typeface="Arial" pitchFamily="34" charset="0"/>
              </a:rPr>
              <a:t> </a:t>
            </a:r>
            <a:r>
              <a:rPr lang="en-US" dirty="0" err="1" smtClean="0">
                <a:latin typeface="Arial" pitchFamily="34" charset="0"/>
                <a:cs typeface="Arial" pitchFamily="34" charset="0"/>
              </a:rPr>
              <a:t>giá</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thể</a:t>
            </a:r>
            <a:r>
              <a:rPr lang="en-US" dirty="0" smtClean="0">
                <a:latin typeface="Arial" pitchFamily="34" charset="0"/>
                <a:cs typeface="Arial" pitchFamily="34" charset="0"/>
              </a:rPr>
              <a:t> </a:t>
            </a:r>
            <a:r>
              <a:rPr lang="en-US" dirty="0" err="1" smtClean="0">
                <a:latin typeface="Arial" pitchFamily="34" charset="0"/>
                <a:cs typeface="Arial" pitchFamily="34" charset="0"/>
              </a:rPr>
              <a:t>thay</a:t>
            </a:r>
            <a:r>
              <a:rPr lang="en-US" dirty="0" smtClean="0">
                <a:latin typeface="Arial" pitchFamily="34" charset="0"/>
                <a:cs typeface="Arial" pitchFamily="34" charset="0"/>
              </a:rPr>
              <a:t> </a:t>
            </a:r>
            <a:r>
              <a:rPr lang="en-US" dirty="0" err="1" smtClean="0">
                <a:latin typeface="Arial" pitchFamily="34" charset="0"/>
                <a:cs typeface="Arial" pitchFamily="34" charset="0"/>
              </a:rPr>
              <a:t>đổi</a:t>
            </a:r>
            <a:r>
              <a:rPr lang="en-US" dirty="0" smtClean="0">
                <a:latin typeface="Arial" pitchFamily="34" charset="0"/>
                <a:cs typeface="Arial" pitchFamily="34" charset="0"/>
              </a:rPr>
              <a:t> </a:t>
            </a:r>
            <a:r>
              <a:rPr lang="en-US" dirty="0" err="1" smtClean="0">
                <a:latin typeface="Arial" pitchFamily="34" charset="0"/>
                <a:cs typeface="Arial" pitchFamily="34" charset="0"/>
              </a:rPr>
              <a:t>theo</a:t>
            </a:r>
            <a:r>
              <a:rPr lang="en-US" dirty="0" smtClean="0">
                <a:latin typeface="Arial" pitchFamily="34" charset="0"/>
                <a:cs typeface="Arial" pitchFamily="34" charset="0"/>
              </a:rPr>
              <a:t> </a:t>
            </a:r>
            <a:r>
              <a:rPr lang="en-US" dirty="0" err="1" smtClean="0">
                <a:latin typeface="Arial" pitchFamily="34" charset="0"/>
                <a:cs typeface="Arial" pitchFamily="34" charset="0"/>
              </a:rPr>
              <a:t>hướng</a:t>
            </a:r>
            <a:r>
              <a:rPr lang="en-US" dirty="0" smtClean="0">
                <a:latin typeface="Arial" pitchFamily="34" charset="0"/>
                <a:cs typeface="Arial" pitchFamily="34" charset="0"/>
              </a:rPr>
              <a:t> </a:t>
            </a:r>
            <a:r>
              <a:rPr lang="en-US" dirty="0" err="1" smtClean="0">
                <a:latin typeface="Arial" pitchFamily="34" charset="0"/>
                <a:cs typeface="Arial" pitchFamily="34" charset="0"/>
              </a:rPr>
              <a:t>đề</a:t>
            </a:r>
            <a:r>
              <a:rPr lang="en-US" dirty="0" smtClean="0">
                <a:latin typeface="Arial" pitchFamily="34" charset="0"/>
                <a:cs typeface="Arial" pitchFamily="34" charset="0"/>
              </a:rPr>
              <a:t> </a:t>
            </a:r>
            <a:r>
              <a:rPr lang="en-US" dirty="0" err="1" smtClean="0">
                <a:latin typeface="Arial" pitchFamily="34" charset="0"/>
                <a:cs typeface="Arial" pitchFamily="34" charset="0"/>
              </a:rPr>
              <a:t>xuất</a:t>
            </a:r>
            <a:r>
              <a:rPr lang="en-US" dirty="0" smtClean="0">
                <a:latin typeface="Arial" pitchFamily="34" charset="0"/>
                <a:cs typeface="Arial" pitchFamily="34" charset="0"/>
              </a:rPr>
              <a:t> </a:t>
            </a:r>
            <a:r>
              <a:rPr lang="en-US" dirty="0" err="1" smtClean="0">
                <a:latin typeface="Arial" pitchFamily="34" charset="0"/>
                <a:cs typeface="Arial" pitchFamily="34" charset="0"/>
              </a:rPr>
              <a:t>dựa</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yêu</a:t>
            </a:r>
            <a:r>
              <a:rPr lang="en-US" dirty="0" smtClean="0">
                <a:latin typeface="Arial" pitchFamily="34" charset="0"/>
                <a:cs typeface="Arial" pitchFamily="34" charset="0"/>
              </a:rPr>
              <a:t>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khách</a:t>
            </a:r>
            <a:r>
              <a:rPr lang="en-US" dirty="0" smtClean="0">
                <a:latin typeface="Arial" pitchFamily="34" charset="0"/>
                <a:cs typeface="Arial" pitchFamily="34" charset="0"/>
              </a:rPr>
              <a:t> </a:t>
            </a:r>
            <a:r>
              <a:rPr lang="en-US" dirty="0" err="1" smtClean="0">
                <a:latin typeface="Arial" pitchFamily="34" charset="0"/>
                <a:cs typeface="Arial" pitchFamily="34" charset="0"/>
              </a:rPr>
              <a:t>hàng</a:t>
            </a:r>
            <a:r>
              <a:rPr lang="en-US" dirty="0" smtClean="0">
                <a:latin typeface="Arial" pitchFamily="34" charset="0"/>
                <a:cs typeface="Arial" pitchFamily="34" charset="0"/>
              </a:rPr>
              <a:t>. </a:t>
            </a:r>
          </a:p>
          <a:p>
            <a:pPr>
              <a:lnSpc>
                <a:spcPct val="150000"/>
              </a:lnSpc>
            </a:pPr>
            <a:r>
              <a:rPr lang="ja-JP" altLang="en-US" sz="1600" dirty="0" smtClean="0">
                <a:solidFill>
                  <a:srgbClr val="FF0000"/>
                </a:solidFill>
                <a:latin typeface="Arial" pitchFamily="34" charset="0"/>
                <a:cs typeface="Arial" pitchFamily="34" charset="0"/>
              </a:rPr>
              <a:t>下記のプランは基本的なことしかございません。</a:t>
            </a:r>
            <a:r>
              <a:rPr lang="en-US" altLang="ja-JP" sz="1600" dirty="0" smtClean="0">
                <a:solidFill>
                  <a:srgbClr val="FF0000"/>
                </a:solidFill>
                <a:latin typeface="Arial" pitchFamily="34" charset="0"/>
                <a:cs typeface="Arial" pitchFamily="34" charset="0"/>
              </a:rPr>
              <a:t/>
            </a:r>
            <a:br>
              <a:rPr lang="en-US" altLang="ja-JP" sz="1600" dirty="0" smtClean="0">
                <a:solidFill>
                  <a:srgbClr val="FF0000"/>
                </a:solidFill>
                <a:latin typeface="Arial" pitchFamily="34" charset="0"/>
                <a:cs typeface="Arial" pitchFamily="34" charset="0"/>
              </a:rPr>
            </a:br>
            <a:r>
              <a:rPr lang="ja-JP" altLang="en-US" sz="1600" dirty="0" smtClean="0">
                <a:solidFill>
                  <a:srgbClr val="FF0000"/>
                </a:solidFill>
                <a:latin typeface="Arial" pitchFamily="34" charset="0"/>
                <a:cs typeface="Arial" pitchFamily="34" charset="0"/>
              </a:rPr>
              <a:t>実際にはお客様へのお見積もりのプランの詳細は</a:t>
            </a:r>
            <a:r>
              <a:rPr lang="ja-JP" altLang="en-US" sz="1600" dirty="0">
                <a:solidFill>
                  <a:srgbClr val="FF0000"/>
                </a:solidFill>
                <a:latin typeface="Arial" pitchFamily="34" charset="0"/>
                <a:cs typeface="Arial" pitchFamily="34" charset="0"/>
              </a:rPr>
              <a:t>お客様の依</a:t>
            </a:r>
            <a:r>
              <a:rPr lang="ja-JP" altLang="en-US" sz="1600" dirty="0" smtClean="0">
                <a:solidFill>
                  <a:srgbClr val="FF0000"/>
                </a:solidFill>
                <a:latin typeface="Arial" pitchFamily="34" charset="0"/>
                <a:cs typeface="Arial" pitchFamily="34" charset="0"/>
              </a:rPr>
              <a:t>頼次第変わる可能性がございます。</a:t>
            </a:r>
            <a:endParaRPr lang="en-US" sz="1600" dirty="0">
              <a:solidFill>
                <a:srgbClr val="FF0000"/>
              </a:solidFill>
              <a:latin typeface="Arial" pitchFamily="34" charset="0"/>
              <a:cs typeface="Arial" pitchFamily="34" charset="0"/>
            </a:endParaRPr>
          </a:p>
        </p:txBody>
      </p:sp>
      <p:sp>
        <p:nvSpPr>
          <p:cNvPr id="5" name="Rounded Rectangle 4"/>
          <p:cNvSpPr/>
          <p:nvPr/>
        </p:nvSpPr>
        <p:spPr>
          <a:xfrm>
            <a:off x="381000" y="4038600"/>
            <a:ext cx="2133600" cy="1600200"/>
          </a:xfrm>
          <a:prstGeom prst="roundRect">
            <a:avLst/>
          </a:prstGeom>
          <a:solidFill>
            <a:schemeClr val="accent6">
              <a:lumMod val="60000"/>
              <a:lumOff val="40000"/>
            </a:schemeClr>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accent6">
                    <a:lumMod val="75000"/>
                  </a:schemeClr>
                </a:solidFill>
                <a:latin typeface="Arial" pitchFamily="34" charset="0"/>
                <a:cs typeface="Arial" pitchFamily="34" charset="0"/>
              </a:rPr>
              <a:t>POST, ADS, COMMIT AMOUNT OF RESUMES </a:t>
            </a:r>
            <a:r>
              <a:rPr lang="en-US" sz="1500" dirty="0" smtClean="0">
                <a:solidFill>
                  <a:schemeClr val="tx1"/>
                </a:solidFill>
                <a:latin typeface="Arial" pitchFamily="34" charset="0"/>
                <a:cs typeface="Arial" pitchFamily="34" charset="0"/>
              </a:rPr>
              <a:t>&amp; RECEIVE &amp; COLLECT CV</a:t>
            </a:r>
            <a:r>
              <a:rPr lang="en-US" sz="1500" dirty="0">
                <a:solidFill>
                  <a:schemeClr val="tx1"/>
                </a:solidFill>
                <a:latin typeface="Arial" pitchFamily="34" charset="0"/>
                <a:cs typeface="Arial" pitchFamily="34" charset="0"/>
              </a:rPr>
              <a:t>, CREAT list of candidates </a:t>
            </a:r>
          </a:p>
        </p:txBody>
      </p:sp>
      <p:sp>
        <p:nvSpPr>
          <p:cNvPr id="6" name="Rounded Rectangle 5"/>
          <p:cNvSpPr/>
          <p:nvPr/>
        </p:nvSpPr>
        <p:spPr>
          <a:xfrm>
            <a:off x="5808406" y="4029075"/>
            <a:ext cx="2251587" cy="1600200"/>
          </a:xfrm>
          <a:prstGeom prst="roundRect">
            <a:avLst/>
          </a:prstGeom>
          <a:solidFill>
            <a:schemeClr val="accent6">
              <a:lumMod val="20000"/>
              <a:lumOff val="80000"/>
            </a:schemeClr>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accent6">
                    <a:lumMod val="75000"/>
                  </a:schemeClr>
                </a:solidFill>
                <a:latin typeface="Arial" pitchFamily="34" charset="0"/>
                <a:cs typeface="Arial" pitchFamily="34" charset="0"/>
              </a:rPr>
              <a:t>POST</a:t>
            </a:r>
            <a:r>
              <a:rPr lang="en-US" sz="1500" smtClean="0">
                <a:solidFill>
                  <a:schemeClr val="tx1"/>
                </a:solidFill>
                <a:latin typeface="Arial" pitchFamily="34" charset="0"/>
                <a:cs typeface="Arial" pitchFamily="34" charset="0"/>
              </a:rPr>
              <a:t> (only 1 post/day/recruiter &amp; depend on the approval of admin)</a:t>
            </a:r>
            <a:endParaRPr lang="en-US" sz="1500" dirty="0">
              <a:solidFill>
                <a:schemeClr val="tx1"/>
              </a:solidFill>
              <a:latin typeface="Arial" pitchFamily="34" charset="0"/>
              <a:cs typeface="Arial" pitchFamily="34" charset="0"/>
            </a:endParaRPr>
          </a:p>
        </p:txBody>
      </p:sp>
      <p:sp>
        <p:nvSpPr>
          <p:cNvPr id="7" name="Rounded Rectangle 6"/>
          <p:cNvSpPr/>
          <p:nvPr/>
        </p:nvSpPr>
        <p:spPr>
          <a:xfrm>
            <a:off x="3141406" y="4038600"/>
            <a:ext cx="2133600" cy="1600200"/>
          </a:xfrm>
          <a:prstGeom prst="roundRect">
            <a:avLst/>
          </a:prstGeom>
          <a:solidFill>
            <a:schemeClr val="accent6">
              <a:lumMod val="40000"/>
              <a:lumOff val="60000"/>
            </a:schemeClr>
          </a:solidFill>
          <a:ln>
            <a:solidFill>
              <a:srgbClr val="FF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smtClean="0">
                <a:solidFill>
                  <a:schemeClr val="accent6">
                    <a:lumMod val="75000"/>
                  </a:schemeClr>
                </a:solidFill>
                <a:latin typeface="Arial" pitchFamily="34" charset="0"/>
                <a:cs typeface="Arial" pitchFamily="34" charset="0"/>
              </a:rPr>
              <a:t>POST</a:t>
            </a:r>
            <a:r>
              <a:rPr lang="en-US" sz="1500" smtClean="0">
                <a:solidFill>
                  <a:schemeClr val="tx1"/>
                </a:solidFill>
                <a:latin typeface="Arial" pitchFamily="34" charset="0"/>
                <a:cs typeface="Arial" pitchFamily="34" charset="0"/>
              </a:rPr>
              <a:t> </a:t>
            </a:r>
            <a:r>
              <a:rPr lang="en-US" sz="1500" smtClean="0">
                <a:solidFill>
                  <a:schemeClr val="tx1"/>
                </a:solidFill>
                <a:latin typeface="Arial" pitchFamily="34" charset="0"/>
                <a:cs typeface="Arial" pitchFamily="34" charset="0"/>
              </a:rPr>
              <a:t>(</a:t>
            </a:r>
            <a:r>
              <a:rPr lang="en-US" sz="1500" dirty="0" smtClean="0">
                <a:solidFill>
                  <a:schemeClr val="tx1"/>
                </a:solidFill>
                <a:latin typeface="Arial" pitchFamily="34" charset="0"/>
                <a:cs typeface="Arial" pitchFamily="34" charset="0"/>
              </a:rPr>
              <a:t>depend on requirements of clients)</a:t>
            </a:r>
            <a:endParaRPr lang="en-US" sz="1500" dirty="0">
              <a:solidFill>
                <a:schemeClr val="tx1"/>
              </a:solidFill>
              <a:latin typeface="Arial" pitchFamily="34" charset="0"/>
              <a:cs typeface="Arial" pitchFamily="34" charset="0"/>
            </a:endParaRPr>
          </a:p>
        </p:txBody>
      </p:sp>
      <p:cxnSp>
        <p:nvCxnSpPr>
          <p:cNvPr id="9" name="Straight Arrow Connector 8"/>
          <p:cNvCxnSpPr>
            <a:stCxn id="5" idx="3"/>
            <a:endCxn id="7" idx="1"/>
          </p:cNvCxnSpPr>
          <p:nvPr/>
        </p:nvCxnSpPr>
        <p:spPr>
          <a:xfrm>
            <a:off x="2514600" y="4838700"/>
            <a:ext cx="626806"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6" idx="1"/>
          </p:cNvCxnSpPr>
          <p:nvPr/>
        </p:nvCxnSpPr>
        <p:spPr>
          <a:xfrm flipV="1">
            <a:off x="5275006" y="4829175"/>
            <a:ext cx="533400" cy="952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7594" y="990600"/>
            <a:ext cx="6418006" cy="400110"/>
          </a:xfrm>
          <a:prstGeom prst="rect">
            <a:avLst/>
          </a:prstGeom>
          <a:noFill/>
        </p:spPr>
        <p:txBody>
          <a:bodyPr wrap="square" rtlCol="0">
            <a:spAutoFit/>
          </a:bodyPr>
          <a:lstStyle/>
          <a:p>
            <a:r>
              <a:rPr lang="en-US" sz="2000" b="1" dirty="0" smtClean="0">
                <a:latin typeface="Arial" pitchFamily="34" charset="0"/>
                <a:cs typeface="Arial" pitchFamily="34" charset="0"/>
              </a:rPr>
              <a:t>4.1 </a:t>
            </a:r>
            <a:r>
              <a:rPr lang="en-US" sz="2000" b="1" dirty="0" err="1" smtClean="0">
                <a:latin typeface="Arial" pitchFamily="34" charset="0"/>
                <a:cs typeface="Arial" pitchFamily="34" charset="0"/>
              </a:rPr>
              <a:t>Giới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thiệu</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về</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các</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gói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cước</a:t>
            </a:r>
            <a:r>
              <a:rPr lang="en-US" sz="2000" b="1" dirty="0" smtClean="0">
                <a:latin typeface="Arial" pitchFamily="34" charset="0"/>
                <a:cs typeface="Arial" pitchFamily="34" charset="0"/>
              </a:rPr>
              <a:t> </a:t>
            </a:r>
            <a:r>
              <a:rPr lang="ja-JP" altLang="en-US" b="1" dirty="0" smtClean="0">
                <a:solidFill>
                  <a:srgbClr val="FF0000"/>
                </a:solidFill>
                <a:latin typeface="Arial" pitchFamily="34" charset="0"/>
                <a:cs typeface="Arial" pitchFamily="34" charset="0"/>
              </a:rPr>
              <a:t>プラン一覧について</a:t>
            </a:r>
            <a:endParaRPr lang="en-US"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3687799990"/>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13</a:t>
            </a:fld>
            <a:endParaRPr lang="en-US"/>
          </a:p>
        </p:txBody>
      </p:sp>
      <p:sp>
        <p:nvSpPr>
          <p:cNvPr id="3" name="Rectangle 2"/>
          <p:cNvSpPr/>
          <p:nvPr/>
        </p:nvSpPr>
        <p:spPr>
          <a:xfrm>
            <a:off x="0" y="125849"/>
            <a:ext cx="6172200" cy="494238"/>
          </a:xfrm>
          <a:prstGeom prst="rect">
            <a:avLst/>
          </a:prstGeom>
        </p:spPr>
        <p:txBody>
          <a:bodyPr wrap="square">
            <a:spAutoFit/>
          </a:bodyPr>
          <a:lstStyle/>
          <a:p>
            <a:pPr>
              <a:lnSpc>
                <a:spcPct val="150000"/>
              </a:lnSpc>
            </a:pPr>
            <a:r>
              <a:rPr lang="en-US" sz="2000" b="1" dirty="0">
                <a:latin typeface="Arial" pitchFamily="34" charset="0"/>
                <a:cs typeface="Arial" pitchFamily="34" charset="0"/>
              </a:rPr>
              <a:t>4</a:t>
            </a:r>
            <a:r>
              <a:rPr lang="en-US" sz="2000" b="1">
                <a:latin typeface="Arial" pitchFamily="34" charset="0"/>
                <a:cs typeface="Arial" pitchFamily="34" charset="0"/>
              </a:rPr>
              <a:t>. </a:t>
            </a:r>
            <a:r>
              <a:rPr lang="en-US" sz="2000" b="1" smtClean="0">
                <a:latin typeface="Arial" pitchFamily="34" charset="0"/>
                <a:cs typeface="Arial" pitchFamily="34" charset="0"/>
              </a:rPr>
              <a:t>Tổng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các</a:t>
            </a:r>
            <a:r>
              <a:rPr lang="en-US" sz="2000" b="1" dirty="0">
                <a:latin typeface="Arial" pitchFamily="34" charset="0"/>
                <a:cs typeface="Arial" pitchFamily="34" charset="0"/>
              </a:rPr>
              <a:t> </a:t>
            </a:r>
            <a:r>
              <a:rPr lang="en-US" sz="2000" b="1" dirty="0" err="1">
                <a:latin typeface="Arial" pitchFamily="34" charset="0"/>
                <a:cs typeface="Arial" pitchFamily="34" charset="0"/>
              </a:rPr>
              <a:t>gói</a:t>
            </a:r>
            <a:r>
              <a:rPr lang="en-US" sz="2000" b="1" dirty="0">
                <a:latin typeface="Arial" pitchFamily="34" charset="0"/>
                <a:cs typeface="Arial" pitchFamily="34" charset="0"/>
              </a:rPr>
              <a:t> </a:t>
            </a:r>
            <a:r>
              <a:rPr lang="en-US" sz="2000" b="1" err="1">
                <a:latin typeface="Arial" pitchFamily="34" charset="0"/>
                <a:cs typeface="Arial" pitchFamily="34" charset="0"/>
              </a:rPr>
              <a:t>dịch</a:t>
            </a:r>
            <a:r>
              <a:rPr lang="en-US" sz="2000" b="1">
                <a:latin typeface="Arial" pitchFamily="34" charset="0"/>
                <a:cs typeface="Arial" pitchFamily="34" charset="0"/>
              </a:rPr>
              <a:t> </a:t>
            </a:r>
            <a:r>
              <a:rPr lang="en-US" sz="2000" b="1" smtClean="0">
                <a:latin typeface="Arial" pitchFamily="34" charset="0"/>
                <a:cs typeface="Arial" pitchFamily="34" charset="0"/>
              </a:rPr>
              <a:t>vụ</a:t>
            </a:r>
            <a:r>
              <a:rPr lang="ja-JP" altLang="en-US" sz="2000" b="1" smtClean="0">
                <a:latin typeface="Arial" pitchFamily="34" charset="0"/>
                <a:cs typeface="Arial" pitchFamily="34" charset="0"/>
              </a:rPr>
              <a:t> </a:t>
            </a:r>
            <a:r>
              <a:rPr lang="ja-JP" altLang="en-US" sz="2000" b="1" smtClean="0">
                <a:solidFill>
                  <a:srgbClr val="FF0000"/>
                </a:solidFill>
                <a:latin typeface="Arial" pitchFamily="34" charset="0"/>
                <a:cs typeface="Arial" pitchFamily="34" charset="0"/>
              </a:rPr>
              <a:t>サ</a:t>
            </a:r>
            <a:r>
              <a:rPr lang="ja-JP" altLang="en-US" sz="2000" b="1" dirty="0">
                <a:solidFill>
                  <a:srgbClr val="FF0000"/>
                </a:solidFill>
                <a:latin typeface="Arial" pitchFamily="34" charset="0"/>
                <a:cs typeface="Arial" pitchFamily="34" charset="0"/>
              </a:rPr>
              <a:t>ービスプラン</a:t>
            </a:r>
            <a:r>
              <a:rPr lang="ja-JP" altLang="en-US" sz="2000" b="1">
                <a:solidFill>
                  <a:srgbClr val="FF0000"/>
                </a:solidFill>
                <a:latin typeface="Arial" pitchFamily="34" charset="0"/>
                <a:cs typeface="Arial" pitchFamily="34" charset="0"/>
              </a:rPr>
              <a:t>一</a:t>
            </a:r>
            <a:r>
              <a:rPr lang="ja-JP" altLang="en-US" sz="2000" b="1" smtClean="0">
                <a:solidFill>
                  <a:srgbClr val="FF0000"/>
                </a:solidFill>
                <a:latin typeface="Arial" pitchFamily="34" charset="0"/>
                <a:cs typeface="Arial" pitchFamily="34" charset="0"/>
              </a:rPr>
              <a:t>覧</a:t>
            </a:r>
            <a:endParaRPr lang="en-US" sz="2000" b="1" dirty="0">
              <a:solidFill>
                <a:srgbClr val="FF0000"/>
              </a:solidFill>
              <a:latin typeface="Arial" pitchFamily="34" charset="0"/>
              <a:cs typeface="Arial" pitchFamily="34" charset="0"/>
            </a:endParaRPr>
          </a:p>
        </p:txBody>
      </p:sp>
      <p:sp>
        <p:nvSpPr>
          <p:cNvPr id="4" name="TextBox 3"/>
          <p:cNvSpPr txBox="1"/>
          <p:nvPr/>
        </p:nvSpPr>
        <p:spPr>
          <a:xfrm>
            <a:off x="306636" y="1175266"/>
            <a:ext cx="8627806" cy="2400657"/>
          </a:xfrm>
          <a:prstGeom prst="rect">
            <a:avLst/>
          </a:prstGeom>
          <a:noFill/>
        </p:spPr>
        <p:txBody>
          <a:bodyPr wrap="square" rtlCol="0">
            <a:spAutoFit/>
          </a:bodyPr>
          <a:lstStyle/>
          <a:p>
            <a:pPr>
              <a:lnSpc>
                <a:spcPct val="150000"/>
              </a:lnSpc>
            </a:pPr>
            <a:r>
              <a:rPr lang="vi-VN" dirty="0">
                <a:latin typeface="Arial" pitchFamily="34" charset="0"/>
                <a:cs typeface="Arial" pitchFamily="34" charset="0"/>
              </a:rPr>
              <a:t>+ </a:t>
            </a:r>
            <a:r>
              <a:rPr lang="vi-VN" b="1" dirty="0">
                <a:latin typeface="Arial" pitchFamily="34" charset="0"/>
                <a:cs typeface="Arial" pitchFamily="34" charset="0"/>
              </a:rPr>
              <a:t>Loại 1</a:t>
            </a:r>
            <a:r>
              <a:rPr lang="vi-VN" b="1" dirty="0" smtClean="0">
                <a:latin typeface="Arial" pitchFamily="34" charset="0"/>
                <a:cs typeface="Arial" pitchFamily="34" charset="0"/>
              </a:rPr>
              <a:t>:</a:t>
            </a:r>
            <a:r>
              <a:rPr lang="en-US" b="1" dirty="0" smtClean="0">
                <a:latin typeface="Arial" pitchFamily="34" charset="0"/>
                <a:cs typeface="Arial" pitchFamily="34" charset="0"/>
              </a:rPr>
              <a:t> </a:t>
            </a:r>
            <a:r>
              <a:rPr lang="vi-VN" i="1" dirty="0" smtClean="0">
                <a:latin typeface="Arial" pitchFamily="34" charset="0"/>
                <a:cs typeface="Arial" pitchFamily="34" charset="0"/>
              </a:rPr>
              <a:t>đăng </a:t>
            </a:r>
            <a:r>
              <a:rPr lang="vi-VN" i="1" dirty="0">
                <a:latin typeface="Arial" pitchFamily="34" charset="0"/>
                <a:cs typeface="Arial" pitchFamily="34" charset="0"/>
              </a:rPr>
              <a:t>tin, chạy quảng cáo </a:t>
            </a:r>
            <a:r>
              <a:rPr lang="vi-VN" dirty="0">
                <a:latin typeface="Arial" pitchFamily="34" charset="0"/>
                <a:cs typeface="Arial" pitchFamily="34" charset="0"/>
              </a:rPr>
              <a:t>để thu hút thành viên xem tin và </a:t>
            </a:r>
            <a:r>
              <a:rPr lang="vi-VN" i="1" dirty="0">
                <a:latin typeface="Arial" pitchFamily="34" charset="0"/>
                <a:cs typeface="Arial" pitchFamily="34" charset="0"/>
              </a:rPr>
              <a:t>cam kết </a:t>
            </a:r>
            <a:r>
              <a:rPr lang="vi-VN" dirty="0">
                <a:latin typeface="Arial" pitchFamily="34" charset="0"/>
                <a:cs typeface="Arial" pitchFamily="34" charset="0"/>
              </a:rPr>
              <a:t>sẽ trả số lượng CV ứng viên (số lượng cam </a:t>
            </a:r>
            <a:r>
              <a:rPr lang="en-US" dirty="0">
                <a:latin typeface="Arial" pitchFamily="34" charset="0"/>
                <a:cs typeface="Arial" pitchFamily="34" charset="0"/>
              </a:rPr>
              <a:t>k</a:t>
            </a:r>
            <a:r>
              <a:rPr lang="vi-VN" dirty="0">
                <a:latin typeface="Arial" pitchFamily="34" charset="0"/>
                <a:cs typeface="Arial" pitchFamily="34" charset="0"/>
              </a:rPr>
              <a:t>ết sẽ tùy theo nội dung tin tuyển mà đưa ra)</a:t>
            </a:r>
            <a:endParaRPr lang="en-US" dirty="0">
              <a:latin typeface="Arial" pitchFamily="34" charset="0"/>
              <a:cs typeface="Arial" pitchFamily="34" charset="0"/>
            </a:endParaRPr>
          </a:p>
          <a:p>
            <a:pPr>
              <a:lnSpc>
                <a:spcPct val="150000"/>
              </a:lnSpc>
            </a:pPr>
            <a:r>
              <a:rPr lang="en-US" altLang="ja-JP" sz="1600" b="1" dirty="0">
                <a:solidFill>
                  <a:srgbClr val="FF0000"/>
                </a:solidFill>
              </a:rPr>
              <a:t>1</a:t>
            </a:r>
            <a:r>
              <a:rPr lang="ja-JP" altLang="en-US" sz="1600" b="1" dirty="0">
                <a:solidFill>
                  <a:srgbClr val="FF0000"/>
                </a:solidFill>
              </a:rPr>
              <a:t>番のプラン</a:t>
            </a:r>
            <a:r>
              <a:rPr lang="ja-JP" altLang="en-US" sz="1600" dirty="0">
                <a:solidFill>
                  <a:srgbClr val="FF0000"/>
                </a:solidFill>
              </a:rPr>
              <a:t>：掲載、広告、募集者への送信履歴書数をコミット</a:t>
            </a:r>
            <a:endParaRPr lang="en-US" altLang="ja-JP" sz="1600" dirty="0">
              <a:solidFill>
                <a:srgbClr val="FF0000"/>
              </a:solidFill>
            </a:endParaRPr>
          </a:p>
          <a:p>
            <a:pPr>
              <a:lnSpc>
                <a:spcPct val="150000"/>
              </a:lnSpc>
            </a:pPr>
            <a:r>
              <a:rPr lang="ja-JP" altLang="en-US" sz="1600" dirty="0" smtClean="0">
                <a:solidFill>
                  <a:srgbClr val="FF0000"/>
                </a:solidFill>
              </a:rPr>
              <a:t>（上記だけではなく、こちらは履歴書を応募者から、情報を管理ファイルでまとめて、その管理ファイルを送ってもらった履歴書と一緒に募集者へ送信を担当）</a:t>
            </a:r>
            <a:endParaRPr lang="en-US" altLang="ja-JP" sz="1600" dirty="0" smtClean="0">
              <a:solidFill>
                <a:srgbClr val="FF0000"/>
              </a:solidFill>
            </a:endParaRPr>
          </a:p>
          <a:p>
            <a:pPr>
              <a:lnSpc>
                <a:spcPct val="150000"/>
              </a:lnSpc>
            </a:pPr>
            <a:r>
              <a:rPr lang="en-US" altLang="ja-JP" sz="1600" dirty="0" smtClean="0">
                <a:solidFill>
                  <a:srgbClr val="FF0000"/>
                </a:solidFill>
              </a:rPr>
              <a:t>(</a:t>
            </a:r>
            <a:r>
              <a:rPr lang="ja-JP" altLang="en-US" sz="1600" dirty="0" smtClean="0">
                <a:solidFill>
                  <a:srgbClr val="FF0000"/>
                </a:solidFill>
              </a:rPr>
              <a:t>履</a:t>
            </a:r>
            <a:r>
              <a:rPr lang="ja-JP" altLang="en-US" sz="1600" dirty="0">
                <a:solidFill>
                  <a:srgbClr val="FF0000"/>
                </a:solidFill>
              </a:rPr>
              <a:t>歴書</a:t>
            </a:r>
            <a:r>
              <a:rPr lang="ja-JP" altLang="en-US" sz="1600" dirty="0" smtClean="0">
                <a:solidFill>
                  <a:srgbClr val="FF0000"/>
                </a:solidFill>
              </a:rPr>
              <a:t>数の決まりは募集条件次第でございます</a:t>
            </a:r>
            <a:r>
              <a:rPr lang="en-US" altLang="ja-JP" sz="1600" dirty="0" smtClean="0">
                <a:solidFill>
                  <a:srgbClr val="FF0000"/>
                </a:solidFill>
              </a:rPr>
              <a:t>)</a:t>
            </a:r>
            <a:endParaRPr lang="en-US" sz="1600" dirty="0" smtClean="0">
              <a:solidFill>
                <a:srgbClr val="FF0000"/>
              </a:solidFill>
            </a:endParaRPr>
          </a:p>
        </p:txBody>
      </p:sp>
      <p:sp>
        <p:nvSpPr>
          <p:cNvPr id="5" name="TextBox 4"/>
          <p:cNvSpPr txBox="1"/>
          <p:nvPr/>
        </p:nvSpPr>
        <p:spPr>
          <a:xfrm>
            <a:off x="304800" y="914400"/>
            <a:ext cx="6418006" cy="400110"/>
          </a:xfrm>
          <a:prstGeom prst="rect">
            <a:avLst/>
          </a:prstGeom>
          <a:noFill/>
        </p:spPr>
        <p:txBody>
          <a:bodyPr wrap="square" rtlCol="0">
            <a:spAutoFit/>
          </a:bodyPr>
          <a:lstStyle/>
          <a:p>
            <a:r>
              <a:rPr lang="en-US" sz="2000" b="1" dirty="0" smtClean="0">
                <a:latin typeface="Arial" pitchFamily="34" charset="0"/>
                <a:cs typeface="Arial" pitchFamily="34" charset="0"/>
              </a:rPr>
              <a:t>4.2 Chi </a:t>
            </a:r>
            <a:r>
              <a:rPr lang="en-US" sz="2000" b="1" dirty="0" err="1" smtClean="0">
                <a:latin typeface="Arial" pitchFamily="34" charset="0"/>
                <a:cs typeface="Arial" pitchFamily="34" charset="0"/>
              </a:rPr>
              <a:t>tiết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về</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các</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gói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cước</a:t>
            </a:r>
            <a:r>
              <a:rPr lang="en-US" sz="2000" b="1" dirty="0" smtClean="0">
                <a:latin typeface="Arial" pitchFamily="34" charset="0"/>
                <a:cs typeface="Arial" pitchFamily="34" charset="0"/>
              </a:rPr>
              <a:t> </a:t>
            </a:r>
            <a:r>
              <a:rPr lang="ja-JP" altLang="en-US" b="1" dirty="0" smtClean="0">
                <a:solidFill>
                  <a:srgbClr val="FF0000"/>
                </a:solidFill>
              </a:rPr>
              <a:t>プラン一覧について</a:t>
            </a:r>
            <a:endParaRPr lang="en-US" b="1" dirty="0">
              <a:solidFill>
                <a:srgbClr val="FF0000"/>
              </a:solidFill>
            </a:endParaRPr>
          </a:p>
        </p:txBody>
      </p:sp>
      <p:sp>
        <p:nvSpPr>
          <p:cNvPr id="6" name="TextBox 5"/>
          <p:cNvSpPr txBox="1"/>
          <p:nvPr/>
        </p:nvSpPr>
        <p:spPr>
          <a:xfrm>
            <a:off x="336932" y="3617236"/>
            <a:ext cx="8551606" cy="3416320"/>
          </a:xfrm>
          <a:prstGeom prst="rect">
            <a:avLst/>
          </a:prstGeom>
          <a:noFill/>
        </p:spPr>
        <p:txBody>
          <a:bodyPr wrap="square" rtlCol="0">
            <a:spAutoFit/>
          </a:bodyPr>
          <a:lstStyle/>
          <a:p>
            <a:pPr>
              <a:lnSpc>
                <a:spcPct val="150000"/>
              </a:lnSpc>
            </a:pPr>
            <a:r>
              <a:rPr lang="en-US" b="1" dirty="0" smtClean="0">
                <a:latin typeface="Arial" pitchFamily="34" charset="0"/>
                <a:cs typeface="Arial" pitchFamily="34" charset="0"/>
                <a:sym typeface="Wingdings 3"/>
              </a:rPr>
              <a:t> </a:t>
            </a:r>
            <a:r>
              <a:rPr lang="en-US" b="1" dirty="0" err="1" smtClean="0">
                <a:latin typeface="Arial" pitchFamily="34" charset="0"/>
                <a:cs typeface="Arial" pitchFamily="34" charset="0"/>
              </a:rPr>
              <a:t>Đối</a:t>
            </a:r>
            <a:r>
              <a:rPr lang="en-US" b="1" dirty="0" smtClean="0">
                <a:latin typeface="Arial" pitchFamily="34" charset="0"/>
                <a:cs typeface="Arial" pitchFamily="34" charset="0"/>
              </a:rPr>
              <a:t> </a:t>
            </a:r>
            <a:r>
              <a:rPr lang="en-US" b="1" dirty="0" err="1" smtClean="0">
                <a:latin typeface="Arial" pitchFamily="34" charset="0"/>
                <a:cs typeface="Arial" pitchFamily="34" charset="0"/>
              </a:rPr>
              <a:t>tượng</a:t>
            </a:r>
            <a:r>
              <a:rPr lang="en-US" b="1" dirty="0" smtClean="0">
                <a:latin typeface="Arial" pitchFamily="34" charset="0"/>
                <a:cs typeface="Arial" pitchFamily="34" charset="0"/>
              </a:rPr>
              <a:t> </a:t>
            </a:r>
            <a:r>
              <a:rPr lang="en-US" b="1" dirty="0" err="1" smtClean="0">
                <a:latin typeface="Arial" pitchFamily="34" charset="0"/>
                <a:cs typeface="Arial" pitchFamily="34" charset="0"/>
              </a:rPr>
              <a:t>hướng</a:t>
            </a:r>
            <a:r>
              <a:rPr lang="en-US" b="1" dirty="0" smtClean="0">
                <a:latin typeface="Arial" pitchFamily="34" charset="0"/>
                <a:cs typeface="Arial" pitchFamily="34" charset="0"/>
              </a:rPr>
              <a:t> </a:t>
            </a:r>
            <a:r>
              <a:rPr lang="en-US" b="1" dirty="0" err="1" smtClean="0">
                <a:latin typeface="Arial" pitchFamily="34" charset="0"/>
                <a:cs typeface="Arial" pitchFamily="34" charset="0"/>
              </a:rPr>
              <a:t>đến</a:t>
            </a:r>
            <a:r>
              <a:rPr lang="en-US" b="1" dirty="0" smtClean="0">
                <a:latin typeface="Arial" pitchFamily="34" charset="0"/>
                <a:cs typeface="Arial" pitchFamily="34" charset="0"/>
              </a:rPr>
              <a:t> </a:t>
            </a:r>
            <a:r>
              <a:rPr lang="en-US" b="1" dirty="0" err="1" smtClean="0">
                <a:latin typeface="Arial" pitchFamily="34" charset="0"/>
                <a:cs typeface="Arial" pitchFamily="34" charset="0"/>
              </a:rPr>
              <a:t>trong</a:t>
            </a:r>
            <a:r>
              <a:rPr lang="en-US" b="1" dirty="0" smtClean="0">
                <a:latin typeface="Arial" pitchFamily="34" charset="0"/>
                <a:cs typeface="Arial" pitchFamily="34" charset="0"/>
              </a:rPr>
              <a:t> </a:t>
            </a:r>
            <a:r>
              <a:rPr lang="en-US" b="1" dirty="0" err="1" smtClean="0">
                <a:latin typeface="Arial" pitchFamily="34" charset="0"/>
                <a:cs typeface="Arial" pitchFamily="34" charset="0"/>
              </a:rPr>
              <a:t>loại</a:t>
            </a:r>
            <a:r>
              <a:rPr lang="en-US" b="1" dirty="0" smtClean="0">
                <a:latin typeface="Arial" pitchFamily="34" charset="0"/>
                <a:cs typeface="Arial" pitchFamily="34" charset="0"/>
              </a:rPr>
              <a:t> </a:t>
            </a:r>
            <a:r>
              <a:rPr lang="en-US" b="1" dirty="0" err="1" smtClean="0">
                <a:latin typeface="Arial" pitchFamily="34" charset="0"/>
                <a:cs typeface="Arial" pitchFamily="34" charset="0"/>
              </a:rPr>
              <a:t>hình</a:t>
            </a:r>
            <a:r>
              <a:rPr lang="en-US" b="1" dirty="0" smtClean="0">
                <a:latin typeface="Arial" pitchFamily="34" charset="0"/>
                <a:cs typeface="Arial" pitchFamily="34" charset="0"/>
              </a:rPr>
              <a:t> </a:t>
            </a:r>
            <a:r>
              <a:rPr lang="en-US" b="1" dirty="0" err="1" smtClean="0">
                <a:latin typeface="Arial" pitchFamily="34" charset="0"/>
                <a:cs typeface="Arial" pitchFamily="34" charset="0"/>
              </a:rPr>
              <a:t>dịch</a:t>
            </a:r>
            <a:r>
              <a:rPr lang="en-US" b="1" dirty="0" smtClean="0">
                <a:latin typeface="Arial" pitchFamily="34" charset="0"/>
                <a:cs typeface="Arial" pitchFamily="34" charset="0"/>
              </a:rPr>
              <a:t> </a:t>
            </a:r>
            <a:r>
              <a:rPr lang="en-US" b="1" dirty="0" err="1" smtClean="0">
                <a:latin typeface="Arial" pitchFamily="34" charset="0"/>
                <a:cs typeface="Arial" pitchFamily="34" charset="0"/>
              </a:rPr>
              <a:t>vụ</a:t>
            </a:r>
            <a:r>
              <a:rPr lang="en-US" b="1" dirty="0" smtClean="0">
                <a:latin typeface="Arial" pitchFamily="34" charset="0"/>
                <a:cs typeface="Arial" pitchFamily="34" charset="0"/>
              </a:rPr>
              <a:t> </a:t>
            </a:r>
            <a:r>
              <a:rPr lang="en-US" b="1" dirty="0" err="1" smtClean="0">
                <a:latin typeface="Arial" pitchFamily="34" charset="0"/>
                <a:cs typeface="Arial" pitchFamily="34" charset="0"/>
              </a:rPr>
              <a:t>này</a:t>
            </a:r>
            <a:r>
              <a:rPr lang="ja-JP" altLang="en-US" b="1" dirty="0">
                <a:latin typeface="Arial" pitchFamily="34" charset="0"/>
                <a:cs typeface="Arial" pitchFamily="34" charset="0"/>
              </a:rPr>
              <a:t>　</a:t>
            </a:r>
            <a:r>
              <a:rPr lang="ja-JP" altLang="en-US" sz="1600" b="1" dirty="0" smtClean="0">
                <a:solidFill>
                  <a:srgbClr val="FF0000"/>
                </a:solidFill>
                <a:latin typeface="Arial" pitchFamily="34" charset="0"/>
                <a:cs typeface="Arial" pitchFamily="34" charset="0"/>
              </a:rPr>
              <a:t>利用対象</a:t>
            </a:r>
            <a:r>
              <a:rPr lang="en-US" sz="1600" dirty="0" smtClean="0">
                <a:solidFill>
                  <a:srgbClr val="FF0000"/>
                </a:solidFill>
                <a:latin typeface="Arial" pitchFamily="34" charset="0"/>
                <a:cs typeface="Arial" pitchFamily="34" charset="0"/>
              </a:rPr>
              <a:t/>
            </a:r>
            <a:br>
              <a:rPr lang="en-US" sz="1600" dirty="0" smtClean="0">
                <a:solidFill>
                  <a:srgbClr val="FF0000"/>
                </a:solidFill>
                <a:latin typeface="Arial" pitchFamily="34" charset="0"/>
                <a:cs typeface="Arial" pitchFamily="34" charset="0"/>
              </a:rPr>
            </a:br>
            <a:r>
              <a:rPr lang="en-US" dirty="0" smtClean="0">
                <a:latin typeface="Arial" pitchFamily="34" charset="0"/>
                <a:cs typeface="Arial" pitchFamily="34" charset="0"/>
              </a:rPr>
              <a:t>- </a:t>
            </a:r>
            <a:r>
              <a:rPr lang="en-US" dirty="0" err="1" smtClean="0">
                <a:latin typeface="Arial" pitchFamily="34" charset="0"/>
                <a:cs typeface="Arial" pitchFamily="34" charset="0"/>
              </a:rPr>
              <a:t>Dành</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nhà</a:t>
            </a:r>
            <a:r>
              <a:rPr lang="en-US" dirty="0" smtClean="0">
                <a:latin typeface="Arial" pitchFamily="34" charset="0"/>
                <a:cs typeface="Arial" pitchFamily="34" charset="0"/>
              </a:rPr>
              <a:t>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muốn</a:t>
            </a:r>
            <a:r>
              <a:rPr lang="en-US" dirty="0" smtClean="0">
                <a:latin typeface="Arial" pitchFamily="34" charset="0"/>
                <a:cs typeface="Arial" pitchFamily="34" charset="0"/>
              </a:rPr>
              <a:t> </a:t>
            </a:r>
            <a:r>
              <a:rPr lang="en-US" dirty="0" err="1" smtClean="0">
                <a:latin typeface="Arial" pitchFamily="34" charset="0"/>
                <a:cs typeface="Arial" pitchFamily="34" charset="0"/>
              </a:rPr>
              <a:t>đăng</a:t>
            </a:r>
            <a:r>
              <a:rPr lang="en-US" dirty="0" smtClean="0">
                <a:latin typeface="Arial" pitchFamily="34" charset="0"/>
                <a:cs typeface="Arial" pitchFamily="34" charset="0"/>
              </a:rPr>
              <a:t> </a:t>
            </a:r>
            <a:r>
              <a:rPr lang="en-US" dirty="0" err="1" smtClean="0">
                <a:latin typeface="Arial" pitchFamily="34" charset="0"/>
                <a:cs typeface="Arial" pitchFamily="34" charset="0"/>
              </a:rPr>
              <a:t>tuyển</a:t>
            </a:r>
            <a:r>
              <a:rPr lang="en-US" dirty="0">
                <a:latin typeface="Arial" pitchFamily="34" charset="0"/>
                <a:cs typeface="Arial" pitchFamily="34" charset="0"/>
              </a:rPr>
              <a:t> </a:t>
            </a:r>
            <a:r>
              <a:rPr lang="en-US" dirty="0" err="1" smtClean="0">
                <a:latin typeface="Arial" pitchFamily="34" charset="0"/>
                <a:cs typeface="Arial" pitchFamily="34" charset="0"/>
              </a:rPr>
              <a:t>gấp</a:t>
            </a:r>
            <a:r>
              <a:rPr lang="en-US" dirty="0" smtClean="0">
                <a:latin typeface="Arial" pitchFamily="34" charset="0"/>
                <a:cs typeface="Arial" pitchFamily="34" charset="0"/>
              </a:rPr>
              <a:t>, </a:t>
            </a:r>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a:t>
            </a:r>
            <a:r>
              <a:rPr lang="en-US" dirty="0" err="1" smtClean="0">
                <a:latin typeface="Arial" pitchFamily="34" charset="0"/>
                <a:cs typeface="Arial" pitchFamily="34" charset="0"/>
              </a:rPr>
              <a:t>cao</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ngắn</a:t>
            </a:r>
            <a:r>
              <a:rPr lang="en-US" dirty="0" smtClean="0">
                <a:latin typeface="Arial" pitchFamily="34" charset="0"/>
                <a:cs typeface="Arial" pitchFamily="34" charset="0"/>
              </a:rPr>
              <a:t>. </a:t>
            </a:r>
            <a:r>
              <a:rPr lang="ja-JP" altLang="en-US" sz="1600" dirty="0" smtClean="0">
                <a:solidFill>
                  <a:srgbClr val="FF0000"/>
                </a:solidFill>
                <a:latin typeface="Arial" pitchFamily="34" charset="0"/>
                <a:cs typeface="Arial" pitchFamily="34" charset="0"/>
              </a:rPr>
              <a:t>急な</a:t>
            </a:r>
            <a:r>
              <a:rPr lang="ja-JP" altLang="en-US" sz="1600" dirty="0">
                <a:solidFill>
                  <a:srgbClr val="FF0000"/>
                </a:solidFill>
              </a:rPr>
              <a:t>求職情</a:t>
            </a:r>
            <a:r>
              <a:rPr lang="ja-JP" altLang="en-US" sz="1600" dirty="0" smtClean="0">
                <a:solidFill>
                  <a:srgbClr val="FF0000"/>
                </a:solidFill>
              </a:rPr>
              <a:t>報を募集、</a:t>
            </a:r>
            <a:r>
              <a:rPr lang="ja-JP" altLang="en-US" sz="1600" dirty="0">
                <a:solidFill>
                  <a:srgbClr val="FF0000"/>
                </a:solidFill>
                <a:latin typeface="Arial" pitchFamily="34" charset="0"/>
                <a:cs typeface="Arial" pitchFamily="34" charset="0"/>
              </a:rPr>
              <a:t>短い時間に</a:t>
            </a:r>
            <a:r>
              <a:rPr lang="ja-JP" altLang="en-US" sz="1600" dirty="0">
                <a:solidFill>
                  <a:srgbClr val="FF0000"/>
                </a:solidFill>
              </a:rPr>
              <a:t>高効率を達成</a:t>
            </a:r>
            <a:r>
              <a:rPr lang="ja-JP" altLang="en-US" sz="1600" dirty="0" smtClean="0">
                <a:solidFill>
                  <a:srgbClr val="FF0000"/>
                </a:solidFill>
              </a:rPr>
              <a:t>し</a:t>
            </a:r>
            <a:r>
              <a:rPr lang="ja-JP" altLang="en-US" sz="1600" dirty="0">
                <a:solidFill>
                  <a:srgbClr val="FF0000"/>
                </a:solidFill>
              </a:rPr>
              <a:t>たい</a:t>
            </a:r>
            <a:r>
              <a:rPr lang="ja-JP" altLang="en-US" sz="1600" dirty="0" smtClean="0">
                <a:solidFill>
                  <a:srgbClr val="FF0000"/>
                </a:solidFill>
              </a:rPr>
              <a:t>方</a:t>
            </a:r>
            <a:endParaRPr lang="en-US" altLang="ja-JP" sz="1600" dirty="0" smtClean="0">
              <a:solidFill>
                <a:srgbClr val="FF0000"/>
              </a:solidFill>
            </a:endParaRPr>
          </a:p>
          <a:p>
            <a:pPr>
              <a:lnSpc>
                <a:spcPct val="150000"/>
              </a:lnSpc>
            </a:pPr>
            <a:r>
              <a:rPr lang="en-US" dirty="0" smtClean="0">
                <a:latin typeface="Arial" pitchFamily="34" charset="0"/>
                <a:cs typeface="Arial" pitchFamily="34" charset="0"/>
              </a:rPr>
              <a:t>- </a:t>
            </a:r>
            <a:r>
              <a:rPr lang="en-US" dirty="0" err="1" smtClean="0">
                <a:latin typeface="Arial" pitchFamily="34" charset="0"/>
                <a:cs typeface="Arial" pitchFamily="34" charset="0"/>
              </a:rPr>
              <a:t>Dành</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nhà</a:t>
            </a:r>
            <a:r>
              <a:rPr lang="en-US" dirty="0" smtClean="0">
                <a:latin typeface="Arial" pitchFamily="34" charset="0"/>
                <a:cs typeface="Arial" pitchFamily="34" charset="0"/>
              </a:rPr>
              <a:t>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muốn</a:t>
            </a:r>
            <a:r>
              <a:rPr lang="en-US" dirty="0" smtClean="0">
                <a:latin typeface="Arial" pitchFamily="34" charset="0"/>
                <a:cs typeface="Arial" pitchFamily="34" charset="0"/>
              </a:rPr>
              <a:t> </a:t>
            </a:r>
            <a:r>
              <a:rPr lang="en-US" dirty="0" err="1" smtClean="0">
                <a:latin typeface="Arial" pitchFamily="34" charset="0"/>
                <a:cs typeface="Arial" pitchFamily="34" charset="0"/>
              </a:rPr>
              <a:t>mở</a:t>
            </a:r>
            <a:r>
              <a:rPr lang="en-US" dirty="0" smtClean="0">
                <a:latin typeface="Arial" pitchFamily="34" charset="0"/>
                <a:cs typeface="Arial" pitchFamily="34" charset="0"/>
              </a:rPr>
              <a:t> </a:t>
            </a:r>
            <a:r>
              <a:rPr lang="en-US" dirty="0" err="1" smtClean="0">
                <a:latin typeface="Arial" pitchFamily="34" charset="0"/>
                <a:cs typeface="Arial" pitchFamily="34" charset="0"/>
              </a:rPr>
              <a:t>rộng</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r>
              <a:rPr lang="en-US" dirty="0" smtClean="0">
                <a:latin typeface="Arial" pitchFamily="34" charset="0"/>
                <a:cs typeface="Arial" pitchFamily="34" charset="0"/>
              </a:rPr>
              <a:t> </a:t>
            </a:r>
            <a:r>
              <a:rPr lang="en-US" dirty="0" err="1" smtClean="0">
                <a:latin typeface="Arial" pitchFamily="34" charset="0"/>
                <a:cs typeface="Arial" pitchFamily="34" charset="0"/>
              </a:rPr>
              <a:t>người</a:t>
            </a:r>
            <a:r>
              <a:rPr lang="en-US" dirty="0" smtClean="0">
                <a:latin typeface="Arial" pitchFamily="34" charset="0"/>
                <a:cs typeface="Arial" pitchFamily="34" charset="0"/>
              </a:rPr>
              <a:t> </a:t>
            </a:r>
            <a:r>
              <a:rPr lang="en-US" dirty="0" err="1" smtClean="0">
                <a:latin typeface="Arial" pitchFamily="34" charset="0"/>
                <a:cs typeface="Arial" pitchFamily="34" charset="0"/>
              </a:rPr>
              <a:t>xem</a:t>
            </a:r>
            <a:r>
              <a:rPr lang="en-US" dirty="0" smtClean="0">
                <a:latin typeface="Arial" pitchFamily="34" charset="0"/>
                <a:cs typeface="Arial" pitchFamily="34" charset="0"/>
              </a:rPr>
              <a:t> </a:t>
            </a:r>
            <a:r>
              <a:rPr lang="en-US" dirty="0" err="1" smtClean="0">
                <a:latin typeface="Arial" pitchFamily="34" charset="0"/>
                <a:cs typeface="Arial" pitchFamily="34" charset="0"/>
              </a:rPr>
              <a:t>thông</a:t>
            </a:r>
            <a:r>
              <a:rPr lang="en-US" dirty="0" smtClean="0">
                <a:latin typeface="Arial" pitchFamily="34" charset="0"/>
                <a:cs typeface="Arial" pitchFamily="34" charset="0"/>
              </a:rPr>
              <a:t> tin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a:t>
            </a:r>
            <a:r>
              <a:rPr lang="ja-JP" altLang="en-US" dirty="0" smtClean="0">
                <a:latin typeface="Arial" pitchFamily="34" charset="0"/>
                <a:cs typeface="Arial" pitchFamily="34" charset="0"/>
              </a:rPr>
              <a:t>　</a:t>
            </a:r>
            <a:r>
              <a:rPr lang="ja-JP" altLang="en-US" sz="1600" dirty="0" smtClean="0">
                <a:solidFill>
                  <a:srgbClr val="FF0000"/>
                </a:solidFill>
                <a:latin typeface="Arial" pitchFamily="34" charset="0"/>
                <a:cs typeface="Arial" pitchFamily="34" charset="0"/>
              </a:rPr>
              <a:t>閲覧者数、リーチ数を増えた</a:t>
            </a:r>
            <a:r>
              <a:rPr lang="ja-JP" altLang="en-US" sz="1600" smtClean="0">
                <a:solidFill>
                  <a:srgbClr val="FF0000"/>
                </a:solidFill>
                <a:latin typeface="Arial" pitchFamily="34" charset="0"/>
                <a:cs typeface="Arial" pitchFamily="34" charset="0"/>
              </a:rPr>
              <a:t>い</a:t>
            </a:r>
            <a:r>
              <a:rPr lang="ja-JP" altLang="en-US" sz="1600" smtClean="0">
                <a:solidFill>
                  <a:srgbClr val="FF0000"/>
                </a:solidFill>
                <a:latin typeface="Arial" pitchFamily="34" charset="0"/>
                <a:cs typeface="Arial" pitchFamily="34" charset="0"/>
              </a:rPr>
              <a:t>方</a:t>
            </a:r>
            <a:r>
              <a:rPr lang="en-US" sz="1600" dirty="0" smtClean="0">
                <a:solidFill>
                  <a:srgbClr val="FF0000"/>
                </a:solidFill>
                <a:latin typeface="Arial" pitchFamily="34" charset="0"/>
                <a:cs typeface="Arial" pitchFamily="34" charset="0"/>
              </a:rPr>
              <a:t/>
            </a:r>
            <a:br>
              <a:rPr lang="en-US" sz="1600" dirty="0" smtClean="0">
                <a:solidFill>
                  <a:srgbClr val="FF0000"/>
                </a:solidFill>
                <a:latin typeface="Arial" pitchFamily="34" charset="0"/>
                <a:cs typeface="Arial" pitchFamily="34" charset="0"/>
              </a:rPr>
            </a:br>
            <a:r>
              <a:rPr lang="en-US" dirty="0" smtClean="0">
                <a:latin typeface="Arial" pitchFamily="34" charset="0"/>
                <a:cs typeface="Arial" pitchFamily="34" charset="0"/>
              </a:rPr>
              <a:t>- </a:t>
            </a:r>
            <a:r>
              <a:rPr lang="en-US" dirty="0" err="1" smtClean="0">
                <a:latin typeface="Arial" pitchFamily="34" charset="0"/>
                <a:cs typeface="Arial" pitchFamily="34" charset="0"/>
              </a:rPr>
              <a:t>Dành</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nhà</a:t>
            </a:r>
            <a:r>
              <a:rPr lang="en-US" dirty="0" smtClean="0">
                <a:latin typeface="Arial" pitchFamily="34" charset="0"/>
                <a:cs typeface="Arial" pitchFamily="34" charset="0"/>
              </a:rPr>
              <a:t>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nhiều</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gian</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thực</a:t>
            </a:r>
            <a:r>
              <a:rPr lang="en-US" dirty="0" smtClean="0">
                <a:latin typeface="Arial" pitchFamily="34" charset="0"/>
                <a:cs typeface="Arial" pitchFamily="34" charset="0"/>
              </a:rPr>
              <a:t> </a:t>
            </a:r>
            <a:r>
              <a:rPr lang="en-US" dirty="0" err="1" smtClean="0">
                <a:latin typeface="Arial" pitchFamily="34" charset="0"/>
                <a:cs typeface="Arial" pitchFamily="34" charset="0"/>
              </a:rPr>
              <a:t>hiện</a:t>
            </a:r>
            <a:r>
              <a:rPr lang="en-US" dirty="0" smtClean="0">
                <a:latin typeface="Arial" pitchFamily="34" charset="0"/>
                <a:cs typeface="Arial" pitchFamily="34" charset="0"/>
              </a:rPr>
              <a:t> </a:t>
            </a:r>
            <a:r>
              <a:rPr lang="en-US" dirty="0" err="1" smtClean="0">
                <a:latin typeface="Arial" pitchFamily="34" charset="0"/>
                <a:cs typeface="Arial" pitchFamily="34" charset="0"/>
              </a:rPr>
              <a:t>từng</a:t>
            </a:r>
            <a:r>
              <a:rPr lang="en-US" dirty="0" smtClean="0">
                <a:latin typeface="Arial" pitchFamily="34" charset="0"/>
                <a:cs typeface="Arial" pitchFamily="34" charset="0"/>
              </a:rPr>
              <a:t> </a:t>
            </a:r>
            <a:r>
              <a:rPr lang="en-US" dirty="0" err="1" smtClean="0">
                <a:latin typeface="Arial" pitchFamily="34" charset="0"/>
                <a:cs typeface="Arial" pitchFamily="34" charset="0"/>
              </a:rPr>
              <a:t>bước</a:t>
            </a:r>
            <a:r>
              <a:rPr lang="en-US" dirty="0" smtClean="0">
                <a:latin typeface="Arial" pitchFamily="34" charset="0"/>
                <a:cs typeface="Arial" pitchFamily="34" charset="0"/>
              </a:rPr>
              <a:t> </a:t>
            </a:r>
            <a:r>
              <a:rPr lang="en-US" dirty="0" err="1" smtClean="0">
                <a:latin typeface="Arial" pitchFamily="34" charset="0"/>
                <a:cs typeface="Arial" pitchFamily="34" charset="0"/>
              </a:rPr>
              <a:t>theo</a:t>
            </a:r>
            <a:r>
              <a:rPr lang="en-US" dirty="0" smtClean="0">
                <a:latin typeface="Arial" pitchFamily="34" charset="0"/>
                <a:cs typeface="Arial" pitchFamily="34" charset="0"/>
              </a:rPr>
              <a:t> flow chart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ja-JP" altLang="en-US" sz="1600" dirty="0" smtClean="0">
                <a:solidFill>
                  <a:srgbClr val="FF0000"/>
                </a:solidFill>
                <a:latin typeface="Arial" pitchFamily="34" charset="0"/>
                <a:cs typeface="Arial" pitchFamily="34" charset="0"/>
              </a:rPr>
              <a:t>履</a:t>
            </a:r>
            <a:r>
              <a:rPr lang="ja-JP" altLang="en-US" sz="1600" dirty="0">
                <a:solidFill>
                  <a:srgbClr val="FF0000"/>
                </a:solidFill>
                <a:latin typeface="Arial" pitchFamily="34" charset="0"/>
                <a:cs typeface="Arial" pitchFamily="34" charset="0"/>
              </a:rPr>
              <a:t>歴</a:t>
            </a:r>
            <a:r>
              <a:rPr lang="ja-JP" altLang="en-US" sz="1600" dirty="0" smtClean="0">
                <a:solidFill>
                  <a:srgbClr val="FF0000"/>
                </a:solidFill>
                <a:latin typeface="Arial" pitchFamily="34" charset="0"/>
                <a:cs typeface="Arial" pitchFamily="34" charset="0"/>
              </a:rPr>
              <a:t>書</a:t>
            </a:r>
            <a:r>
              <a:rPr lang="ja-JP" altLang="en-US" sz="1600" dirty="0">
                <a:solidFill>
                  <a:srgbClr val="FF0000"/>
                </a:solidFill>
                <a:latin typeface="Arial" pitchFamily="34" charset="0"/>
                <a:cs typeface="Arial" pitchFamily="34" charset="0"/>
              </a:rPr>
              <a:t>のまとめな</a:t>
            </a:r>
            <a:r>
              <a:rPr lang="ja-JP" altLang="en-US" sz="1600" dirty="0" smtClean="0">
                <a:solidFill>
                  <a:srgbClr val="FF0000"/>
                </a:solidFill>
                <a:latin typeface="Arial" pitchFamily="34" charset="0"/>
                <a:cs typeface="Arial" pitchFamily="34" charset="0"/>
              </a:rPr>
              <a:t>どの時間を取れない方</a:t>
            </a:r>
            <a:r>
              <a:rPr lang="en-US" sz="1600" dirty="0" smtClean="0">
                <a:solidFill>
                  <a:srgbClr val="FF0000"/>
                </a:solidFill>
                <a:latin typeface="Arial" pitchFamily="34" charset="0"/>
                <a:cs typeface="Arial" pitchFamily="34" charset="0"/>
              </a:rPr>
              <a:t/>
            </a:r>
            <a:br>
              <a:rPr lang="en-US" sz="1600" dirty="0" smtClean="0">
                <a:solidFill>
                  <a:srgbClr val="FF0000"/>
                </a:solidFill>
                <a:latin typeface="Arial" pitchFamily="34" charset="0"/>
                <a:cs typeface="Arial" pitchFamily="34" charset="0"/>
              </a:rPr>
            </a:br>
            <a:endParaRPr lang="en-US"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2686272108"/>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14</a:t>
            </a:fld>
            <a:endParaRPr lang="en-US"/>
          </a:p>
        </p:txBody>
      </p:sp>
      <p:sp>
        <p:nvSpPr>
          <p:cNvPr id="3" name="TextBox 2"/>
          <p:cNvSpPr txBox="1"/>
          <p:nvPr/>
        </p:nvSpPr>
        <p:spPr>
          <a:xfrm>
            <a:off x="342203" y="1295400"/>
            <a:ext cx="8001000" cy="3924151"/>
          </a:xfrm>
          <a:prstGeom prst="rect">
            <a:avLst/>
          </a:prstGeom>
          <a:noFill/>
        </p:spPr>
        <p:txBody>
          <a:bodyPr wrap="square" rtlCol="0">
            <a:spAutoFit/>
          </a:bodyPr>
          <a:lstStyle/>
          <a:p>
            <a:pPr>
              <a:lnSpc>
                <a:spcPct val="150000"/>
              </a:lnSpc>
            </a:pPr>
            <a:r>
              <a:rPr lang="vi-VN" dirty="0">
                <a:latin typeface="Arial" pitchFamily="34" charset="0"/>
                <a:cs typeface="Arial" pitchFamily="34" charset="0"/>
              </a:rPr>
              <a:t>+ </a:t>
            </a:r>
            <a:r>
              <a:rPr lang="vi-VN" b="1" dirty="0">
                <a:latin typeface="Arial" pitchFamily="34" charset="0"/>
                <a:cs typeface="Arial" pitchFamily="34" charset="0"/>
              </a:rPr>
              <a:t>Loại</a:t>
            </a:r>
            <a:r>
              <a:rPr lang="vi-VN" dirty="0">
                <a:latin typeface="Arial" pitchFamily="34" charset="0"/>
                <a:cs typeface="Arial" pitchFamily="34" charset="0"/>
              </a:rPr>
              <a:t> </a:t>
            </a:r>
            <a:r>
              <a:rPr lang="vi-VN" b="1" dirty="0">
                <a:latin typeface="Arial" pitchFamily="34" charset="0"/>
                <a:cs typeface="Arial" pitchFamily="34" charset="0"/>
              </a:rPr>
              <a:t>2: </a:t>
            </a:r>
            <a:r>
              <a:rPr lang="vi-VN" dirty="0">
                <a:latin typeface="Arial" pitchFamily="34" charset="0"/>
                <a:cs typeface="Arial" pitchFamily="34" charset="0"/>
              </a:rPr>
              <a:t>đăng tin và </a:t>
            </a:r>
            <a:r>
              <a:rPr lang="vi-VN" i="1" dirty="0">
                <a:latin typeface="Arial" pitchFamily="34" charset="0"/>
                <a:cs typeface="Arial" pitchFamily="34" charset="0"/>
              </a:rPr>
              <a:t>k</a:t>
            </a:r>
            <a:r>
              <a:rPr lang="en-US" i="1" dirty="0" err="1">
                <a:latin typeface="Arial" pitchFamily="34" charset="0"/>
                <a:cs typeface="Arial" pitchFamily="34" charset="0"/>
              </a:rPr>
              <a:t>hông</a:t>
            </a:r>
            <a:r>
              <a:rPr lang="vi-VN" i="1" dirty="0">
                <a:latin typeface="Arial" pitchFamily="34" charset="0"/>
                <a:cs typeface="Arial" pitchFamily="34" charset="0"/>
              </a:rPr>
              <a:t> chạy quảng cáo </a:t>
            </a:r>
            <a:r>
              <a:rPr lang="vi-VN" dirty="0">
                <a:latin typeface="Arial" pitchFamily="34" charset="0"/>
                <a:cs typeface="Arial" pitchFamily="34" charset="0"/>
              </a:rPr>
              <a:t>cũng như </a:t>
            </a:r>
            <a:r>
              <a:rPr lang="vi-VN" i="1" dirty="0">
                <a:latin typeface="Arial" pitchFamily="34" charset="0"/>
                <a:cs typeface="Arial" pitchFamily="34" charset="0"/>
              </a:rPr>
              <a:t>không cam kết số lượng CV ứng viên </a:t>
            </a:r>
            <a:endParaRPr lang="en-US" i="1" dirty="0">
              <a:latin typeface="Arial" pitchFamily="34" charset="0"/>
              <a:cs typeface="Arial" pitchFamily="34" charset="0"/>
            </a:endParaRPr>
          </a:p>
          <a:p>
            <a:pPr>
              <a:lnSpc>
                <a:spcPct val="150000"/>
              </a:lnSpc>
            </a:pPr>
            <a:r>
              <a:rPr lang="en-US" dirty="0">
                <a:latin typeface="Arial" pitchFamily="34" charset="0"/>
                <a:cs typeface="Arial" pitchFamily="34" charset="0"/>
              </a:rPr>
              <a:t>(</a:t>
            </a:r>
            <a:r>
              <a:rPr lang="en-US" dirty="0" err="1">
                <a:latin typeface="Arial" pitchFamily="34" charset="0"/>
                <a:cs typeface="Arial" pitchFamily="34" charset="0"/>
              </a:rPr>
              <a:t>Loại</a:t>
            </a:r>
            <a:r>
              <a:rPr lang="en-US" dirty="0">
                <a:latin typeface="Arial" pitchFamily="34" charset="0"/>
                <a:cs typeface="Arial" pitchFamily="34" charset="0"/>
              </a:rPr>
              <a:t>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phụ</a:t>
            </a:r>
            <a:r>
              <a:rPr lang="en-US" dirty="0">
                <a:latin typeface="Arial" pitchFamily="34" charset="0"/>
                <a:cs typeface="Arial" pitchFamily="34" charset="0"/>
              </a:rPr>
              <a:t> </a:t>
            </a:r>
            <a:r>
              <a:rPr lang="en-US" dirty="0" err="1">
                <a:latin typeface="Arial" pitchFamily="34" charset="0"/>
                <a:cs typeface="Arial" pitchFamily="34" charset="0"/>
              </a:rPr>
              <a:t>thuộc</a:t>
            </a:r>
            <a:r>
              <a:rPr lang="en-US" dirty="0">
                <a:latin typeface="Arial" pitchFamily="34" charset="0"/>
                <a:cs typeface="Arial" pitchFamily="34" charset="0"/>
              </a:rPr>
              <a:t> </a:t>
            </a:r>
            <a:r>
              <a:rPr lang="en-US" dirty="0" err="1">
                <a:latin typeface="Arial" pitchFamily="34" charset="0"/>
                <a:cs typeface="Arial" pitchFamily="34" charset="0"/>
              </a:rPr>
              <a:t>theo</a:t>
            </a:r>
            <a:r>
              <a:rPr lang="en-US" dirty="0">
                <a:latin typeface="Arial" pitchFamily="34" charset="0"/>
                <a:cs typeface="Arial" pitchFamily="34" charset="0"/>
              </a:rPr>
              <a:t> </a:t>
            </a:r>
            <a:r>
              <a:rPr lang="en-US" dirty="0" err="1">
                <a:latin typeface="Arial" pitchFamily="34" charset="0"/>
                <a:cs typeface="Arial" pitchFamily="34" charset="0"/>
              </a:rPr>
              <a:t>yêu</a:t>
            </a:r>
            <a:r>
              <a:rPr lang="en-US" dirty="0">
                <a:latin typeface="Arial" pitchFamily="34" charset="0"/>
                <a:cs typeface="Arial" pitchFamily="34" charset="0"/>
              </a:rPr>
              <a:t> </a:t>
            </a:r>
            <a:r>
              <a:rPr lang="en-US" dirty="0" err="1">
                <a:latin typeface="Arial" pitchFamily="34" charset="0"/>
                <a:cs typeface="Arial" pitchFamily="34" charset="0"/>
              </a:rPr>
              <a:t>cầu</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nhà</a:t>
            </a:r>
            <a:r>
              <a:rPr lang="en-US" dirty="0">
                <a:latin typeface="Arial" pitchFamily="34" charset="0"/>
                <a:cs typeface="Arial" pitchFamily="34" charset="0"/>
              </a:rPr>
              <a:t> </a:t>
            </a:r>
            <a:r>
              <a:rPr lang="en-US" dirty="0" err="1">
                <a:latin typeface="Arial" pitchFamily="34" charset="0"/>
                <a:cs typeface="Arial" pitchFamily="34" charset="0"/>
              </a:rPr>
              <a:t>tuyển</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tách</a:t>
            </a:r>
            <a:r>
              <a:rPr lang="en-US" dirty="0">
                <a:latin typeface="Arial" pitchFamily="34" charset="0"/>
                <a:cs typeface="Arial" pitchFamily="34" charset="0"/>
              </a:rPr>
              <a:t> </a:t>
            </a:r>
            <a:r>
              <a:rPr lang="en-US" dirty="0" err="1">
                <a:latin typeface="Arial" pitchFamily="34" charset="0"/>
                <a:cs typeface="Arial" pitchFamily="34" charset="0"/>
              </a:rPr>
              <a:t>thành</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a:t>
            </a:r>
            <a:r>
              <a:rPr lang="en-US" dirty="0" err="1">
                <a:latin typeface="Arial" pitchFamily="34" charset="0"/>
                <a:cs typeface="Arial" pitchFamily="34" charset="0"/>
              </a:rPr>
              <a:t>giới</a:t>
            </a:r>
            <a:r>
              <a:rPr lang="en-US" dirty="0">
                <a:latin typeface="Arial" pitchFamily="34" charset="0"/>
                <a:cs typeface="Arial" pitchFamily="34" charset="0"/>
              </a:rPr>
              <a:t> </a:t>
            </a:r>
            <a:r>
              <a:rPr lang="en-US" dirty="0" err="1">
                <a:latin typeface="Arial" pitchFamily="34" charset="0"/>
                <a:cs typeface="Arial" pitchFamily="34" charset="0"/>
              </a:rPr>
              <a:t>hạn</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gói</a:t>
            </a:r>
            <a:r>
              <a:rPr lang="en-US" dirty="0">
                <a:latin typeface="Arial" pitchFamily="34" charset="0"/>
                <a:cs typeface="Arial" pitchFamily="34" charset="0"/>
              </a:rPr>
              <a:t> </a:t>
            </a:r>
            <a:r>
              <a:rPr lang="en-US" dirty="0" err="1">
                <a:latin typeface="Arial" pitchFamily="34" charset="0"/>
                <a:cs typeface="Arial" pitchFamily="34" charset="0"/>
              </a:rPr>
              <a:t>không</a:t>
            </a:r>
            <a:r>
              <a:rPr lang="en-US" dirty="0">
                <a:latin typeface="Arial" pitchFamily="34" charset="0"/>
                <a:cs typeface="Arial" pitchFamily="34" charset="0"/>
              </a:rPr>
              <a:t> </a:t>
            </a:r>
            <a:r>
              <a:rPr lang="en-US" dirty="0" err="1">
                <a:latin typeface="Arial" pitchFamily="34" charset="0"/>
                <a:cs typeface="Arial" pitchFamily="34" charset="0"/>
              </a:rPr>
              <a:t>giới</a:t>
            </a:r>
            <a:r>
              <a:rPr lang="en-US" dirty="0">
                <a:latin typeface="Arial" pitchFamily="34" charset="0"/>
                <a:cs typeface="Arial" pitchFamily="34" charset="0"/>
              </a:rPr>
              <a:t> </a:t>
            </a:r>
            <a:r>
              <a:rPr lang="en-US" dirty="0" err="1">
                <a:latin typeface="Arial" pitchFamily="34" charset="0"/>
                <a:cs typeface="Arial" pitchFamily="34" charset="0"/>
              </a:rPr>
              <a:t>hạn</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lượng</a:t>
            </a:r>
            <a:r>
              <a:rPr lang="en-US" dirty="0">
                <a:latin typeface="Arial" pitchFamily="34" charset="0"/>
                <a:cs typeface="Arial" pitchFamily="34" charset="0"/>
              </a:rPr>
              <a:t> tin </a:t>
            </a:r>
            <a:r>
              <a:rPr lang="en-US" dirty="0" err="1">
                <a:latin typeface="Arial" pitchFamily="34" charset="0"/>
                <a:cs typeface="Arial" pitchFamily="34" charset="0"/>
              </a:rPr>
              <a:t>đăng</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1 </a:t>
            </a:r>
            <a:r>
              <a:rPr lang="en-US" dirty="0" err="1">
                <a:latin typeface="Arial" pitchFamily="34" charset="0"/>
                <a:cs typeface="Arial" pitchFamily="34" charset="0"/>
              </a:rPr>
              <a:t>ngày</a:t>
            </a:r>
            <a:r>
              <a:rPr lang="en-US" dirty="0">
                <a:latin typeface="Arial" pitchFamily="34" charset="0"/>
                <a:cs typeface="Arial" pitchFamily="34" charset="0"/>
              </a:rPr>
              <a:t>)</a:t>
            </a:r>
          </a:p>
          <a:p>
            <a:pPr>
              <a:lnSpc>
                <a:spcPct val="150000"/>
              </a:lnSpc>
            </a:pPr>
            <a:r>
              <a:rPr lang="en-US" altLang="ja-JP" sz="1600" b="1" dirty="0">
                <a:solidFill>
                  <a:srgbClr val="FF0000"/>
                </a:solidFill>
              </a:rPr>
              <a:t>2</a:t>
            </a:r>
            <a:r>
              <a:rPr lang="ja-JP" altLang="en-US" sz="1600" b="1" dirty="0">
                <a:solidFill>
                  <a:srgbClr val="FF0000"/>
                </a:solidFill>
              </a:rPr>
              <a:t>番のプラン</a:t>
            </a:r>
            <a:r>
              <a:rPr lang="ja-JP" altLang="en-US" sz="1600" dirty="0">
                <a:solidFill>
                  <a:srgbClr val="FF0000"/>
                </a:solidFill>
              </a:rPr>
              <a:t>：掲載</a:t>
            </a:r>
            <a:endParaRPr lang="en-US" altLang="ja-JP" sz="1600" dirty="0">
              <a:solidFill>
                <a:srgbClr val="FF0000"/>
              </a:solidFill>
            </a:endParaRPr>
          </a:p>
          <a:p>
            <a:pPr>
              <a:lnSpc>
                <a:spcPct val="150000"/>
              </a:lnSpc>
            </a:pPr>
            <a:r>
              <a:rPr lang="ja-JP" altLang="en-US" sz="1600" dirty="0">
                <a:solidFill>
                  <a:srgbClr val="FF0000"/>
                </a:solidFill>
              </a:rPr>
              <a:t>（募集者の依頼次第、掲載時間に限ってないプラン、掲載時間に限るプランを分ける可能性があります。）</a:t>
            </a:r>
            <a:endParaRPr lang="vi-VN" sz="1600" dirty="0">
              <a:solidFill>
                <a:srgbClr val="FF0000"/>
              </a:solidFill>
            </a:endParaRPr>
          </a:p>
          <a:p>
            <a:pPr>
              <a:lnSpc>
                <a:spcPct val="150000"/>
              </a:lnSpc>
            </a:pPr>
            <a:endParaRPr lang="en-US" sz="1600" dirty="0">
              <a:solidFill>
                <a:srgbClr val="FF0000"/>
              </a:solidFill>
              <a:latin typeface="Arial" pitchFamily="34" charset="0"/>
              <a:cs typeface="Arial" pitchFamily="34" charset="0"/>
            </a:endParaRPr>
          </a:p>
          <a:p>
            <a:pPr>
              <a:lnSpc>
                <a:spcPct val="150000"/>
              </a:lnSpc>
            </a:pPr>
            <a:endParaRPr lang="en-US" dirty="0"/>
          </a:p>
          <a:p>
            <a:endParaRPr lang="en-US" dirty="0"/>
          </a:p>
        </p:txBody>
      </p:sp>
      <p:sp>
        <p:nvSpPr>
          <p:cNvPr id="5" name="TextBox 4"/>
          <p:cNvSpPr txBox="1"/>
          <p:nvPr/>
        </p:nvSpPr>
        <p:spPr>
          <a:xfrm>
            <a:off x="304800" y="954375"/>
            <a:ext cx="6418006" cy="400110"/>
          </a:xfrm>
          <a:prstGeom prst="rect">
            <a:avLst/>
          </a:prstGeom>
          <a:noFill/>
        </p:spPr>
        <p:txBody>
          <a:bodyPr wrap="square" rtlCol="0">
            <a:spAutoFit/>
          </a:bodyPr>
          <a:lstStyle/>
          <a:p>
            <a:r>
              <a:rPr lang="en-US" sz="2000" b="1" dirty="0" smtClean="0">
                <a:latin typeface="Arial" pitchFamily="34" charset="0"/>
                <a:cs typeface="Arial" pitchFamily="34" charset="0"/>
              </a:rPr>
              <a:t>4.2 Chi </a:t>
            </a:r>
            <a:r>
              <a:rPr lang="en-US" sz="2000" b="1" dirty="0" err="1" smtClean="0">
                <a:latin typeface="Arial" pitchFamily="34" charset="0"/>
                <a:cs typeface="Arial" pitchFamily="34" charset="0"/>
              </a:rPr>
              <a:t>tiết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về</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các</a:t>
            </a:r>
            <a:r>
              <a:rPr lang="en-US" sz="2000" b="1" dirty="0" smtClean="0">
                <a:latin typeface="Arial" pitchFamily="34" charset="0"/>
                <a:cs typeface="Arial" pitchFamily="34" charset="0"/>
              </a:rPr>
              <a:t> </a:t>
            </a:r>
            <a:r>
              <a:rPr lang="en-US" sz="2000" b="1" err="1" smtClean="0">
                <a:latin typeface="Arial" pitchFamily="34" charset="0"/>
                <a:cs typeface="Arial" pitchFamily="34" charset="0"/>
              </a:rPr>
              <a:t>gói</a:t>
            </a:r>
            <a:r>
              <a:rPr lang="en-US" sz="2000" b="1" smtClean="0">
                <a:latin typeface="Arial" pitchFamily="34" charset="0"/>
                <a:cs typeface="Arial" pitchFamily="34" charset="0"/>
              </a:rPr>
              <a:t> </a:t>
            </a:r>
            <a:r>
              <a:rPr lang="en-US" sz="2000" b="1" smtClean="0">
                <a:latin typeface="Arial" pitchFamily="34" charset="0"/>
                <a:cs typeface="Arial" pitchFamily="34" charset="0"/>
              </a:rPr>
              <a:t>cước </a:t>
            </a:r>
            <a:r>
              <a:rPr lang="ja-JP" altLang="en-US" b="1" smtClean="0">
                <a:solidFill>
                  <a:srgbClr val="FF0000"/>
                </a:solidFill>
              </a:rPr>
              <a:t>プ</a:t>
            </a:r>
            <a:r>
              <a:rPr lang="ja-JP" altLang="en-US" b="1" dirty="0" smtClean="0">
                <a:solidFill>
                  <a:srgbClr val="FF0000"/>
                </a:solidFill>
              </a:rPr>
              <a:t>ラン一覧について</a:t>
            </a:r>
            <a:endParaRPr lang="en-US" b="1" dirty="0">
              <a:solidFill>
                <a:srgbClr val="FF0000"/>
              </a:solidFill>
            </a:endParaRPr>
          </a:p>
        </p:txBody>
      </p:sp>
      <p:sp>
        <p:nvSpPr>
          <p:cNvPr id="6" name="TextBox 5"/>
          <p:cNvSpPr txBox="1"/>
          <p:nvPr/>
        </p:nvSpPr>
        <p:spPr>
          <a:xfrm>
            <a:off x="304800" y="4114800"/>
            <a:ext cx="8551606" cy="2169825"/>
          </a:xfrm>
          <a:prstGeom prst="rect">
            <a:avLst/>
          </a:prstGeom>
          <a:noFill/>
        </p:spPr>
        <p:txBody>
          <a:bodyPr wrap="square" rtlCol="0">
            <a:spAutoFit/>
          </a:bodyPr>
          <a:lstStyle/>
          <a:p>
            <a:pPr>
              <a:lnSpc>
                <a:spcPct val="150000"/>
              </a:lnSpc>
            </a:pPr>
            <a:r>
              <a:rPr lang="en-US" b="1" dirty="0" smtClean="0">
                <a:latin typeface="Arial" pitchFamily="34" charset="0"/>
                <a:cs typeface="Arial" pitchFamily="34" charset="0"/>
                <a:sym typeface="Wingdings 3"/>
              </a:rPr>
              <a:t> </a:t>
            </a:r>
            <a:r>
              <a:rPr lang="en-US" b="1" dirty="0" err="1" smtClean="0">
                <a:latin typeface="Arial" pitchFamily="34" charset="0"/>
                <a:cs typeface="Arial" pitchFamily="34" charset="0"/>
              </a:rPr>
              <a:t>Đối</a:t>
            </a:r>
            <a:r>
              <a:rPr lang="en-US" b="1" dirty="0" smtClean="0">
                <a:latin typeface="Arial" pitchFamily="34" charset="0"/>
                <a:cs typeface="Arial" pitchFamily="34" charset="0"/>
              </a:rPr>
              <a:t> </a:t>
            </a:r>
            <a:r>
              <a:rPr lang="en-US" b="1" dirty="0" err="1" smtClean="0">
                <a:latin typeface="Arial" pitchFamily="34" charset="0"/>
                <a:cs typeface="Arial" pitchFamily="34" charset="0"/>
              </a:rPr>
              <a:t>tượng</a:t>
            </a:r>
            <a:r>
              <a:rPr lang="en-US" b="1" dirty="0" smtClean="0">
                <a:latin typeface="Arial" pitchFamily="34" charset="0"/>
                <a:cs typeface="Arial" pitchFamily="34" charset="0"/>
              </a:rPr>
              <a:t> </a:t>
            </a:r>
            <a:r>
              <a:rPr lang="en-US" b="1" dirty="0" err="1" smtClean="0">
                <a:latin typeface="Arial" pitchFamily="34" charset="0"/>
                <a:cs typeface="Arial" pitchFamily="34" charset="0"/>
              </a:rPr>
              <a:t>hướng</a:t>
            </a:r>
            <a:r>
              <a:rPr lang="en-US" b="1" dirty="0" smtClean="0">
                <a:latin typeface="Arial" pitchFamily="34" charset="0"/>
                <a:cs typeface="Arial" pitchFamily="34" charset="0"/>
              </a:rPr>
              <a:t> </a:t>
            </a:r>
            <a:r>
              <a:rPr lang="en-US" b="1" dirty="0" err="1" smtClean="0">
                <a:latin typeface="Arial" pitchFamily="34" charset="0"/>
                <a:cs typeface="Arial" pitchFamily="34" charset="0"/>
              </a:rPr>
              <a:t>đến</a:t>
            </a:r>
            <a:r>
              <a:rPr lang="en-US" b="1" dirty="0" smtClean="0">
                <a:latin typeface="Arial" pitchFamily="34" charset="0"/>
                <a:cs typeface="Arial" pitchFamily="34" charset="0"/>
              </a:rPr>
              <a:t> </a:t>
            </a:r>
            <a:r>
              <a:rPr lang="en-US" b="1" dirty="0" err="1" smtClean="0">
                <a:latin typeface="Arial" pitchFamily="34" charset="0"/>
                <a:cs typeface="Arial" pitchFamily="34" charset="0"/>
              </a:rPr>
              <a:t>trong</a:t>
            </a:r>
            <a:r>
              <a:rPr lang="en-US" b="1" dirty="0" smtClean="0">
                <a:latin typeface="Arial" pitchFamily="34" charset="0"/>
                <a:cs typeface="Arial" pitchFamily="34" charset="0"/>
              </a:rPr>
              <a:t> </a:t>
            </a:r>
            <a:r>
              <a:rPr lang="en-US" b="1" dirty="0" err="1" smtClean="0">
                <a:latin typeface="Arial" pitchFamily="34" charset="0"/>
                <a:cs typeface="Arial" pitchFamily="34" charset="0"/>
              </a:rPr>
              <a:t>loại</a:t>
            </a:r>
            <a:r>
              <a:rPr lang="en-US" b="1" dirty="0" smtClean="0">
                <a:latin typeface="Arial" pitchFamily="34" charset="0"/>
                <a:cs typeface="Arial" pitchFamily="34" charset="0"/>
              </a:rPr>
              <a:t> </a:t>
            </a:r>
            <a:r>
              <a:rPr lang="en-US" b="1" dirty="0" err="1" smtClean="0">
                <a:latin typeface="Arial" pitchFamily="34" charset="0"/>
                <a:cs typeface="Arial" pitchFamily="34" charset="0"/>
              </a:rPr>
              <a:t>hình</a:t>
            </a:r>
            <a:r>
              <a:rPr lang="en-US" b="1" dirty="0" smtClean="0">
                <a:latin typeface="Arial" pitchFamily="34" charset="0"/>
                <a:cs typeface="Arial" pitchFamily="34" charset="0"/>
              </a:rPr>
              <a:t> </a:t>
            </a:r>
            <a:r>
              <a:rPr lang="en-US" b="1" dirty="0" err="1" smtClean="0">
                <a:latin typeface="Arial" pitchFamily="34" charset="0"/>
                <a:cs typeface="Arial" pitchFamily="34" charset="0"/>
              </a:rPr>
              <a:t>dịch</a:t>
            </a:r>
            <a:r>
              <a:rPr lang="en-US" b="1" dirty="0" smtClean="0">
                <a:latin typeface="Arial" pitchFamily="34" charset="0"/>
                <a:cs typeface="Arial" pitchFamily="34" charset="0"/>
              </a:rPr>
              <a:t> </a:t>
            </a:r>
            <a:r>
              <a:rPr lang="en-US" b="1" err="1" smtClean="0">
                <a:latin typeface="Arial" pitchFamily="34" charset="0"/>
                <a:cs typeface="Arial" pitchFamily="34" charset="0"/>
              </a:rPr>
              <a:t>vụ</a:t>
            </a:r>
            <a:r>
              <a:rPr lang="en-US" b="1" smtClean="0">
                <a:latin typeface="Arial" pitchFamily="34" charset="0"/>
                <a:cs typeface="Arial" pitchFamily="34" charset="0"/>
              </a:rPr>
              <a:t> </a:t>
            </a:r>
            <a:r>
              <a:rPr lang="en-US" b="1" smtClean="0">
                <a:latin typeface="Arial" pitchFamily="34" charset="0"/>
                <a:cs typeface="Arial" pitchFamily="34" charset="0"/>
              </a:rPr>
              <a:t>này</a:t>
            </a:r>
            <a:r>
              <a:rPr lang="ja-JP" altLang="en-US" b="1" smtClean="0">
                <a:latin typeface="Arial" pitchFamily="34" charset="0"/>
                <a:cs typeface="Arial" pitchFamily="34" charset="0"/>
              </a:rPr>
              <a:t> </a:t>
            </a:r>
            <a:r>
              <a:rPr lang="ja-JP" altLang="en-US" sz="1600" b="1" smtClean="0">
                <a:solidFill>
                  <a:srgbClr val="FF0000"/>
                </a:solidFill>
                <a:latin typeface="Arial" pitchFamily="34" charset="0"/>
                <a:cs typeface="Arial" pitchFamily="34" charset="0"/>
              </a:rPr>
              <a:t>利</a:t>
            </a:r>
            <a:r>
              <a:rPr lang="ja-JP" altLang="en-US" sz="1600" b="1" dirty="0" smtClean="0">
                <a:solidFill>
                  <a:srgbClr val="FF0000"/>
                </a:solidFill>
                <a:latin typeface="Arial" pitchFamily="34" charset="0"/>
                <a:cs typeface="Arial" pitchFamily="34" charset="0"/>
              </a:rPr>
              <a:t>用対象</a:t>
            </a:r>
            <a:r>
              <a:rPr lang="en-US" sz="1600" dirty="0" smtClean="0">
                <a:solidFill>
                  <a:srgbClr val="FF0000"/>
                </a:solidFill>
                <a:latin typeface="Arial" pitchFamily="34" charset="0"/>
                <a:cs typeface="Arial" pitchFamily="34" charset="0"/>
              </a:rPr>
              <a:t/>
            </a:r>
            <a:br>
              <a:rPr lang="en-US" sz="1600" dirty="0" smtClean="0">
                <a:solidFill>
                  <a:srgbClr val="FF0000"/>
                </a:solidFill>
                <a:latin typeface="Arial" pitchFamily="34" charset="0"/>
                <a:cs typeface="Arial" pitchFamily="34" charset="0"/>
              </a:rPr>
            </a:br>
            <a:r>
              <a:rPr lang="en-US" dirty="0" smtClean="0">
                <a:latin typeface="Arial" pitchFamily="34" charset="0"/>
                <a:cs typeface="Arial" pitchFamily="34" charset="0"/>
              </a:rPr>
              <a:t>- </a:t>
            </a:r>
            <a:r>
              <a:rPr lang="en-US" dirty="0" err="1" smtClean="0">
                <a:latin typeface="Arial" pitchFamily="34" charset="0"/>
                <a:cs typeface="Arial" pitchFamily="34" charset="0"/>
              </a:rPr>
              <a:t>Dành</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err="1" smtClean="0">
                <a:latin typeface="Arial" pitchFamily="34" charset="0"/>
                <a:cs typeface="Arial" pitchFamily="34" charset="0"/>
              </a:rPr>
              <a:t>nhà</a:t>
            </a:r>
            <a:r>
              <a:rPr lang="en-US" smtClean="0">
                <a:latin typeface="Arial" pitchFamily="34" charset="0"/>
                <a:cs typeface="Arial" pitchFamily="34" charset="0"/>
              </a:rPr>
              <a:t> </a:t>
            </a:r>
            <a:r>
              <a:rPr lang="en-US" smtClean="0">
                <a:latin typeface="Arial" pitchFamily="34" charset="0"/>
                <a:cs typeface="Arial" pitchFamily="34" charset="0"/>
              </a:rPr>
              <a:t>HR  </a:t>
            </a:r>
            <a:r>
              <a:rPr lang="en-US" sz="1600" smtClean="0">
                <a:solidFill>
                  <a:srgbClr val="FF0000"/>
                </a:solidFill>
                <a:latin typeface="Arial" pitchFamily="34" charset="0"/>
                <a:cs typeface="Arial" pitchFamily="34" charset="0"/>
              </a:rPr>
              <a:t>HR</a:t>
            </a:r>
            <a:r>
              <a:rPr lang="ja-JP" altLang="en-US" sz="1600" dirty="0" smtClean="0">
                <a:solidFill>
                  <a:srgbClr val="FF0000"/>
                </a:solidFill>
                <a:latin typeface="Arial" pitchFamily="34" charset="0"/>
                <a:cs typeface="Arial" pitchFamily="34" charset="0"/>
              </a:rPr>
              <a:t>、</a:t>
            </a:r>
            <a:r>
              <a:rPr lang="ja-JP" altLang="en-US" sz="1600" dirty="0">
                <a:solidFill>
                  <a:srgbClr val="FF0000"/>
                </a:solidFill>
              </a:rPr>
              <a:t>人材紹介</a:t>
            </a:r>
            <a:r>
              <a:rPr lang="ja-JP" altLang="en-US" sz="1600" dirty="0" smtClean="0">
                <a:solidFill>
                  <a:srgbClr val="FF0000"/>
                </a:solidFill>
              </a:rPr>
              <a:t>方</a:t>
            </a:r>
            <a:endParaRPr lang="en-US" altLang="ja-JP" sz="1600" dirty="0" smtClean="0">
              <a:solidFill>
                <a:srgbClr val="FF0000"/>
              </a:solidFill>
            </a:endParaRPr>
          </a:p>
          <a:p>
            <a:pPr>
              <a:lnSpc>
                <a:spcPct val="150000"/>
              </a:lnSpc>
            </a:pP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Dành</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cho</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nhà</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tuyển</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dụng</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muốn</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đăng</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tuyển</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trong</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thời</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gian</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dài</a:t>
            </a:r>
            <a:r>
              <a:rPr lang="en-US" altLang="ja-JP" dirty="0">
                <a:latin typeface="Arial" pitchFamily="34" charset="0"/>
                <a:cs typeface="Arial" pitchFamily="34" charset="0"/>
              </a:rPr>
              <a:t> </a:t>
            </a:r>
            <a:r>
              <a:rPr lang="en-US" altLang="ja-JP" dirty="0" err="1" smtClean="0">
                <a:latin typeface="Arial" pitchFamily="34" charset="0"/>
                <a:cs typeface="Arial" pitchFamily="34" charset="0"/>
              </a:rPr>
              <a:t>với</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mức</a:t>
            </a:r>
            <a:r>
              <a:rPr lang="en-US" altLang="ja-JP" dirty="0" smtClean="0">
                <a:latin typeface="Arial" pitchFamily="34" charset="0"/>
                <a:cs typeface="Arial" pitchFamily="34" charset="0"/>
              </a:rPr>
              <a:t> chi </a:t>
            </a:r>
            <a:r>
              <a:rPr lang="en-US" altLang="ja-JP" dirty="0" err="1" smtClean="0">
                <a:latin typeface="Arial" pitchFamily="34" charset="0"/>
                <a:cs typeface="Arial" pitchFamily="34" charset="0"/>
              </a:rPr>
              <a:t>phí</a:t>
            </a:r>
            <a:r>
              <a:rPr lang="en-US" altLang="ja-JP" dirty="0" smtClean="0">
                <a:latin typeface="Arial" pitchFamily="34" charset="0"/>
                <a:cs typeface="Arial" pitchFamily="34" charset="0"/>
              </a:rPr>
              <a:t> </a:t>
            </a:r>
            <a:r>
              <a:rPr lang="en-US" altLang="ja-JP" dirty="0" err="1" smtClean="0">
                <a:latin typeface="Arial" pitchFamily="34" charset="0"/>
                <a:cs typeface="Arial" pitchFamily="34" charset="0"/>
              </a:rPr>
              <a:t>thấp</a:t>
            </a:r>
            <a:r>
              <a:rPr lang="en-US" altLang="ja-JP" dirty="0" smtClean="0">
                <a:latin typeface="Arial" pitchFamily="34" charset="0"/>
                <a:cs typeface="Arial" pitchFamily="34" charset="0"/>
              </a:rPr>
              <a:t> </a:t>
            </a:r>
            <a:r>
              <a:rPr lang="en-US" altLang="ja-JP" sz="1600" dirty="0">
                <a:latin typeface="Arial" pitchFamily="34" charset="0"/>
                <a:cs typeface="Arial" pitchFamily="34" charset="0"/>
              </a:rPr>
              <a:t> </a:t>
            </a:r>
            <a:r>
              <a:rPr lang="ja-JP" altLang="en-US" sz="1600" dirty="0" smtClean="0">
                <a:solidFill>
                  <a:srgbClr val="FF0000"/>
                </a:solidFill>
              </a:rPr>
              <a:t>安い料金で長い時間に求人情報を掲載したい方</a:t>
            </a:r>
            <a:endParaRPr lang="en-US" altLang="ja-JP" sz="1600" dirty="0" smtClean="0">
              <a:solidFill>
                <a:srgbClr val="FF0000"/>
              </a:solidFill>
            </a:endParaRPr>
          </a:p>
          <a:p>
            <a:pPr>
              <a:lnSpc>
                <a:spcPct val="150000"/>
              </a:lnSpc>
            </a:pPr>
            <a:endParaRPr lang="en-US" dirty="0">
              <a:solidFill>
                <a:srgbClr val="FF0000"/>
              </a:solidFill>
              <a:latin typeface="Arial" pitchFamily="34" charset="0"/>
              <a:cs typeface="Arial" pitchFamily="34" charset="0"/>
            </a:endParaRPr>
          </a:p>
        </p:txBody>
      </p:sp>
      <p:sp>
        <p:nvSpPr>
          <p:cNvPr id="7" name="Rectangle 6"/>
          <p:cNvSpPr/>
          <p:nvPr/>
        </p:nvSpPr>
        <p:spPr>
          <a:xfrm>
            <a:off x="0" y="125849"/>
            <a:ext cx="6172200" cy="494238"/>
          </a:xfrm>
          <a:prstGeom prst="rect">
            <a:avLst/>
          </a:prstGeom>
        </p:spPr>
        <p:txBody>
          <a:bodyPr wrap="square">
            <a:spAutoFit/>
          </a:bodyPr>
          <a:lstStyle/>
          <a:p>
            <a:pPr>
              <a:lnSpc>
                <a:spcPct val="150000"/>
              </a:lnSpc>
            </a:pPr>
            <a:r>
              <a:rPr lang="en-US" sz="2000" b="1" dirty="0">
                <a:latin typeface="Arial" pitchFamily="34" charset="0"/>
                <a:cs typeface="Arial" pitchFamily="34" charset="0"/>
              </a:rPr>
              <a:t>4</a:t>
            </a:r>
            <a:r>
              <a:rPr lang="en-US" sz="2000" b="1">
                <a:latin typeface="Arial" pitchFamily="34" charset="0"/>
                <a:cs typeface="Arial" pitchFamily="34" charset="0"/>
              </a:rPr>
              <a:t>. </a:t>
            </a:r>
            <a:r>
              <a:rPr lang="en-US" sz="2000" b="1" smtClean="0">
                <a:latin typeface="Arial" pitchFamily="34" charset="0"/>
                <a:cs typeface="Arial" pitchFamily="34" charset="0"/>
              </a:rPr>
              <a:t>Tổng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các</a:t>
            </a:r>
            <a:r>
              <a:rPr lang="en-US" sz="2000" b="1" dirty="0">
                <a:latin typeface="Arial" pitchFamily="34" charset="0"/>
                <a:cs typeface="Arial" pitchFamily="34" charset="0"/>
              </a:rPr>
              <a:t> </a:t>
            </a:r>
            <a:r>
              <a:rPr lang="en-US" sz="2000" b="1" dirty="0" err="1">
                <a:latin typeface="Arial" pitchFamily="34" charset="0"/>
                <a:cs typeface="Arial" pitchFamily="34" charset="0"/>
              </a:rPr>
              <a:t>gói</a:t>
            </a:r>
            <a:r>
              <a:rPr lang="en-US" sz="2000" b="1" dirty="0">
                <a:latin typeface="Arial" pitchFamily="34" charset="0"/>
                <a:cs typeface="Arial" pitchFamily="34" charset="0"/>
              </a:rPr>
              <a:t> </a:t>
            </a:r>
            <a:r>
              <a:rPr lang="en-US" sz="2000" b="1" err="1">
                <a:latin typeface="Arial" pitchFamily="34" charset="0"/>
                <a:cs typeface="Arial" pitchFamily="34" charset="0"/>
              </a:rPr>
              <a:t>dịch</a:t>
            </a:r>
            <a:r>
              <a:rPr lang="en-US" sz="2000" b="1">
                <a:latin typeface="Arial" pitchFamily="34" charset="0"/>
                <a:cs typeface="Arial" pitchFamily="34" charset="0"/>
              </a:rPr>
              <a:t> </a:t>
            </a:r>
            <a:r>
              <a:rPr lang="en-US" sz="2000" b="1" smtClean="0">
                <a:latin typeface="Arial" pitchFamily="34" charset="0"/>
                <a:cs typeface="Arial" pitchFamily="34" charset="0"/>
              </a:rPr>
              <a:t>vụ</a:t>
            </a:r>
            <a:r>
              <a:rPr lang="ja-JP" altLang="en-US" sz="2000" b="1" smtClean="0">
                <a:latin typeface="Arial" pitchFamily="34" charset="0"/>
                <a:cs typeface="Arial" pitchFamily="34" charset="0"/>
              </a:rPr>
              <a:t> </a:t>
            </a:r>
            <a:r>
              <a:rPr lang="ja-JP" altLang="en-US" sz="2000" b="1" smtClean="0">
                <a:solidFill>
                  <a:srgbClr val="FF0000"/>
                </a:solidFill>
                <a:latin typeface="Arial" pitchFamily="34" charset="0"/>
                <a:cs typeface="Arial" pitchFamily="34" charset="0"/>
              </a:rPr>
              <a:t>サ</a:t>
            </a:r>
            <a:r>
              <a:rPr lang="ja-JP" altLang="en-US" sz="2000" b="1" dirty="0">
                <a:solidFill>
                  <a:srgbClr val="FF0000"/>
                </a:solidFill>
                <a:latin typeface="Arial" pitchFamily="34" charset="0"/>
                <a:cs typeface="Arial" pitchFamily="34" charset="0"/>
              </a:rPr>
              <a:t>ービスプラン</a:t>
            </a:r>
            <a:r>
              <a:rPr lang="ja-JP" altLang="en-US" sz="2000" b="1">
                <a:solidFill>
                  <a:srgbClr val="FF0000"/>
                </a:solidFill>
                <a:latin typeface="Arial" pitchFamily="34" charset="0"/>
                <a:cs typeface="Arial" pitchFamily="34" charset="0"/>
              </a:rPr>
              <a:t>一</a:t>
            </a:r>
            <a:r>
              <a:rPr lang="ja-JP" altLang="en-US" sz="2000" b="1" smtClean="0">
                <a:solidFill>
                  <a:srgbClr val="FF0000"/>
                </a:solidFill>
                <a:latin typeface="Arial" pitchFamily="34" charset="0"/>
                <a:cs typeface="Arial" pitchFamily="34" charset="0"/>
              </a:rPr>
              <a:t>覧</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304827673"/>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15</a:t>
            </a:fld>
            <a:endParaRPr lang="en-US"/>
          </a:p>
        </p:txBody>
      </p:sp>
      <p:sp>
        <p:nvSpPr>
          <p:cNvPr id="4" name="TextBox 3"/>
          <p:cNvSpPr txBox="1"/>
          <p:nvPr/>
        </p:nvSpPr>
        <p:spPr>
          <a:xfrm>
            <a:off x="304800" y="944807"/>
            <a:ext cx="6418006" cy="400110"/>
          </a:xfrm>
          <a:prstGeom prst="rect">
            <a:avLst/>
          </a:prstGeom>
          <a:noFill/>
        </p:spPr>
        <p:txBody>
          <a:bodyPr wrap="square" rtlCol="0">
            <a:spAutoFit/>
          </a:bodyPr>
          <a:lstStyle/>
          <a:p>
            <a:r>
              <a:rPr lang="en-US" sz="2000" b="1" dirty="0" smtClean="0">
                <a:latin typeface="Arial" pitchFamily="34" charset="0"/>
                <a:cs typeface="Arial" pitchFamily="34" charset="0"/>
              </a:rPr>
              <a:t>4.2 Chi </a:t>
            </a:r>
            <a:r>
              <a:rPr lang="en-US" sz="2000" b="1" dirty="0" err="1" smtClean="0">
                <a:latin typeface="Arial" pitchFamily="34" charset="0"/>
                <a:cs typeface="Arial" pitchFamily="34" charset="0"/>
              </a:rPr>
              <a:t>tiết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về</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các</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gói</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cước</a:t>
            </a:r>
            <a:r>
              <a:rPr lang="en-US" sz="2000" b="1" dirty="0" smtClean="0">
                <a:latin typeface="Arial" pitchFamily="34" charset="0"/>
                <a:cs typeface="Arial" pitchFamily="34" charset="0"/>
              </a:rPr>
              <a:t> </a:t>
            </a:r>
            <a:r>
              <a:rPr lang="ja-JP" altLang="en-US" b="1" dirty="0" smtClean="0">
                <a:solidFill>
                  <a:srgbClr val="FF0000"/>
                </a:solidFill>
              </a:rPr>
              <a:t>プラン一覧について</a:t>
            </a:r>
            <a:endParaRPr lang="en-US" b="1" dirty="0">
              <a:solidFill>
                <a:srgbClr val="FF0000"/>
              </a:solidFill>
            </a:endParaRPr>
          </a:p>
        </p:txBody>
      </p:sp>
      <p:sp>
        <p:nvSpPr>
          <p:cNvPr id="5" name="TextBox 4"/>
          <p:cNvSpPr txBox="1"/>
          <p:nvPr/>
        </p:nvSpPr>
        <p:spPr>
          <a:xfrm>
            <a:off x="400042" y="1348589"/>
            <a:ext cx="8077200" cy="2354491"/>
          </a:xfrm>
          <a:prstGeom prst="rect">
            <a:avLst/>
          </a:prstGeom>
          <a:noFill/>
        </p:spPr>
        <p:txBody>
          <a:bodyPr wrap="square" rtlCol="0">
            <a:spAutoFit/>
          </a:bodyPr>
          <a:lstStyle/>
          <a:p>
            <a:pPr>
              <a:lnSpc>
                <a:spcPct val="150000"/>
              </a:lnSpc>
            </a:pPr>
            <a:r>
              <a:rPr lang="vi-VN" dirty="0">
                <a:latin typeface="Arial" pitchFamily="34" charset="0"/>
                <a:cs typeface="Arial" pitchFamily="34" charset="0"/>
              </a:rPr>
              <a:t>+</a:t>
            </a:r>
            <a:r>
              <a:rPr lang="vi-VN" b="1" dirty="0">
                <a:latin typeface="Arial" pitchFamily="34" charset="0"/>
                <a:cs typeface="Arial" pitchFamily="34" charset="0"/>
              </a:rPr>
              <a:t> </a:t>
            </a:r>
            <a:r>
              <a:rPr lang="en-US" b="1" dirty="0">
                <a:latin typeface="Arial" pitchFamily="34" charset="0"/>
                <a:cs typeface="Arial" pitchFamily="34" charset="0"/>
              </a:rPr>
              <a:t>L</a:t>
            </a:r>
            <a:r>
              <a:rPr lang="vi-VN" b="1" dirty="0">
                <a:latin typeface="Arial" pitchFamily="34" charset="0"/>
                <a:cs typeface="Arial" pitchFamily="34" charset="0"/>
              </a:rPr>
              <a:t>oại 3: </a:t>
            </a:r>
            <a:r>
              <a:rPr lang="vi-VN" dirty="0">
                <a:latin typeface="Arial" pitchFamily="34" charset="0"/>
                <a:cs typeface="Arial" pitchFamily="34" charset="0"/>
              </a:rPr>
              <a:t>đăng tin và </a:t>
            </a:r>
            <a:r>
              <a:rPr lang="vi-VN" i="1" dirty="0">
                <a:latin typeface="Arial" pitchFamily="34" charset="0"/>
                <a:cs typeface="Arial" pitchFamily="34" charset="0"/>
              </a:rPr>
              <a:t>k</a:t>
            </a:r>
            <a:r>
              <a:rPr lang="en-US" i="1" dirty="0" err="1">
                <a:latin typeface="Arial" pitchFamily="34" charset="0"/>
                <a:cs typeface="Arial" pitchFamily="34" charset="0"/>
              </a:rPr>
              <a:t>hông</a:t>
            </a:r>
            <a:r>
              <a:rPr lang="vi-VN" i="1" dirty="0">
                <a:latin typeface="Arial" pitchFamily="34" charset="0"/>
                <a:cs typeface="Arial" pitchFamily="34" charset="0"/>
              </a:rPr>
              <a:t> chạy quảng cáo </a:t>
            </a:r>
            <a:r>
              <a:rPr lang="vi-VN" dirty="0">
                <a:latin typeface="Arial" pitchFamily="34" charset="0"/>
                <a:cs typeface="Arial" pitchFamily="34" charset="0"/>
              </a:rPr>
              <a:t>cũng như </a:t>
            </a:r>
            <a:r>
              <a:rPr lang="vi-VN" i="1" dirty="0">
                <a:latin typeface="Arial" pitchFamily="34" charset="0"/>
                <a:cs typeface="Arial" pitchFamily="34" charset="0"/>
              </a:rPr>
              <a:t>không cam kết số lượng CV ứng viên</a:t>
            </a:r>
            <a:r>
              <a:rPr lang="en-US" i="1" dirty="0">
                <a:latin typeface="Arial" pitchFamily="34" charset="0"/>
                <a:cs typeface="Arial" pitchFamily="34" charset="0"/>
              </a:rPr>
              <a:t>. </a:t>
            </a:r>
            <a:r>
              <a:rPr lang="vi-VN" dirty="0">
                <a:latin typeface="Arial" pitchFamily="34" charset="0"/>
                <a:cs typeface="Arial" pitchFamily="34" charset="0"/>
              </a:rPr>
              <a:t/>
            </a:r>
            <a:br>
              <a:rPr lang="vi-VN" dirty="0">
                <a:latin typeface="Arial" pitchFamily="34" charset="0"/>
                <a:cs typeface="Arial" pitchFamily="34" charset="0"/>
              </a:rPr>
            </a:br>
            <a:r>
              <a:rPr lang="vi-VN" dirty="0">
                <a:latin typeface="Arial" pitchFamily="34" charset="0"/>
                <a:cs typeface="Arial" pitchFamily="34" charset="0"/>
              </a:rPr>
              <a:t>(Loại này sẽ duyệt theo kiểu 1 tin tuyển dụng/ngày/nhà tuyển dụng)</a:t>
            </a:r>
            <a:endParaRPr lang="en-US" dirty="0">
              <a:latin typeface="Arial" pitchFamily="34" charset="0"/>
              <a:cs typeface="Arial" pitchFamily="34" charset="0"/>
            </a:endParaRPr>
          </a:p>
          <a:p>
            <a:pPr>
              <a:lnSpc>
                <a:spcPct val="150000"/>
              </a:lnSpc>
            </a:pPr>
            <a:r>
              <a:rPr lang="en-US" altLang="ja-JP" sz="1600" b="1" dirty="0">
                <a:solidFill>
                  <a:srgbClr val="FF0000"/>
                </a:solidFill>
                <a:latin typeface="Arial" pitchFamily="34" charset="0"/>
                <a:cs typeface="Arial" pitchFamily="34" charset="0"/>
              </a:rPr>
              <a:t>3</a:t>
            </a:r>
            <a:r>
              <a:rPr lang="ja-JP" altLang="en-US" sz="1600" b="1" dirty="0">
                <a:solidFill>
                  <a:srgbClr val="FF0000"/>
                </a:solidFill>
                <a:latin typeface="Arial" pitchFamily="34" charset="0"/>
                <a:cs typeface="Arial" pitchFamily="34" charset="0"/>
              </a:rPr>
              <a:t>番のプラン</a:t>
            </a:r>
            <a:r>
              <a:rPr lang="ja-JP" altLang="en-US" sz="1600" dirty="0">
                <a:solidFill>
                  <a:srgbClr val="FF0000"/>
                </a:solidFill>
                <a:latin typeface="Arial" pitchFamily="34" charset="0"/>
                <a:cs typeface="Arial" pitchFamily="34" charset="0"/>
              </a:rPr>
              <a:t>：掲載</a:t>
            </a:r>
            <a:r>
              <a:rPr lang="en-US" altLang="ja-JP" sz="1600" dirty="0">
                <a:solidFill>
                  <a:srgbClr val="FF0000"/>
                </a:solidFill>
                <a:latin typeface="Arial" pitchFamily="34" charset="0"/>
                <a:cs typeface="Arial" pitchFamily="34" charset="0"/>
              </a:rPr>
              <a:t/>
            </a:r>
            <a:br>
              <a:rPr lang="en-US" altLang="ja-JP" sz="1600" dirty="0">
                <a:solidFill>
                  <a:srgbClr val="FF0000"/>
                </a:solidFill>
                <a:latin typeface="Arial" pitchFamily="34" charset="0"/>
                <a:cs typeface="Arial" pitchFamily="34" charset="0"/>
              </a:rPr>
            </a:br>
            <a:r>
              <a:rPr lang="ja-JP" altLang="en-US" sz="1600" dirty="0">
                <a:solidFill>
                  <a:srgbClr val="FF0000"/>
                </a:solidFill>
                <a:latin typeface="Arial" pitchFamily="34" charset="0"/>
                <a:cs typeface="Arial" pitchFamily="34" charset="0"/>
              </a:rPr>
              <a:t>（掲載順番はページ管理者のチェック次第）（</a:t>
            </a:r>
            <a:r>
              <a:rPr lang="en-US" altLang="ja-JP" sz="1600" dirty="0">
                <a:solidFill>
                  <a:srgbClr val="FF0000"/>
                </a:solidFill>
                <a:latin typeface="Arial" pitchFamily="34" charset="0"/>
                <a:cs typeface="Arial" pitchFamily="34" charset="0"/>
              </a:rPr>
              <a:t>1</a:t>
            </a:r>
            <a:r>
              <a:rPr lang="ja-JP" altLang="en-US" sz="1600" dirty="0">
                <a:solidFill>
                  <a:srgbClr val="FF0000"/>
                </a:solidFill>
                <a:latin typeface="Arial" pitchFamily="34" charset="0"/>
                <a:cs typeface="Arial" pitchFamily="34" charset="0"/>
              </a:rPr>
              <a:t>つのポスト</a:t>
            </a:r>
            <a:r>
              <a:rPr lang="en-US" altLang="ja-JP" sz="1600" dirty="0">
                <a:solidFill>
                  <a:srgbClr val="FF0000"/>
                </a:solidFill>
                <a:latin typeface="Arial" pitchFamily="34" charset="0"/>
                <a:cs typeface="Arial" pitchFamily="34" charset="0"/>
              </a:rPr>
              <a:t>/</a:t>
            </a:r>
            <a:r>
              <a:rPr lang="ja-JP" altLang="en-US" sz="1600" dirty="0">
                <a:solidFill>
                  <a:srgbClr val="FF0000"/>
                </a:solidFill>
                <a:latin typeface="Arial" pitchFamily="34" charset="0"/>
                <a:cs typeface="Arial" pitchFamily="34" charset="0"/>
              </a:rPr>
              <a:t>日</a:t>
            </a:r>
            <a:r>
              <a:rPr lang="en-US" altLang="ja-JP" sz="1600" dirty="0">
                <a:solidFill>
                  <a:srgbClr val="FF0000"/>
                </a:solidFill>
                <a:latin typeface="Arial" pitchFamily="34" charset="0"/>
                <a:cs typeface="Arial" pitchFamily="34" charset="0"/>
              </a:rPr>
              <a:t>/</a:t>
            </a:r>
            <a:r>
              <a:rPr lang="ja-JP" altLang="en-US" sz="1600" dirty="0">
                <a:solidFill>
                  <a:srgbClr val="FF0000"/>
                </a:solidFill>
                <a:latin typeface="Arial" pitchFamily="34" charset="0"/>
                <a:cs typeface="Arial" pitchFamily="34" charset="0"/>
              </a:rPr>
              <a:t>募集者・会社）</a:t>
            </a:r>
            <a:endParaRPr lang="en-US" sz="1600" dirty="0">
              <a:solidFill>
                <a:srgbClr val="FF0000"/>
              </a:solidFill>
              <a:latin typeface="Arial" pitchFamily="34" charset="0"/>
              <a:cs typeface="Arial" pitchFamily="34" charset="0"/>
            </a:endParaRPr>
          </a:p>
          <a:p>
            <a:endParaRPr lang="en-US" dirty="0"/>
          </a:p>
        </p:txBody>
      </p:sp>
      <p:sp>
        <p:nvSpPr>
          <p:cNvPr id="6" name="TextBox 5"/>
          <p:cNvSpPr txBox="1"/>
          <p:nvPr/>
        </p:nvSpPr>
        <p:spPr>
          <a:xfrm>
            <a:off x="552442" y="3696119"/>
            <a:ext cx="7543800" cy="923330"/>
          </a:xfrm>
          <a:prstGeom prst="rect">
            <a:avLst/>
          </a:prstGeom>
          <a:noFill/>
        </p:spPr>
        <p:txBody>
          <a:bodyPr wrap="square" rtlCol="0">
            <a:spAutoFit/>
          </a:bodyPr>
          <a:lstStyle/>
          <a:p>
            <a:pPr marL="285750" indent="-285750">
              <a:lnSpc>
                <a:spcPct val="150000"/>
              </a:lnSpc>
              <a:buFont typeface="Wingdings 3"/>
              <a:buChar char="s"/>
            </a:pPr>
            <a:r>
              <a:rPr lang="en-US" b="1" dirty="0" err="1" smtClean="0">
                <a:latin typeface="Arial" pitchFamily="34" charset="0"/>
                <a:cs typeface="Arial" pitchFamily="34" charset="0"/>
              </a:rPr>
              <a:t>Đối</a:t>
            </a:r>
            <a:r>
              <a:rPr lang="en-US" b="1" dirty="0" smtClean="0">
                <a:latin typeface="Arial" pitchFamily="34" charset="0"/>
                <a:cs typeface="Arial" pitchFamily="34" charset="0"/>
              </a:rPr>
              <a:t> </a:t>
            </a:r>
            <a:r>
              <a:rPr lang="en-US" b="1" dirty="0" err="1">
                <a:latin typeface="Arial" pitchFamily="34" charset="0"/>
                <a:cs typeface="Arial" pitchFamily="34" charset="0"/>
              </a:rPr>
              <a:t>tượng</a:t>
            </a:r>
            <a:r>
              <a:rPr lang="en-US" b="1" dirty="0">
                <a:latin typeface="Arial" pitchFamily="34" charset="0"/>
                <a:cs typeface="Arial" pitchFamily="34" charset="0"/>
              </a:rPr>
              <a:t> </a:t>
            </a:r>
            <a:r>
              <a:rPr lang="en-US" b="1" dirty="0" err="1">
                <a:latin typeface="Arial" pitchFamily="34" charset="0"/>
                <a:cs typeface="Arial" pitchFamily="34" charset="0"/>
              </a:rPr>
              <a:t>hướng</a:t>
            </a:r>
            <a:r>
              <a:rPr lang="en-US" b="1" dirty="0">
                <a:latin typeface="Arial" pitchFamily="34" charset="0"/>
                <a:cs typeface="Arial" pitchFamily="34" charset="0"/>
              </a:rPr>
              <a:t> </a:t>
            </a:r>
            <a:r>
              <a:rPr lang="en-US" b="1" dirty="0" err="1">
                <a:latin typeface="Arial" pitchFamily="34" charset="0"/>
                <a:cs typeface="Arial" pitchFamily="34" charset="0"/>
              </a:rPr>
              <a:t>đến</a:t>
            </a:r>
            <a:r>
              <a:rPr lang="en-US" b="1" dirty="0">
                <a:latin typeface="Arial" pitchFamily="34" charset="0"/>
                <a:cs typeface="Arial" pitchFamily="34" charset="0"/>
              </a:rPr>
              <a:t> </a:t>
            </a:r>
            <a:r>
              <a:rPr lang="en-US" b="1" dirty="0" err="1">
                <a:latin typeface="Arial" pitchFamily="34" charset="0"/>
                <a:cs typeface="Arial" pitchFamily="34" charset="0"/>
              </a:rPr>
              <a:t>trong</a:t>
            </a:r>
            <a:r>
              <a:rPr lang="en-US" b="1" dirty="0">
                <a:latin typeface="Arial" pitchFamily="34" charset="0"/>
                <a:cs typeface="Arial" pitchFamily="34" charset="0"/>
              </a:rPr>
              <a:t> </a:t>
            </a:r>
            <a:r>
              <a:rPr lang="en-US" b="1" dirty="0" err="1">
                <a:latin typeface="Arial" pitchFamily="34" charset="0"/>
                <a:cs typeface="Arial" pitchFamily="34" charset="0"/>
              </a:rPr>
              <a:t>loại</a:t>
            </a:r>
            <a:r>
              <a:rPr lang="en-US" b="1" dirty="0">
                <a:latin typeface="Arial" pitchFamily="34" charset="0"/>
                <a:cs typeface="Arial" pitchFamily="34" charset="0"/>
              </a:rPr>
              <a:t> </a:t>
            </a:r>
            <a:r>
              <a:rPr lang="en-US" b="1" dirty="0" err="1">
                <a:latin typeface="Arial" pitchFamily="34" charset="0"/>
                <a:cs typeface="Arial" pitchFamily="34" charset="0"/>
              </a:rPr>
              <a:t>hình</a:t>
            </a:r>
            <a:r>
              <a:rPr lang="en-US" b="1" dirty="0">
                <a:latin typeface="Arial" pitchFamily="34" charset="0"/>
                <a:cs typeface="Arial" pitchFamily="34" charset="0"/>
              </a:rPr>
              <a:t> </a:t>
            </a:r>
            <a:r>
              <a:rPr lang="en-US" b="1" dirty="0" err="1">
                <a:latin typeface="Arial" pitchFamily="34" charset="0"/>
                <a:cs typeface="Arial" pitchFamily="34" charset="0"/>
              </a:rPr>
              <a:t>dịch</a:t>
            </a:r>
            <a:r>
              <a:rPr lang="en-US" b="1" dirty="0">
                <a:latin typeface="Arial" pitchFamily="34" charset="0"/>
                <a:cs typeface="Arial" pitchFamily="34" charset="0"/>
              </a:rPr>
              <a:t> </a:t>
            </a:r>
            <a:r>
              <a:rPr lang="en-US" b="1" err="1">
                <a:latin typeface="Arial" pitchFamily="34" charset="0"/>
                <a:cs typeface="Arial" pitchFamily="34" charset="0"/>
              </a:rPr>
              <a:t>vụ</a:t>
            </a:r>
            <a:r>
              <a:rPr lang="en-US" b="1">
                <a:latin typeface="Arial" pitchFamily="34" charset="0"/>
                <a:cs typeface="Arial" pitchFamily="34" charset="0"/>
              </a:rPr>
              <a:t> </a:t>
            </a:r>
            <a:r>
              <a:rPr lang="en-US" b="1" smtClean="0">
                <a:latin typeface="Arial" pitchFamily="34" charset="0"/>
                <a:cs typeface="Arial" pitchFamily="34" charset="0"/>
              </a:rPr>
              <a:t>này</a:t>
            </a:r>
            <a:r>
              <a:rPr lang="ja-JP" altLang="en-US" b="1" smtClean="0">
                <a:latin typeface="Arial" pitchFamily="34" charset="0"/>
                <a:cs typeface="Arial" pitchFamily="34" charset="0"/>
              </a:rPr>
              <a:t> </a:t>
            </a:r>
            <a:r>
              <a:rPr lang="ja-JP" altLang="en-US" sz="1600" b="1" smtClean="0">
                <a:solidFill>
                  <a:srgbClr val="FF0000"/>
                </a:solidFill>
                <a:latin typeface="Arial" pitchFamily="34" charset="0"/>
                <a:cs typeface="Arial" pitchFamily="34" charset="0"/>
              </a:rPr>
              <a:t>利</a:t>
            </a:r>
            <a:r>
              <a:rPr lang="ja-JP" altLang="en-US" sz="1600" b="1" dirty="0">
                <a:solidFill>
                  <a:srgbClr val="FF0000"/>
                </a:solidFill>
                <a:latin typeface="Arial" pitchFamily="34" charset="0"/>
                <a:cs typeface="Arial" pitchFamily="34" charset="0"/>
              </a:rPr>
              <a:t>用対</a:t>
            </a:r>
            <a:r>
              <a:rPr lang="ja-JP" altLang="en-US" sz="1600" b="1" dirty="0" smtClean="0">
                <a:solidFill>
                  <a:srgbClr val="FF0000"/>
                </a:solidFill>
                <a:latin typeface="Arial" pitchFamily="34" charset="0"/>
                <a:cs typeface="Arial" pitchFamily="34" charset="0"/>
              </a:rPr>
              <a:t>象</a:t>
            </a:r>
            <a:endParaRPr lang="en-US" altLang="ja-JP" sz="1600" b="1" dirty="0" smtClean="0">
              <a:solidFill>
                <a:srgbClr val="FF0000"/>
              </a:solidFill>
              <a:latin typeface="Arial" pitchFamily="34" charset="0"/>
              <a:cs typeface="Arial" pitchFamily="34" charset="0"/>
            </a:endParaRPr>
          </a:p>
          <a:p>
            <a:pPr>
              <a:lnSpc>
                <a:spcPct val="150000"/>
              </a:lnSpc>
            </a:pPr>
            <a:r>
              <a:rPr lang="en-US" sz="1600" dirty="0" smtClean="0">
                <a:solidFill>
                  <a:srgbClr val="FF0000"/>
                </a:solidFill>
                <a:latin typeface="Arial" pitchFamily="34" charset="0"/>
                <a:cs typeface="Arial" pitchFamily="34" charset="0"/>
              </a:rPr>
              <a:t>- </a:t>
            </a:r>
            <a:r>
              <a:rPr lang="ja-JP" altLang="en-US" sz="1600" dirty="0" smtClean="0">
                <a:solidFill>
                  <a:srgbClr val="FF0000"/>
                </a:solidFill>
                <a:latin typeface="Arial" pitchFamily="34" charset="0"/>
                <a:cs typeface="Arial" pitchFamily="34" charset="0"/>
              </a:rPr>
              <a:t>無料で</a:t>
            </a:r>
            <a:r>
              <a:rPr lang="ja-JP" altLang="en-US" dirty="0" smtClean="0">
                <a:solidFill>
                  <a:srgbClr val="FF0000"/>
                </a:solidFill>
              </a:rPr>
              <a:t>求人情報を掲載したい方</a:t>
            </a:r>
            <a:endParaRPr lang="en-US" dirty="0"/>
          </a:p>
        </p:txBody>
      </p:sp>
      <p:sp>
        <p:nvSpPr>
          <p:cNvPr id="7" name="Rectangle 6"/>
          <p:cNvSpPr/>
          <p:nvPr/>
        </p:nvSpPr>
        <p:spPr>
          <a:xfrm>
            <a:off x="0" y="125849"/>
            <a:ext cx="6172200" cy="494238"/>
          </a:xfrm>
          <a:prstGeom prst="rect">
            <a:avLst/>
          </a:prstGeom>
        </p:spPr>
        <p:txBody>
          <a:bodyPr wrap="square">
            <a:spAutoFit/>
          </a:bodyPr>
          <a:lstStyle/>
          <a:p>
            <a:pPr>
              <a:lnSpc>
                <a:spcPct val="150000"/>
              </a:lnSpc>
            </a:pPr>
            <a:r>
              <a:rPr lang="en-US" sz="2000" b="1" dirty="0">
                <a:latin typeface="Arial" pitchFamily="34" charset="0"/>
                <a:cs typeface="Arial" pitchFamily="34" charset="0"/>
              </a:rPr>
              <a:t>4</a:t>
            </a:r>
            <a:r>
              <a:rPr lang="en-US" sz="2000" b="1">
                <a:latin typeface="Arial" pitchFamily="34" charset="0"/>
                <a:cs typeface="Arial" pitchFamily="34" charset="0"/>
              </a:rPr>
              <a:t>. </a:t>
            </a:r>
            <a:r>
              <a:rPr lang="en-US" sz="2000" b="1" smtClean="0">
                <a:latin typeface="Arial" pitchFamily="34" charset="0"/>
                <a:cs typeface="Arial" pitchFamily="34" charset="0"/>
              </a:rPr>
              <a:t>Tổng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các</a:t>
            </a:r>
            <a:r>
              <a:rPr lang="en-US" sz="2000" b="1" dirty="0">
                <a:latin typeface="Arial" pitchFamily="34" charset="0"/>
                <a:cs typeface="Arial" pitchFamily="34" charset="0"/>
              </a:rPr>
              <a:t> </a:t>
            </a:r>
            <a:r>
              <a:rPr lang="en-US" sz="2000" b="1" dirty="0" err="1">
                <a:latin typeface="Arial" pitchFamily="34" charset="0"/>
                <a:cs typeface="Arial" pitchFamily="34" charset="0"/>
              </a:rPr>
              <a:t>gói</a:t>
            </a:r>
            <a:r>
              <a:rPr lang="en-US" sz="2000" b="1" dirty="0">
                <a:latin typeface="Arial" pitchFamily="34" charset="0"/>
                <a:cs typeface="Arial" pitchFamily="34" charset="0"/>
              </a:rPr>
              <a:t> </a:t>
            </a:r>
            <a:r>
              <a:rPr lang="en-US" sz="2000" b="1" err="1">
                <a:latin typeface="Arial" pitchFamily="34" charset="0"/>
                <a:cs typeface="Arial" pitchFamily="34" charset="0"/>
              </a:rPr>
              <a:t>dịch</a:t>
            </a:r>
            <a:r>
              <a:rPr lang="en-US" sz="2000" b="1">
                <a:latin typeface="Arial" pitchFamily="34" charset="0"/>
                <a:cs typeface="Arial" pitchFamily="34" charset="0"/>
              </a:rPr>
              <a:t> </a:t>
            </a:r>
            <a:r>
              <a:rPr lang="en-US" sz="2000" b="1" smtClean="0">
                <a:latin typeface="Arial" pitchFamily="34" charset="0"/>
                <a:cs typeface="Arial" pitchFamily="34" charset="0"/>
              </a:rPr>
              <a:t>vụ</a:t>
            </a:r>
            <a:r>
              <a:rPr lang="ja-JP" altLang="en-US" sz="2000" b="1" smtClean="0">
                <a:latin typeface="Arial" pitchFamily="34" charset="0"/>
                <a:cs typeface="Arial" pitchFamily="34" charset="0"/>
              </a:rPr>
              <a:t> </a:t>
            </a:r>
            <a:r>
              <a:rPr lang="ja-JP" altLang="en-US" sz="2000" b="1" smtClean="0">
                <a:solidFill>
                  <a:srgbClr val="FF0000"/>
                </a:solidFill>
                <a:latin typeface="Arial" pitchFamily="34" charset="0"/>
                <a:cs typeface="Arial" pitchFamily="34" charset="0"/>
              </a:rPr>
              <a:t>サ</a:t>
            </a:r>
            <a:r>
              <a:rPr lang="ja-JP" altLang="en-US" sz="2000" b="1" dirty="0">
                <a:solidFill>
                  <a:srgbClr val="FF0000"/>
                </a:solidFill>
                <a:latin typeface="Arial" pitchFamily="34" charset="0"/>
                <a:cs typeface="Arial" pitchFamily="34" charset="0"/>
              </a:rPr>
              <a:t>ービスプラン</a:t>
            </a:r>
            <a:r>
              <a:rPr lang="ja-JP" altLang="en-US" sz="2000" b="1">
                <a:solidFill>
                  <a:srgbClr val="FF0000"/>
                </a:solidFill>
                <a:latin typeface="Arial" pitchFamily="34" charset="0"/>
                <a:cs typeface="Arial" pitchFamily="34" charset="0"/>
              </a:rPr>
              <a:t>一</a:t>
            </a:r>
            <a:r>
              <a:rPr lang="ja-JP" altLang="en-US" sz="2000" b="1" smtClean="0">
                <a:solidFill>
                  <a:srgbClr val="FF0000"/>
                </a:solidFill>
                <a:latin typeface="Arial" pitchFamily="34" charset="0"/>
                <a:cs typeface="Arial" pitchFamily="34" charset="0"/>
              </a:rPr>
              <a:t>覧</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1713362899"/>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DF3CD8AA-3C0B-4E2F-99A0-EF8613791524}" type="slidenum">
              <a:rPr lang="en-US" smtClean="0"/>
              <a:pPr/>
              <a:t>16</a:t>
            </a:fld>
            <a:endParaRPr lang="en-US"/>
          </a:p>
        </p:txBody>
      </p:sp>
      <p:sp>
        <p:nvSpPr>
          <p:cNvPr id="2" name="Title 1"/>
          <p:cNvSpPr>
            <a:spLocks noGrp="1"/>
          </p:cNvSpPr>
          <p:nvPr>
            <p:ph type="title" idx="4294967295"/>
          </p:nvPr>
        </p:nvSpPr>
        <p:spPr>
          <a:xfrm>
            <a:off x="0" y="85725"/>
            <a:ext cx="8229600" cy="676275"/>
          </a:xfrm>
        </p:spPr>
        <p:txBody>
          <a:bodyPr>
            <a:normAutofit/>
          </a:bodyPr>
          <a:lstStyle/>
          <a:p>
            <a:pPr marL="400050" indent="-400050" algn="l"/>
            <a:r>
              <a:rPr lang="en-US" sz="2000" b="1" dirty="0">
                <a:latin typeface="Arial" pitchFamily="34" charset="0"/>
                <a:cs typeface="Arial" pitchFamily="34" charset="0"/>
              </a:rPr>
              <a:t>5. </a:t>
            </a:r>
            <a:r>
              <a:rPr lang="en-US" sz="2000" b="1" dirty="0" err="1">
                <a:latin typeface="Arial" pitchFamily="34" charset="0"/>
                <a:cs typeface="Arial" pitchFamily="34" charset="0"/>
              </a:rPr>
              <a:t>Tổng</a:t>
            </a:r>
            <a:r>
              <a:rPr lang="en-US" sz="2000" b="1" dirty="0">
                <a:latin typeface="Arial" pitchFamily="34" charset="0"/>
                <a:cs typeface="Arial" pitchFamily="34" charset="0"/>
              </a:rPr>
              <a:t>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các</a:t>
            </a:r>
            <a:r>
              <a:rPr lang="en-US" sz="2000" b="1" dirty="0">
                <a:latin typeface="Arial" pitchFamily="34" charset="0"/>
                <a:cs typeface="Arial" pitchFamily="34" charset="0"/>
              </a:rPr>
              <a:t> </a:t>
            </a:r>
            <a:r>
              <a:rPr lang="en-US" sz="2000" b="1" dirty="0" err="1">
                <a:latin typeface="Arial" pitchFamily="34" charset="0"/>
                <a:cs typeface="Arial" pitchFamily="34" charset="0"/>
              </a:rPr>
              <a:t>khuyến</a:t>
            </a:r>
            <a:r>
              <a:rPr lang="en-US" sz="2000" b="1" dirty="0">
                <a:latin typeface="Arial" pitchFamily="34" charset="0"/>
                <a:cs typeface="Arial" pitchFamily="34" charset="0"/>
              </a:rPr>
              <a:t> </a:t>
            </a:r>
            <a:r>
              <a:rPr lang="en-US" sz="2000" b="1" dirty="0" err="1">
                <a:latin typeface="Arial" pitchFamily="34" charset="0"/>
                <a:cs typeface="Arial" pitchFamily="34" charset="0"/>
              </a:rPr>
              <a:t>mãi</a:t>
            </a:r>
            <a:r>
              <a:rPr lang="en-US" sz="2000" b="1" dirty="0">
                <a:latin typeface="Arial" pitchFamily="34" charset="0"/>
                <a:cs typeface="Arial" pitchFamily="34" charset="0"/>
              </a:rPr>
              <a:t>, </a:t>
            </a:r>
            <a:r>
              <a:rPr lang="en-US" sz="2000" b="1" err="1">
                <a:latin typeface="Arial" pitchFamily="34" charset="0"/>
                <a:cs typeface="Arial" pitchFamily="34" charset="0"/>
              </a:rPr>
              <a:t>ưu</a:t>
            </a:r>
            <a:r>
              <a:rPr lang="en-US" sz="2000" b="1">
                <a:latin typeface="Arial" pitchFamily="34" charset="0"/>
                <a:cs typeface="Arial" pitchFamily="34" charset="0"/>
              </a:rPr>
              <a:t> </a:t>
            </a:r>
            <a:r>
              <a:rPr lang="en-US" sz="2000" b="1" smtClean="0">
                <a:latin typeface="Arial" pitchFamily="34" charset="0"/>
                <a:cs typeface="Arial" pitchFamily="34" charset="0"/>
              </a:rPr>
              <a:t>đãi</a:t>
            </a:r>
            <a:r>
              <a:rPr lang="ja-JP" altLang="en-US" sz="2000" b="1" smtClean="0">
                <a:latin typeface="Arial" pitchFamily="34" charset="0"/>
                <a:cs typeface="Arial" pitchFamily="34" charset="0"/>
              </a:rPr>
              <a:t>  </a:t>
            </a:r>
            <a:r>
              <a:rPr lang="ja-JP" altLang="en-US" sz="2000" b="1" smtClean="0">
                <a:solidFill>
                  <a:srgbClr val="FF0000"/>
                </a:solidFill>
                <a:latin typeface="Arial" pitchFamily="34" charset="0"/>
                <a:cs typeface="Arial" pitchFamily="34" charset="0"/>
              </a:rPr>
              <a:t>キ</a:t>
            </a:r>
            <a:r>
              <a:rPr lang="ja-JP" altLang="en-US" sz="2000" b="1" dirty="0">
                <a:solidFill>
                  <a:srgbClr val="FF0000"/>
                </a:solidFill>
                <a:latin typeface="Arial" pitchFamily="34" charset="0"/>
                <a:cs typeface="Arial" pitchFamily="34" charset="0"/>
              </a:rPr>
              <a:t>ャンペーン等につ</a:t>
            </a:r>
            <a:r>
              <a:rPr lang="ja-JP" altLang="en-US" sz="2000" b="1">
                <a:solidFill>
                  <a:srgbClr val="FF0000"/>
                </a:solidFill>
                <a:latin typeface="Arial" pitchFamily="34" charset="0"/>
                <a:cs typeface="Arial" pitchFamily="34" charset="0"/>
              </a:rPr>
              <a:t>い</a:t>
            </a:r>
            <a:r>
              <a:rPr lang="ja-JP" altLang="en-US" sz="2000" b="1" smtClean="0">
                <a:solidFill>
                  <a:srgbClr val="FF0000"/>
                </a:solidFill>
                <a:latin typeface="Arial" pitchFamily="34" charset="0"/>
                <a:cs typeface="Arial" pitchFamily="34" charset="0"/>
              </a:rPr>
              <a:t>て</a:t>
            </a:r>
            <a:endParaRPr lang="en-US" sz="2000" b="1" dirty="0" smtClean="0">
              <a:latin typeface="Arial" pitchFamily="34" charset="0"/>
              <a:cs typeface="Arial" pitchFamily="34" charset="0"/>
            </a:endParaRPr>
          </a:p>
        </p:txBody>
      </p:sp>
      <p:sp>
        <p:nvSpPr>
          <p:cNvPr id="3" name="TextBox 2"/>
          <p:cNvSpPr txBox="1"/>
          <p:nvPr/>
        </p:nvSpPr>
        <p:spPr>
          <a:xfrm>
            <a:off x="381000" y="914400"/>
            <a:ext cx="7772400" cy="400110"/>
          </a:xfrm>
          <a:prstGeom prst="rect">
            <a:avLst/>
          </a:prstGeom>
          <a:noFill/>
        </p:spPr>
        <p:txBody>
          <a:bodyPr wrap="square" rtlCol="0">
            <a:spAutoFit/>
          </a:bodyPr>
          <a:lstStyle/>
          <a:p>
            <a:r>
              <a:rPr lang="en-US" sz="2000" b="1" dirty="0" smtClean="0">
                <a:latin typeface="Arial" pitchFamily="34" charset="0"/>
                <a:cs typeface="Arial" pitchFamily="34" charset="0"/>
              </a:rPr>
              <a:t>5.1 </a:t>
            </a:r>
            <a:r>
              <a:rPr lang="en-US" sz="2000" b="1" dirty="0" err="1" smtClean="0">
                <a:latin typeface="Arial" pitchFamily="34" charset="0"/>
                <a:cs typeface="Arial" pitchFamily="34" charset="0"/>
              </a:rPr>
              <a:t>Chương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trình</a:t>
            </a:r>
            <a:r>
              <a:rPr lang="en-US" sz="2000" b="1" dirty="0" smtClean="0">
                <a:latin typeface="Arial" pitchFamily="34" charset="0"/>
                <a:cs typeface="Arial" pitchFamily="34" charset="0"/>
              </a:rPr>
              <a:t> </a:t>
            </a:r>
            <a:r>
              <a:rPr lang="en-US" sz="2000" b="1" err="1" smtClean="0">
                <a:latin typeface="Arial" pitchFamily="34" charset="0"/>
                <a:cs typeface="Arial" pitchFamily="34" charset="0"/>
              </a:rPr>
              <a:t>giảm</a:t>
            </a:r>
            <a:r>
              <a:rPr lang="en-US" sz="2000" b="1" smtClean="0">
                <a:latin typeface="Arial" pitchFamily="34" charset="0"/>
                <a:cs typeface="Arial" pitchFamily="34" charset="0"/>
              </a:rPr>
              <a:t> </a:t>
            </a:r>
            <a:r>
              <a:rPr lang="en-US" sz="2000" b="1" smtClean="0">
                <a:latin typeface="Arial" pitchFamily="34" charset="0"/>
                <a:cs typeface="Arial" pitchFamily="34" charset="0"/>
              </a:rPr>
              <a:t>giá</a:t>
            </a:r>
            <a:r>
              <a:rPr lang="ja-JP" altLang="en-US" sz="2000" b="1" smtClean="0">
                <a:latin typeface="Arial" pitchFamily="34" charset="0"/>
                <a:cs typeface="Arial" pitchFamily="34" charset="0"/>
              </a:rPr>
              <a:t> </a:t>
            </a:r>
            <a:r>
              <a:rPr lang="ja-JP" altLang="en-US" b="1" smtClean="0">
                <a:solidFill>
                  <a:srgbClr val="FF0000"/>
                </a:solidFill>
                <a:latin typeface="Arial" pitchFamily="34" charset="0"/>
                <a:cs typeface="Arial" pitchFamily="34" charset="0"/>
              </a:rPr>
              <a:t>キ</a:t>
            </a:r>
            <a:r>
              <a:rPr lang="ja-JP" altLang="en-US" b="1" dirty="0">
                <a:solidFill>
                  <a:srgbClr val="FF0000"/>
                </a:solidFill>
                <a:latin typeface="Arial" pitchFamily="34" charset="0"/>
                <a:cs typeface="Arial" pitchFamily="34" charset="0"/>
              </a:rPr>
              <a:t>ャンペー</a:t>
            </a:r>
            <a:r>
              <a:rPr lang="ja-JP" altLang="en-US" b="1" dirty="0" smtClean="0">
                <a:solidFill>
                  <a:srgbClr val="FF0000"/>
                </a:solidFill>
                <a:latin typeface="Arial" pitchFamily="34" charset="0"/>
                <a:cs typeface="Arial" pitchFamily="34" charset="0"/>
              </a:rPr>
              <a:t>ンについて</a:t>
            </a:r>
            <a:endParaRPr lang="en-US" b="1" dirty="0"/>
          </a:p>
        </p:txBody>
      </p:sp>
      <p:sp>
        <p:nvSpPr>
          <p:cNvPr id="7" name="TextBox 6"/>
          <p:cNvSpPr txBox="1"/>
          <p:nvPr/>
        </p:nvSpPr>
        <p:spPr>
          <a:xfrm>
            <a:off x="304800" y="1314510"/>
            <a:ext cx="8610600" cy="3323987"/>
          </a:xfrm>
          <a:prstGeom prst="rect">
            <a:avLst/>
          </a:prstGeom>
          <a:noFill/>
        </p:spPr>
        <p:txBody>
          <a:bodyPr wrap="square" rtlCol="0">
            <a:spAutoFit/>
          </a:bodyPr>
          <a:lstStyle/>
          <a:p>
            <a:pPr>
              <a:lnSpc>
                <a:spcPct val="150000"/>
              </a:lnSpc>
              <a:buFontTx/>
              <a:buChar char="-"/>
            </a:pPr>
            <a:r>
              <a:rPr lang="en-US" dirty="0">
                <a:latin typeface="Arial" pitchFamily="34" charset="0"/>
                <a:cs typeface="Arial" pitchFamily="34" charset="0"/>
              </a:rPr>
              <a:t> </a:t>
            </a:r>
            <a:r>
              <a:rPr lang="en-US" dirty="0" err="1" smtClean="0">
                <a:latin typeface="Arial" pitchFamily="34" charset="0"/>
                <a:cs typeface="Arial" pitchFamily="34" charset="0"/>
              </a:rPr>
              <a:t>Áp</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khách</a:t>
            </a:r>
            <a:r>
              <a:rPr lang="en-US" dirty="0" smtClean="0">
                <a:latin typeface="Arial" pitchFamily="34" charset="0"/>
                <a:cs typeface="Arial" pitchFamily="34" charset="0"/>
              </a:rPr>
              <a:t> </a:t>
            </a:r>
            <a:r>
              <a:rPr lang="en-US" dirty="0" err="1" smtClean="0">
                <a:latin typeface="Arial" pitchFamily="34" charset="0"/>
                <a:cs typeface="Arial" pitchFamily="34" charset="0"/>
              </a:rPr>
              <a:t>hàng</a:t>
            </a:r>
            <a:r>
              <a:rPr lang="en-US" dirty="0" smtClean="0">
                <a:latin typeface="Arial" pitchFamily="34" charset="0"/>
                <a:cs typeface="Arial" pitchFamily="34" charset="0"/>
              </a:rPr>
              <a:t>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dịch</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JJVN. </a:t>
            </a:r>
            <a:r>
              <a:rPr lang="en-US" sz="1600" dirty="0" smtClean="0">
                <a:solidFill>
                  <a:srgbClr val="FF0000"/>
                </a:solidFill>
              </a:rPr>
              <a:t>JJVN</a:t>
            </a:r>
            <a:r>
              <a:rPr lang="ja-JP" altLang="en-US" sz="1600" dirty="0" smtClean="0">
                <a:solidFill>
                  <a:srgbClr val="FF0000"/>
                </a:solidFill>
              </a:rPr>
              <a:t>有料サービスを使ったことがあるお客様のためのキャンペーンでございます。</a:t>
            </a:r>
            <a:endParaRPr lang="en-US" sz="1600" dirty="0" smtClean="0">
              <a:solidFill>
                <a:srgbClr val="FF0000"/>
              </a:solidFill>
            </a:endParaRPr>
          </a:p>
          <a:p>
            <a:pPr marL="109538" indent="-109538">
              <a:lnSpc>
                <a:spcPct val="150000"/>
              </a:lnSpc>
              <a:buFontTx/>
              <a:buChar char="-"/>
            </a:pPr>
            <a:r>
              <a:rPr lang="en-US" smtClean="0">
                <a:latin typeface="Arial" pitchFamily="34" charset="0"/>
                <a:cs typeface="Arial" pitchFamily="34" charset="0"/>
              </a:rPr>
              <a:t> Các </a:t>
            </a:r>
            <a:r>
              <a:rPr lang="en-US" dirty="0" err="1" smtClean="0">
                <a:latin typeface="Arial" pitchFamily="34" charset="0"/>
                <a:cs typeface="Arial" pitchFamily="34" charset="0"/>
              </a:rPr>
              <a:t>phiếu</a:t>
            </a:r>
            <a:r>
              <a:rPr lang="en-US" dirty="0" smtClean="0">
                <a:latin typeface="Arial" pitchFamily="34" charset="0"/>
                <a:cs typeface="Arial" pitchFamily="34" charset="0"/>
              </a:rPr>
              <a:t> </a:t>
            </a:r>
            <a:r>
              <a:rPr lang="en-US" dirty="0" err="1" smtClean="0">
                <a:latin typeface="Arial" pitchFamily="34" charset="0"/>
                <a:cs typeface="Arial" pitchFamily="34" charset="0"/>
              </a:rPr>
              <a:t>giảm</a:t>
            </a:r>
            <a:r>
              <a:rPr lang="en-US" dirty="0" smtClean="0">
                <a:latin typeface="Arial" pitchFamily="34" charset="0"/>
                <a:cs typeface="Arial" pitchFamily="34" charset="0"/>
              </a:rPr>
              <a:t> </a:t>
            </a:r>
            <a:r>
              <a:rPr lang="en-US" dirty="0" err="1" smtClean="0">
                <a:latin typeface="Arial" pitchFamily="34" charset="0"/>
                <a:cs typeface="Arial" pitchFamily="34" charset="0"/>
              </a:rPr>
              <a:t>giá</a:t>
            </a:r>
            <a:r>
              <a:rPr lang="en-US" dirty="0" smtClean="0">
                <a:latin typeface="Arial" pitchFamily="34" charset="0"/>
                <a:cs typeface="Arial" pitchFamily="34" charset="0"/>
              </a:rPr>
              <a:t> </a:t>
            </a:r>
            <a:r>
              <a:rPr lang="en-US" dirty="0" err="1" smtClean="0">
                <a:latin typeface="Arial" pitchFamily="34" charset="0"/>
                <a:cs typeface="Arial" pitchFamily="34" charset="0"/>
              </a:rPr>
              <a:t>sẽ</a:t>
            </a:r>
            <a:r>
              <a:rPr lang="en-US" dirty="0" smtClean="0">
                <a:latin typeface="Arial" pitchFamily="34" charset="0"/>
                <a:cs typeface="Arial" pitchFamily="34" charset="0"/>
              </a:rPr>
              <a:t> </a:t>
            </a:r>
            <a:r>
              <a:rPr lang="en-US" dirty="0" err="1" smtClean="0">
                <a:latin typeface="Arial" pitchFamily="34" charset="0"/>
                <a:cs typeface="Arial" pitchFamily="34" charset="0"/>
              </a:rPr>
              <a:t>có</a:t>
            </a:r>
            <a:r>
              <a:rPr lang="en-US" dirty="0" smtClean="0">
                <a:latin typeface="Arial" pitchFamily="34" charset="0"/>
                <a:cs typeface="Arial" pitchFamily="34" charset="0"/>
              </a:rPr>
              <a:t> </a:t>
            </a:r>
            <a:r>
              <a:rPr lang="en-US" dirty="0" err="1" smtClean="0">
                <a:latin typeface="Arial" pitchFamily="34" charset="0"/>
                <a:cs typeface="Arial" pitchFamily="34" charset="0"/>
              </a:rPr>
              <a:t>quy</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rõ</a:t>
            </a:r>
            <a:r>
              <a:rPr lang="en-US" dirty="0" smtClean="0">
                <a:latin typeface="Arial" pitchFamily="34" charset="0"/>
                <a:cs typeface="Arial" pitchFamily="34" charset="0"/>
              </a:rPr>
              <a:t> </a:t>
            </a:r>
            <a:r>
              <a:rPr lang="en-US" dirty="0" err="1" smtClean="0">
                <a:latin typeface="Arial" pitchFamily="34" charset="0"/>
                <a:cs typeface="Arial" pitchFamily="34" charset="0"/>
              </a:rPr>
              <a:t>ràng</a:t>
            </a:r>
            <a:r>
              <a:rPr lang="en-US" dirty="0" smtClean="0">
                <a:latin typeface="Arial" pitchFamily="34" charset="0"/>
                <a:cs typeface="Arial" pitchFamily="34" charset="0"/>
              </a:rPr>
              <a:t> </a:t>
            </a:r>
            <a:r>
              <a:rPr lang="en-US" dirty="0" err="1" smtClean="0">
                <a:latin typeface="Arial" pitchFamily="34" charset="0"/>
                <a:cs typeface="Arial" pitchFamily="34" charset="0"/>
              </a:rPr>
              <a:t>về</a:t>
            </a:r>
            <a:r>
              <a:rPr lang="en-US" dirty="0" smtClean="0">
                <a:latin typeface="Arial" pitchFamily="34" charset="0"/>
                <a:cs typeface="Arial" pitchFamily="34" charset="0"/>
              </a:rPr>
              <a:t> </a:t>
            </a:r>
            <a:r>
              <a:rPr lang="en-US" dirty="0" err="1" smtClean="0">
                <a:latin typeface="Arial" pitchFamily="34" charset="0"/>
                <a:cs typeface="Arial" pitchFamily="34" charset="0"/>
              </a:rPr>
              <a:t>giá</a:t>
            </a:r>
            <a:r>
              <a:rPr lang="en-US" dirty="0" smtClean="0">
                <a:latin typeface="Arial" pitchFamily="34" charset="0"/>
                <a:cs typeface="Arial" pitchFamily="34" charset="0"/>
              </a:rPr>
              <a:t> </a:t>
            </a:r>
            <a:r>
              <a:rPr lang="en-US" dirty="0" err="1" smtClean="0">
                <a:latin typeface="Arial" pitchFamily="34" charset="0"/>
                <a:cs typeface="Arial" pitchFamily="34" charset="0"/>
              </a:rPr>
              <a:t>trị</a:t>
            </a:r>
            <a:r>
              <a:rPr lang="en-US" dirty="0">
                <a:latin typeface="Arial" pitchFamily="34" charset="0"/>
                <a:cs typeface="Arial" pitchFamily="34" charset="0"/>
              </a:rPr>
              <a:t> </a:t>
            </a:r>
            <a:r>
              <a:rPr lang="en-US" dirty="0" err="1" smtClean="0">
                <a:latin typeface="Arial" pitchFamily="34" charset="0"/>
                <a:cs typeface="Arial" pitchFamily="34" charset="0"/>
              </a:rPr>
              <a:t>phiếu</a:t>
            </a:r>
            <a:r>
              <a:rPr lang="en-US" dirty="0" smtClean="0">
                <a:latin typeface="Arial" pitchFamily="34" charset="0"/>
                <a:cs typeface="Arial" pitchFamily="34" charset="0"/>
              </a:rPr>
              <a:t>, </a:t>
            </a:r>
            <a:r>
              <a:rPr lang="en-US" dirty="0" err="1" smtClean="0">
                <a:latin typeface="Arial" pitchFamily="34" charset="0"/>
                <a:cs typeface="Arial" pitchFamily="34" charset="0"/>
              </a:rPr>
              <a:t>thời</a:t>
            </a:r>
            <a:r>
              <a:rPr lang="en-US" dirty="0" smtClean="0">
                <a:latin typeface="Arial" pitchFamily="34" charset="0"/>
                <a:cs typeface="Arial" pitchFamily="34" charset="0"/>
              </a:rPr>
              <a:t> </a:t>
            </a:r>
            <a:r>
              <a:rPr lang="en-US" dirty="0" err="1" smtClean="0">
                <a:latin typeface="Arial" pitchFamily="34" charset="0"/>
                <a:cs typeface="Arial" pitchFamily="34" charset="0"/>
              </a:rPr>
              <a:t>hạn</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err="1" smtClean="0">
                <a:latin typeface="Arial" pitchFamily="34" charset="0"/>
                <a:cs typeface="Arial" pitchFamily="34" charset="0"/>
              </a:rPr>
              <a:t>và</a:t>
            </a:r>
            <a:r>
              <a:rPr lang="en-US" smtClean="0">
                <a:latin typeface="Arial" pitchFamily="34" charset="0"/>
                <a:cs typeface="Arial" pitchFamily="34" charset="0"/>
              </a:rPr>
              <a:t> </a:t>
            </a:r>
            <a:r>
              <a:rPr lang="en-US" smtClean="0">
                <a:latin typeface="Arial" pitchFamily="34" charset="0"/>
                <a:cs typeface="Arial" pitchFamily="34" charset="0"/>
              </a:rPr>
              <a:t>    các </a:t>
            </a:r>
            <a:r>
              <a:rPr lang="en-US" dirty="0" err="1" smtClean="0">
                <a:latin typeface="Arial" pitchFamily="34" charset="0"/>
                <a:cs typeface="Arial" pitchFamily="34" charset="0"/>
              </a:rPr>
              <a:t>điều</a:t>
            </a:r>
            <a:r>
              <a:rPr lang="en-US" dirty="0" smtClean="0">
                <a:latin typeface="Arial" pitchFamily="34" charset="0"/>
                <a:cs typeface="Arial" pitchFamily="34" charset="0"/>
              </a:rPr>
              <a:t> </a:t>
            </a:r>
            <a:r>
              <a:rPr lang="en-US" dirty="0" err="1" smtClean="0">
                <a:latin typeface="Arial" pitchFamily="34" charset="0"/>
                <a:cs typeface="Arial" pitchFamily="34" charset="0"/>
              </a:rPr>
              <a:t>kiện</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ja-JP" altLang="en-US" sz="1600" dirty="0" smtClean="0">
                <a:solidFill>
                  <a:srgbClr val="FF0000"/>
                </a:solidFill>
              </a:rPr>
              <a:t>割引カードで利用時間、条件などのちゃんと情報が書いてあります。</a:t>
            </a:r>
            <a:endParaRPr lang="en-US" dirty="0" smtClean="0">
              <a:solidFill>
                <a:srgbClr val="FF0000"/>
              </a:solidFill>
            </a:endParaRPr>
          </a:p>
          <a:p>
            <a:pPr>
              <a:lnSpc>
                <a:spcPct val="150000"/>
              </a:lnSpc>
              <a:buFontTx/>
              <a:buChar char="-"/>
            </a:pPr>
            <a:r>
              <a:rPr lang="en-US" dirty="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giới</a:t>
            </a:r>
            <a:r>
              <a:rPr lang="en-US" dirty="0" smtClean="0">
                <a:latin typeface="Arial" pitchFamily="34" charset="0"/>
                <a:cs typeface="Arial" pitchFamily="34" charset="0"/>
              </a:rPr>
              <a:t> </a:t>
            </a:r>
            <a:r>
              <a:rPr lang="en-US" dirty="0" err="1" smtClean="0">
                <a:latin typeface="Arial" pitchFamily="34" charset="0"/>
                <a:cs typeface="Arial" pitchFamily="34" charset="0"/>
              </a:rPr>
              <a:t>hạn</a:t>
            </a:r>
            <a:r>
              <a:rPr lang="en-US" dirty="0" smtClean="0">
                <a:latin typeface="Arial" pitchFamily="34" charset="0"/>
                <a:cs typeface="Arial" pitchFamily="34" charset="0"/>
              </a:rPr>
              <a:t>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lượng</a:t>
            </a:r>
            <a:r>
              <a:rPr lang="en-US" dirty="0" smtClean="0">
                <a:latin typeface="Arial" pitchFamily="34" charset="0"/>
                <a:cs typeface="Arial" pitchFamily="34" charset="0"/>
              </a:rPr>
              <a:t> </a:t>
            </a:r>
            <a:r>
              <a:rPr lang="en-US" dirty="0" err="1" smtClean="0">
                <a:latin typeface="Arial" pitchFamily="34" charset="0"/>
                <a:cs typeface="Arial" pitchFamily="34" charset="0"/>
              </a:rPr>
              <a:t>phiếu</a:t>
            </a:r>
            <a:r>
              <a:rPr lang="en-US" dirty="0" smtClean="0">
                <a:latin typeface="Arial" pitchFamily="34" charset="0"/>
                <a:cs typeface="Arial" pitchFamily="34" charset="0"/>
              </a:rPr>
              <a:t> </a:t>
            </a:r>
            <a:r>
              <a:rPr lang="en-US" dirty="0" err="1" smtClean="0">
                <a:latin typeface="Arial" pitchFamily="34" charset="0"/>
                <a:cs typeface="Arial" pitchFamily="34" charset="0"/>
              </a:rPr>
              <a:t>giảm</a:t>
            </a:r>
            <a:r>
              <a:rPr lang="en-US" dirty="0" smtClean="0">
                <a:latin typeface="Arial" pitchFamily="34" charset="0"/>
                <a:cs typeface="Arial" pitchFamily="34" charset="0"/>
              </a:rPr>
              <a:t> </a:t>
            </a:r>
            <a:r>
              <a:rPr lang="en-US" dirty="0" err="1" smtClean="0">
                <a:latin typeface="Arial" pitchFamily="34" charset="0"/>
                <a:cs typeface="Arial" pitchFamily="34" charset="0"/>
              </a:rPr>
              <a:t>giá</a:t>
            </a:r>
            <a:r>
              <a:rPr lang="en-US" dirty="0" smtClean="0">
                <a:latin typeface="Arial" pitchFamily="34" charset="0"/>
                <a:cs typeface="Arial" pitchFamily="34" charset="0"/>
              </a:rPr>
              <a:t> </a:t>
            </a:r>
            <a:r>
              <a:rPr lang="en-US" dirty="0" err="1" smtClean="0">
                <a:latin typeface="Arial" pitchFamily="34" charset="0"/>
                <a:cs typeface="Arial" pitchFamily="34" charset="0"/>
              </a:rPr>
              <a:t>đối</a:t>
            </a:r>
            <a:r>
              <a:rPr lang="en-US" dirty="0" smtClean="0">
                <a:latin typeface="Arial" pitchFamily="34" charset="0"/>
                <a:cs typeface="Arial" pitchFamily="34" charset="0"/>
              </a:rPr>
              <a:t> </a:t>
            </a:r>
            <a:r>
              <a:rPr lang="en-US" dirty="0" err="1" smtClean="0">
                <a:latin typeface="Arial" pitchFamily="34" charset="0"/>
                <a:cs typeface="Arial" pitchFamily="34" charset="0"/>
              </a:rPr>
              <a:t>với</a:t>
            </a:r>
            <a:r>
              <a:rPr lang="en-US" dirty="0" smtClean="0">
                <a:latin typeface="Arial" pitchFamily="34" charset="0"/>
                <a:cs typeface="Arial" pitchFamily="34" charset="0"/>
              </a:rPr>
              <a:t> 1 </a:t>
            </a:r>
            <a:r>
              <a:rPr lang="en-US" dirty="0" err="1" smtClean="0">
                <a:latin typeface="Arial" pitchFamily="34" charset="0"/>
                <a:cs typeface="Arial" pitchFamily="34" charset="0"/>
              </a:rPr>
              <a:t>khách</a:t>
            </a:r>
            <a:r>
              <a:rPr lang="en-US" dirty="0" smtClean="0">
                <a:latin typeface="Arial" pitchFamily="34" charset="0"/>
                <a:cs typeface="Arial" pitchFamily="34" charset="0"/>
              </a:rPr>
              <a:t> </a:t>
            </a:r>
            <a:r>
              <a:rPr lang="en-US" dirty="0" err="1" smtClean="0">
                <a:latin typeface="Arial" pitchFamily="34" charset="0"/>
                <a:cs typeface="Arial" pitchFamily="34" charset="0"/>
              </a:rPr>
              <a:t>hàng</a:t>
            </a:r>
            <a:r>
              <a:rPr lang="en-US" dirty="0" smtClean="0">
                <a:latin typeface="Arial" pitchFamily="34" charset="0"/>
                <a:cs typeface="Arial" pitchFamily="34" charset="0"/>
              </a:rPr>
              <a:t>. </a:t>
            </a:r>
            <a:r>
              <a:rPr lang="en-US" altLang="ja-JP" sz="1600" dirty="0" smtClean="0">
                <a:solidFill>
                  <a:srgbClr val="FF0000"/>
                </a:solidFill>
              </a:rPr>
              <a:t>1</a:t>
            </a:r>
            <a:r>
              <a:rPr lang="ja-JP" altLang="en-US" sz="1600" dirty="0" smtClean="0">
                <a:solidFill>
                  <a:srgbClr val="FF0000"/>
                </a:solidFill>
              </a:rPr>
              <a:t>名のお客様に対する割引カードを限ってありません。</a:t>
            </a:r>
            <a:endParaRPr lang="en-US" dirty="0" smtClean="0">
              <a:solidFill>
                <a:srgbClr val="FF0000"/>
              </a:solidFill>
            </a:endParaRPr>
          </a:p>
          <a:p>
            <a:pPr>
              <a:lnSpc>
                <a:spcPct val="150000"/>
              </a:lnSpc>
              <a:buFontTx/>
              <a:buChar char="-"/>
            </a:pPr>
            <a:endParaRPr lang="en-US" dirty="0" smtClean="0"/>
          </a:p>
          <a:p>
            <a:pPr>
              <a:lnSpc>
                <a:spcPct val="150000"/>
              </a:lnSpc>
              <a:buFontTx/>
              <a:buChar char="-"/>
            </a:pP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 y="3810000"/>
            <a:ext cx="6324600" cy="26791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89842727"/>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F3CD8AA-3C0B-4E2F-99A0-EF8613791524}" type="slidenum">
              <a:rPr lang="en-US" smtClean="0"/>
              <a:pPr/>
              <a:t>17</a:t>
            </a:fld>
            <a:endParaRPr lang="en-US"/>
          </a:p>
        </p:txBody>
      </p:sp>
      <p:sp>
        <p:nvSpPr>
          <p:cNvPr id="6" name="TextBox 5"/>
          <p:cNvSpPr txBox="1"/>
          <p:nvPr/>
        </p:nvSpPr>
        <p:spPr>
          <a:xfrm>
            <a:off x="304800" y="867013"/>
            <a:ext cx="7772400" cy="3139321"/>
          </a:xfrm>
          <a:prstGeom prst="rect">
            <a:avLst/>
          </a:prstGeom>
          <a:noFill/>
        </p:spPr>
        <p:txBody>
          <a:bodyPr wrap="square" rtlCol="0">
            <a:spAutoFit/>
          </a:bodyPr>
          <a:lstStyle/>
          <a:p>
            <a:pPr>
              <a:lnSpc>
                <a:spcPct val="150000"/>
              </a:lnSpc>
            </a:pPr>
            <a:r>
              <a:rPr lang="en-US" sz="2000" b="1" dirty="0" smtClean="0">
                <a:latin typeface="Arial" pitchFamily="34" charset="0"/>
                <a:cs typeface="Arial" pitchFamily="34" charset="0"/>
              </a:rPr>
              <a:t>5.2 </a:t>
            </a:r>
            <a:r>
              <a:rPr lang="en-US" sz="2000" b="1" dirty="0" err="1" smtClean="0">
                <a:latin typeface="Arial" pitchFamily="34" charset="0"/>
                <a:cs typeface="Arial" pitchFamily="34" charset="0"/>
              </a:rPr>
              <a:t>Chương</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trình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hỗ</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trợ</a:t>
            </a:r>
            <a:r>
              <a:rPr lang="en-US" sz="2000" b="1" dirty="0" smtClean="0">
                <a:latin typeface="Arial" pitchFamily="34" charset="0"/>
                <a:cs typeface="Arial" pitchFamily="34" charset="0"/>
              </a:rPr>
              <a:t> </a:t>
            </a:r>
            <a:r>
              <a:rPr lang="ja-JP" altLang="en-US" sz="2000" b="1" dirty="0" smtClean="0">
                <a:solidFill>
                  <a:srgbClr val="FF0000"/>
                </a:solidFill>
              </a:rPr>
              <a:t>サポートについて</a:t>
            </a:r>
            <a:endParaRPr lang="en-US" altLang="ja-JP" sz="2000" b="1" dirty="0" smtClean="0">
              <a:solidFill>
                <a:srgbClr val="FF0000"/>
              </a:solidFill>
            </a:endParaRPr>
          </a:p>
          <a:p>
            <a:pPr marL="342900" indent="-342900">
              <a:lnSpc>
                <a:spcPct val="150000"/>
              </a:lnSpc>
              <a:buFontTx/>
              <a:buChar char="-"/>
            </a:pPr>
            <a:r>
              <a:rPr lang="en-US" dirty="0" err="1" smtClean="0">
                <a:latin typeface="Arial" pitchFamily="34" charset="0"/>
                <a:cs typeface="Arial" pitchFamily="34" charset="0"/>
              </a:rPr>
              <a:t>Dành</a:t>
            </a:r>
            <a:r>
              <a:rPr lang="en-US" dirty="0" smtClean="0">
                <a:latin typeface="Arial" pitchFamily="34" charset="0"/>
                <a:cs typeface="Arial" pitchFamily="34" charset="0"/>
              </a:rPr>
              <a:t> </a:t>
            </a:r>
            <a:r>
              <a:rPr lang="en-US" dirty="0" err="1" smtClean="0">
                <a:latin typeface="Arial" pitchFamily="34" charset="0"/>
                <a:cs typeface="Arial" pitchFamily="34" charset="0"/>
              </a:rPr>
              <a:t>hỗ</a:t>
            </a:r>
            <a:r>
              <a:rPr lang="en-US" dirty="0" smtClean="0">
                <a:latin typeface="Arial" pitchFamily="34" charset="0"/>
                <a:cs typeface="Arial" pitchFamily="34" charset="0"/>
              </a:rPr>
              <a:t> </a:t>
            </a:r>
            <a:r>
              <a:rPr lang="en-US" dirty="0" err="1" smtClean="0">
                <a:latin typeface="Arial" pitchFamily="34" charset="0"/>
                <a:cs typeface="Arial" pitchFamily="34" charset="0"/>
              </a:rPr>
              <a:t>trợ</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khách</a:t>
            </a:r>
            <a:r>
              <a:rPr lang="en-US" dirty="0" smtClean="0">
                <a:latin typeface="Arial" pitchFamily="34" charset="0"/>
                <a:cs typeface="Arial" pitchFamily="34" charset="0"/>
              </a:rPr>
              <a:t> </a:t>
            </a:r>
            <a:r>
              <a:rPr lang="en-US" dirty="0" err="1" smtClean="0">
                <a:latin typeface="Arial" pitchFamily="34" charset="0"/>
                <a:cs typeface="Arial" pitchFamily="34" charset="0"/>
              </a:rPr>
              <a:t>hàng</a:t>
            </a:r>
            <a:r>
              <a:rPr lang="en-US" dirty="0" smtClean="0">
                <a:latin typeface="Arial" pitchFamily="34" charset="0"/>
                <a:cs typeface="Arial" pitchFamily="34" charset="0"/>
              </a:rPr>
              <a:t> </a:t>
            </a:r>
            <a:r>
              <a:rPr lang="en-US" dirty="0" err="1" smtClean="0">
                <a:latin typeface="Arial" pitchFamily="34" charset="0"/>
                <a:cs typeface="Arial" pitchFamily="34" charset="0"/>
              </a:rPr>
              <a:t>nhằm</a:t>
            </a:r>
            <a:r>
              <a:rPr lang="en-US" dirty="0" smtClean="0">
                <a:latin typeface="Arial" pitchFamily="34" charset="0"/>
                <a:cs typeface="Arial" pitchFamily="34" charset="0"/>
              </a:rPr>
              <a:t> </a:t>
            </a:r>
            <a:r>
              <a:rPr lang="en-US" dirty="0" err="1" smtClean="0">
                <a:latin typeface="Arial" pitchFamily="34" charset="0"/>
                <a:cs typeface="Arial" pitchFamily="34" charset="0"/>
              </a:rPr>
              <a:t>đạt</a:t>
            </a:r>
            <a:r>
              <a:rPr lang="en-US" dirty="0" smtClean="0">
                <a:latin typeface="Arial" pitchFamily="34" charset="0"/>
                <a:cs typeface="Arial" pitchFamily="34" charset="0"/>
              </a:rPr>
              <a:t> </a:t>
            </a:r>
            <a:r>
              <a:rPr lang="en-US" dirty="0" err="1" smtClean="0">
                <a:latin typeface="Arial" pitchFamily="34" charset="0"/>
                <a:cs typeface="Arial" pitchFamily="34" charset="0"/>
              </a:rPr>
              <a:t>được</a:t>
            </a:r>
            <a:r>
              <a:rPr lang="en-US" dirty="0" smtClean="0">
                <a:latin typeface="Arial" pitchFamily="34" charset="0"/>
                <a:cs typeface="Arial" pitchFamily="34" charset="0"/>
              </a:rPr>
              <a:t> </a:t>
            </a:r>
            <a:r>
              <a:rPr lang="en-US" dirty="0" err="1" smtClean="0">
                <a:latin typeface="Arial" pitchFamily="34" charset="0"/>
                <a:cs typeface="Arial" pitchFamily="34" charset="0"/>
              </a:rPr>
              <a:t>những</a:t>
            </a:r>
            <a:r>
              <a:rPr lang="en-US" dirty="0" smtClean="0">
                <a:latin typeface="Arial" pitchFamily="34" charset="0"/>
                <a:cs typeface="Arial" pitchFamily="34" charset="0"/>
              </a:rPr>
              <a:t> </a:t>
            </a:r>
            <a:r>
              <a:rPr lang="en-US" dirty="0" err="1" smtClean="0">
                <a:latin typeface="Arial" pitchFamily="34" charset="0"/>
                <a:cs typeface="Arial" pitchFamily="34" charset="0"/>
              </a:rPr>
              <a:t>hiệu</a:t>
            </a:r>
            <a:r>
              <a:rPr lang="en-US" dirty="0" smtClean="0">
                <a:latin typeface="Arial" pitchFamily="34" charset="0"/>
                <a:cs typeface="Arial" pitchFamily="34" charset="0"/>
              </a:rPr>
              <a:t> </a:t>
            </a:r>
            <a:r>
              <a:rPr lang="en-US" dirty="0" err="1" smtClean="0">
                <a:latin typeface="Arial" pitchFamily="34" charset="0"/>
                <a:cs typeface="Arial" pitchFamily="34" charset="0"/>
              </a:rPr>
              <a:t>quả</a:t>
            </a:r>
            <a:r>
              <a:rPr lang="en-US" dirty="0" smtClean="0">
                <a:latin typeface="Arial" pitchFamily="34" charset="0"/>
                <a:cs typeface="Arial" pitchFamily="34" charset="0"/>
              </a:rPr>
              <a:t> </a:t>
            </a:r>
            <a:r>
              <a:rPr lang="en-US" dirty="0" err="1" smtClean="0">
                <a:latin typeface="Arial" pitchFamily="34" charset="0"/>
                <a:cs typeface="Arial" pitchFamily="34" charset="0"/>
              </a:rPr>
              <a:t>đăng</a:t>
            </a:r>
            <a:r>
              <a:rPr lang="en-US" dirty="0" smtClean="0">
                <a:latin typeface="Arial" pitchFamily="34" charset="0"/>
                <a:cs typeface="Arial" pitchFamily="34" charset="0"/>
              </a:rPr>
              <a:t>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quảng</a:t>
            </a:r>
            <a:r>
              <a:rPr lang="en-US" dirty="0" smtClean="0">
                <a:latin typeface="Arial" pitchFamily="34" charset="0"/>
                <a:cs typeface="Arial" pitchFamily="34" charset="0"/>
              </a:rPr>
              <a:t> </a:t>
            </a:r>
            <a:r>
              <a:rPr lang="en-US" dirty="0" err="1" smtClean="0">
                <a:latin typeface="Arial" pitchFamily="34" charset="0"/>
                <a:cs typeface="Arial" pitchFamily="34" charset="0"/>
              </a:rPr>
              <a:t>cáo</a:t>
            </a:r>
            <a:r>
              <a:rPr lang="en-US" dirty="0" smtClean="0">
                <a:latin typeface="Arial" pitchFamily="34" charset="0"/>
                <a:cs typeface="Arial" pitchFamily="34" charset="0"/>
              </a:rPr>
              <a:t> </a:t>
            </a:r>
            <a:r>
              <a:rPr lang="en-US" dirty="0" err="1" smtClean="0">
                <a:latin typeface="Arial" pitchFamily="34" charset="0"/>
                <a:cs typeface="Arial" pitchFamily="34" charset="0"/>
              </a:rPr>
              <a:t>tối</a:t>
            </a:r>
            <a:r>
              <a:rPr lang="en-US" dirty="0" smtClean="0">
                <a:latin typeface="Arial" pitchFamily="34" charset="0"/>
                <a:cs typeface="Arial" pitchFamily="34" charset="0"/>
              </a:rPr>
              <a:t> </a:t>
            </a:r>
            <a:r>
              <a:rPr lang="en-US" dirty="0" err="1" smtClean="0">
                <a:latin typeface="Arial" pitchFamily="34" charset="0"/>
                <a:cs typeface="Arial" pitchFamily="34" charset="0"/>
              </a:rPr>
              <a:t>ưu</a:t>
            </a:r>
            <a:r>
              <a:rPr lang="en-US" dirty="0" smtClean="0">
                <a:latin typeface="Arial" pitchFamily="34" charset="0"/>
                <a:cs typeface="Arial" pitchFamily="34" charset="0"/>
              </a:rPr>
              <a:t> </a:t>
            </a:r>
            <a:r>
              <a:rPr lang="en-US" dirty="0" err="1" smtClean="0">
                <a:latin typeface="Arial" pitchFamily="34" charset="0"/>
                <a:cs typeface="Arial" pitchFamily="34" charset="0"/>
              </a:rPr>
              <a:t>nhất</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sz="2000" dirty="0" smtClean="0"/>
              <a:t/>
            </a:r>
            <a:br>
              <a:rPr lang="en-US" sz="2000" dirty="0" smtClean="0"/>
            </a:br>
            <a:r>
              <a:rPr lang="ja-JP" altLang="en-US" dirty="0" smtClean="0">
                <a:solidFill>
                  <a:srgbClr val="FF0000"/>
                </a:solidFill>
              </a:rPr>
              <a:t>最新の掲載からの効果を貰えなかった方をサポートし続かせていただきます。サポート時間、広告か掲載用サポート金額は状況次第決まります。</a:t>
            </a:r>
            <a:endParaRPr lang="en-US" altLang="ja-JP" dirty="0" smtClean="0">
              <a:solidFill>
                <a:srgbClr val="FF0000"/>
              </a:solidFill>
            </a:endParaRPr>
          </a:p>
          <a:p>
            <a:pPr>
              <a:lnSpc>
                <a:spcPct val="150000"/>
              </a:lnSpc>
            </a:pPr>
            <a:endParaRPr lang="en-US" sz="2000" dirty="0" smtClean="0"/>
          </a:p>
          <a:p>
            <a:pPr marL="342900" indent="-342900">
              <a:lnSpc>
                <a:spcPct val="150000"/>
              </a:lnSpc>
              <a:buFontTx/>
              <a:buChar char="-"/>
            </a:pPr>
            <a:endParaRPr lang="en-US" sz="20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3429000"/>
            <a:ext cx="6858000" cy="29391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itle 1"/>
          <p:cNvSpPr txBox="1">
            <a:spLocks/>
          </p:cNvSpPr>
          <p:nvPr/>
        </p:nvSpPr>
        <p:spPr>
          <a:xfrm>
            <a:off x="0" y="9525"/>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00050" indent="-400050" algn="l"/>
            <a:r>
              <a:rPr lang="en-US" sz="2000" b="1" smtClean="0">
                <a:latin typeface="Arial" pitchFamily="34" charset="0"/>
                <a:cs typeface="Arial" pitchFamily="34" charset="0"/>
              </a:rPr>
              <a:t>5. Tổng quan các khuyến mãi, ưu </a:t>
            </a:r>
            <a:r>
              <a:rPr lang="en-US" sz="2000" b="1" smtClean="0">
                <a:latin typeface="Arial" pitchFamily="34" charset="0"/>
                <a:cs typeface="Arial" pitchFamily="34" charset="0"/>
              </a:rPr>
              <a:t>đãi</a:t>
            </a:r>
            <a:r>
              <a:rPr lang="ja-JP" altLang="en-US" sz="2000" b="1" smtClean="0">
                <a:latin typeface="Arial" pitchFamily="34" charset="0"/>
                <a:cs typeface="Arial" pitchFamily="34" charset="0"/>
              </a:rPr>
              <a:t>  </a:t>
            </a:r>
            <a:r>
              <a:rPr lang="ja-JP" altLang="en-US" sz="2000" b="1" smtClean="0">
                <a:solidFill>
                  <a:srgbClr val="FF0000"/>
                </a:solidFill>
                <a:latin typeface="Arial" pitchFamily="34" charset="0"/>
                <a:cs typeface="Arial" pitchFamily="34" charset="0"/>
              </a:rPr>
              <a:t>キ</a:t>
            </a:r>
            <a:r>
              <a:rPr lang="ja-JP" altLang="en-US" sz="2000" b="1" smtClean="0">
                <a:solidFill>
                  <a:srgbClr val="FF0000"/>
                </a:solidFill>
                <a:latin typeface="Arial" pitchFamily="34" charset="0"/>
                <a:cs typeface="Arial" pitchFamily="34" charset="0"/>
              </a:rPr>
              <a:t>ャンペーン等につい</a:t>
            </a:r>
            <a:r>
              <a:rPr lang="ja-JP" altLang="en-US" sz="2000" b="1" smtClean="0">
                <a:solidFill>
                  <a:srgbClr val="FF0000"/>
                </a:solidFill>
                <a:latin typeface="Arial" pitchFamily="34" charset="0"/>
                <a:cs typeface="Arial" pitchFamily="34" charset="0"/>
              </a:rPr>
              <a:t>て</a:t>
            </a:r>
            <a:endParaRPr lang="en-US" sz="2000" b="1" dirty="0" smtClean="0">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18</a:t>
            </a:fld>
            <a:endParaRPr lang="en-US"/>
          </a:p>
        </p:txBody>
      </p:sp>
      <p:sp>
        <p:nvSpPr>
          <p:cNvPr id="3" name="Rectangle 2"/>
          <p:cNvSpPr/>
          <p:nvPr/>
        </p:nvSpPr>
        <p:spPr>
          <a:xfrm>
            <a:off x="11935" y="131802"/>
            <a:ext cx="6155852" cy="553998"/>
          </a:xfrm>
          <a:prstGeom prst="rect">
            <a:avLst/>
          </a:prstGeom>
        </p:spPr>
        <p:txBody>
          <a:bodyPr wrap="none">
            <a:spAutoFit/>
          </a:bodyPr>
          <a:lstStyle/>
          <a:p>
            <a:pPr>
              <a:lnSpc>
                <a:spcPct val="150000"/>
              </a:lnSpc>
            </a:pPr>
            <a:r>
              <a:rPr lang="en-US" sz="2000" b="1" dirty="0">
                <a:latin typeface="Arial" pitchFamily="34" charset="0"/>
                <a:cs typeface="Arial" pitchFamily="34" charset="0"/>
              </a:rPr>
              <a:t>6.  </a:t>
            </a:r>
            <a:r>
              <a:rPr lang="en-US" sz="2000" b="1" dirty="0" err="1">
                <a:latin typeface="Arial" pitchFamily="34" charset="0"/>
                <a:cs typeface="Arial" pitchFamily="34" charset="0"/>
              </a:rPr>
              <a:t>Vòng</a:t>
            </a:r>
            <a:r>
              <a:rPr lang="en-US" sz="2000" b="1" dirty="0">
                <a:latin typeface="Arial" pitchFamily="34" charset="0"/>
                <a:cs typeface="Arial" pitchFamily="34" charset="0"/>
              </a:rPr>
              <a:t> </a:t>
            </a:r>
            <a:r>
              <a:rPr lang="en-US" sz="2000" b="1" dirty="0" err="1">
                <a:latin typeface="Arial" pitchFamily="34" charset="0"/>
                <a:cs typeface="Arial" pitchFamily="34" charset="0"/>
              </a:rPr>
              <a:t>kết</a:t>
            </a:r>
            <a:r>
              <a:rPr lang="en-US" sz="2000" b="1" dirty="0">
                <a:latin typeface="Arial" pitchFamily="34" charset="0"/>
                <a:cs typeface="Arial" pitchFamily="34" charset="0"/>
              </a:rPr>
              <a:t> </a:t>
            </a:r>
            <a:r>
              <a:rPr lang="en-US" sz="2000" b="1" dirty="0" err="1">
                <a:latin typeface="Arial" pitchFamily="34" charset="0"/>
                <a:cs typeface="Arial" pitchFamily="34" charset="0"/>
              </a:rPr>
              <a:t>nối</a:t>
            </a:r>
            <a:r>
              <a:rPr lang="ja-JP" altLang="en-US" sz="2000" b="1" dirty="0">
                <a:latin typeface="Arial" pitchFamily="34" charset="0"/>
                <a:cs typeface="Arial" pitchFamily="34" charset="0"/>
              </a:rPr>
              <a:t> </a:t>
            </a:r>
            <a:r>
              <a:rPr lang="en-US" altLang="ja-JP" sz="2000" b="1" err="1" smtClean="0">
                <a:latin typeface="Arial" pitchFamily="34" charset="0"/>
                <a:cs typeface="Arial" pitchFamily="34" charset="0"/>
              </a:rPr>
              <a:t>hỗ</a:t>
            </a:r>
            <a:r>
              <a:rPr lang="en-US" altLang="ja-JP" sz="2000" b="1" smtClean="0">
                <a:latin typeface="Arial" pitchFamily="34" charset="0"/>
                <a:cs typeface="Arial" pitchFamily="34" charset="0"/>
              </a:rPr>
              <a:t> </a:t>
            </a:r>
            <a:r>
              <a:rPr lang="en-US" altLang="ja-JP" sz="2000" b="1" smtClean="0">
                <a:latin typeface="Arial" pitchFamily="34" charset="0"/>
                <a:cs typeface="Arial" pitchFamily="34" charset="0"/>
              </a:rPr>
              <a:t>trợ </a:t>
            </a:r>
            <a:r>
              <a:rPr lang="ja-JP" altLang="en-US" sz="2000" b="1" smtClean="0">
                <a:solidFill>
                  <a:srgbClr val="FF0000"/>
                </a:solidFill>
                <a:latin typeface="Arial" pitchFamily="34" charset="0"/>
                <a:cs typeface="Arial" pitchFamily="34" charset="0"/>
              </a:rPr>
              <a:t>サ</a:t>
            </a:r>
            <a:r>
              <a:rPr lang="ja-JP" altLang="en-US" sz="2000" b="1" dirty="0">
                <a:solidFill>
                  <a:srgbClr val="FF0000"/>
                </a:solidFill>
                <a:latin typeface="Arial" pitchFamily="34" charset="0"/>
                <a:cs typeface="Arial" pitchFamily="34" charset="0"/>
              </a:rPr>
              <a:t>ポート</a:t>
            </a:r>
            <a:r>
              <a:rPr lang="ja-JP" altLang="en-US" sz="2000" b="1" dirty="0" smtClean="0">
                <a:solidFill>
                  <a:srgbClr val="FF0000"/>
                </a:solidFill>
                <a:latin typeface="Arial" pitchFamily="34" charset="0"/>
                <a:cs typeface="Arial" pitchFamily="34" charset="0"/>
              </a:rPr>
              <a:t>パ</a:t>
            </a:r>
            <a:r>
              <a:rPr lang="ja-JP" altLang="en-US" sz="2000" b="1" dirty="0">
                <a:solidFill>
                  <a:srgbClr val="FF0000"/>
                </a:solidFill>
                <a:latin typeface="Arial" pitchFamily="34" charset="0"/>
                <a:cs typeface="Arial" pitchFamily="34" charset="0"/>
              </a:rPr>
              <a:t>ートナリストー一覧</a:t>
            </a:r>
            <a:endParaRPr lang="en-US" sz="2400" b="1" dirty="0"/>
          </a:p>
        </p:txBody>
      </p:sp>
      <p:sp>
        <p:nvSpPr>
          <p:cNvPr id="4" name="TextBox 3"/>
          <p:cNvSpPr txBox="1"/>
          <p:nvPr/>
        </p:nvSpPr>
        <p:spPr>
          <a:xfrm>
            <a:off x="16525" y="989886"/>
            <a:ext cx="9203675" cy="5078313"/>
          </a:xfrm>
          <a:prstGeom prst="rect">
            <a:avLst/>
          </a:prstGeom>
          <a:noFill/>
        </p:spPr>
        <p:txBody>
          <a:bodyPr wrap="square" rtlCol="0">
            <a:spAutoFit/>
          </a:bodyPr>
          <a:lstStyle/>
          <a:p>
            <a:r>
              <a:rPr lang="en-US" dirty="0" err="1" smtClean="0"/>
              <a:t>Các</a:t>
            </a:r>
            <a:r>
              <a:rPr lang="en-US" dirty="0" smtClean="0"/>
              <a:t> page </a:t>
            </a:r>
            <a:r>
              <a:rPr lang="en-US" dirty="0" err="1" smtClean="0"/>
              <a:t>hỗ</a:t>
            </a:r>
            <a:r>
              <a:rPr lang="en-US" dirty="0" smtClean="0"/>
              <a:t> </a:t>
            </a:r>
            <a:r>
              <a:rPr lang="en-US" dirty="0" err="1" smtClean="0"/>
              <a:t>trợ</a:t>
            </a:r>
            <a:r>
              <a:rPr lang="en-US" dirty="0" smtClean="0"/>
              <a:t> </a:t>
            </a:r>
            <a:r>
              <a:rPr lang="en-US" dirty="0" err="1" smtClean="0"/>
              <a:t>trong</a:t>
            </a:r>
            <a:r>
              <a:rPr lang="en-US" dirty="0" smtClean="0"/>
              <a:t> </a:t>
            </a:r>
            <a:r>
              <a:rPr lang="en-US" dirty="0" err="1" smtClean="0"/>
              <a:t>vòng</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tính</a:t>
            </a:r>
            <a:r>
              <a:rPr lang="en-US" dirty="0" smtClean="0"/>
              <a:t> </a:t>
            </a:r>
            <a:r>
              <a:rPr lang="en-US" dirty="0" err="1" smtClean="0"/>
              <a:t>đến</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tháng</a:t>
            </a:r>
            <a:r>
              <a:rPr lang="en-US" dirty="0" smtClean="0"/>
              <a:t> </a:t>
            </a:r>
            <a:r>
              <a:rPr lang="en-US" smtClean="0"/>
              <a:t>4/2015</a:t>
            </a:r>
            <a:r>
              <a:rPr lang="en-US" smtClean="0"/>
              <a:t>)</a:t>
            </a:r>
          </a:p>
          <a:p>
            <a:endParaRPr lang="en-US" dirty="0" smtClean="0"/>
          </a:p>
          <a:p>
            <a:pPr marL="285750" indent="-285750">
              <a:buFont typeface="Wingdings" pitchFamily="2" charset="2"/>
              <a:buChar char="v"/>
            </a:pPr>
            <a:r>
              <a:rPr lang="en-US" dirty="0" err="1" smtClean="0"/>
              <a:t>Tuyển</a:t>
            </a:r>
            <a:r>
              <a:rPr lang="en-US" dirty="0" smtClean="0"/>
              <a:t> </a:t>
            </a:r>
            <a:r>
              <a:rPr lang="en-US" dirty="0" err="1" smtClean="0"/>
              <a:t>dụng</a:t>
            </a:r>
            <a:r>
              <a:rPr lang="en-US" dirty="0" smtClean="0"/>
              <a:t> </a:t>
            </a:r>
            <a:r>
              <a:rPr lang="en-US" dirty="0" err="1" smtClean="0"/>
              <a:t>nhân</a:t>
            </a:r>
            <a:r>
              <a:rPr lang="en-US" dirty="0" smtClean="0"/>
              <a:t> </a:t>
            </a:r>
            <a:r>
              <a:rPr lang="en-US" dirty="0" err="1" smtClean="0"/>
              <a:t>sự</a:t>
            </a:r>
            <a:r>
              <a:rPr lang="en-US" dirty="0" smtClean="0"/>
              <a:t> </a:t>
            </a:r>
            <a:r>
              <a:rPr lang="en-US" dirty="0" err="1" smtClean="0"/>
              <a:t>tiếng</a:t>
            </a:r>
            <a:r>
              <a:rPr lang="en-US" dirty="0" smtClean="0"/>
              <a:t> </a:t>
            </a:r>
            <a:r>
              <a:rPr lang="en-US" dirty="0" err="1" smtClean="0"/>
              <a:t>Nhật</a:t>
            </a:r>
            <a:r>
              <a:rPr lang="en-US" dirty="0" smtClean="0"/>
              <a:t> ở </a:t>
            </a:r>
            <a:r>
              <a:rPr lang="en-US" dirty="0" err="1" smtClean="0"/>
              <a:t>Việt</a:t>
            </a:r>
            <a:r>
              <a:rPr lang="en-US" dirty="0"/>
              <a:t> </a:t>
            </a:r>
            <a:r>
              <a:rPr lang="en-US" dirty="0" smtClean="0"/>
              <a:t>Nam </a:t>
            </a:r>
            <a:r>
              <a:rPr lang="en-US" smtClean="0"/>
              <a:t>Group </a:t>
            </a:r>
            <a:r>
              <a:rPr lang="en-US" smtClean="0"/>
              <a:t> </a:t>
            </a:r>
            <a:r>
              <a:rPr lang="ja-JP" altLang="en-US" sz="1600" smtClean="0">
                <a:solidFill>
                  <a:srgbClr val="FF0000"/>
                </a:solidFill>
              </a:rPr>
              <a:t>求</a:t>
            </a:r>
            <a:r>
              <a:rPr lang="ja-JP" altLang="en-US" sz="1600" dirty="0">
                <a:solidFill>
                  <a:srgbClr val="FF0000"/>
                </a:solidFill>
              </a:rPr>
              <a:t>人情</a:t>
            </a:r>
            <a:r>
              <a:rPr lang="ja-JP" altLang="en-US" sz="1600" dirty="0" smtClean="0">
                <a:solidFill>
                  <a:srgbClr val="FF0000"/>
                </a:solidFill>
              </a:rPr>
              <a:t>報グループ（メンバー数：</a:t>
            </a:r>
            <a:r>
              <a:rPr lang="en-US" altLang="ja-JP" sz="1600" dirty="0" smtClean="0">
                <a:solidFill>
                  <a:srgbClr val="FF0000"/>
                </a:solidFill>
              </a:rPr>
              <a:t>38,612</a:t>
            </a:r>
            <a:r>
              <a:rPr lang="ja-JP" altLang="en-US" sz="1600" dirty="0">
                <a:solidFill>
                  <a:srgbClr val="FF0000"/>
                </a:solidFill>
              </a:rPr>
              <a:t>名</a:t>
            </a:r>
            <a:r>
              <a:rPr lang="en-US" altLang="ja-JP" sz="1600" dirty="0">
                <a:solidFill>
                  <a:srgbClr val="FF0000"/>
                </a:solidFill>
              </a:rPr>
              <a:t>)</a:t>
            </a:r>
            <a:r>
              <a:rPr lang="en-US" sz="1600" dirty="0">
                <a:solidFill>
                  <a:srgbClr val="FF0000"/>
                </a:solidFill>
              </a:rPr>
              <a:t/>
            </a:r>
            <a:br>
              <a:rPr lang="en-US" sz="1600" dirty="0">
                <a:solidFill>
                  <a:srgbClr val="FF0000"/>
                </a:solidFill>
              </a:rPr>
            </a:br>
            <a:r>
              <a:rPr lang="en-US" u="sng" dirty="0" smtClean="0">
                <a:solidFill>
                  <a:srgbClr val="1C12E0"/>
                </a:solidFill>
              </a:rPr>
              <a:t>ww.facebook.com/groups/</a:t>
            </a:r>
            <a:r>
              <a:rPr lang="en-US" u="sng" dirty="0" err="1" smtClean="0">
                <a:solidFill>
                  <a:srgbClr val="1C12E0"/>
                </a:solidFill>
              </a:rPr>
              <a:t>Japanesejobs</a:t>
            </a:r>
            <a:r>
              <a:rPr lang="en-US" u="sng" dirty="0" smtClean="0">
                <a:solidFill>
                  <a:srgbClr val="1C12E0"/>
                </a:solidFill>
              </a:rPr>
              <a:t> </a:t>
            </a:r>
          </a:p>
          <a:p>
            <a:pPr marL="285750" indent="-285750">
              <a:buFont typeface="Wingdings" pitchFamily="2" charset="2"/>
              <a:buChar char="v"/>
            </a:pPr>
            <a:r>
              <a:rPr lang="en-US" dirty="0" err="1" smtClean="0"/>
              <a:t>Cộng</a:t>
            </a:r>
            <a:r>
              <a:rPr lang="en-US" dirty="0" smtClean="0"/>
              <a:t> </a:t>
            </a:r>
            <a:r>
              <a:rPr lang="en-US" dirty="0" err="1" smtClean="0"/>
              <a:t>Đồng</a:t>
            </a:r>
            <a:r>
              <a:rPr lang="en-US" dirty="0" smtClean="0"/>
              <a:t> </a:t>
            </a:r>
            <a:r>
              <a:rPr lang="en-US" dirty="0" err="1" smtClean="0"/>
              <a:t>Việt</a:t>
            </a:r>
            <a:r>
              <a:rPr lang="en-US" dirty="0" smtClean="0"/>
              <a:t> </a:t>
            </a:r>
            <a:r>
              <a:rPr lang="en-US" err="1" smtClean="0"/>
              <a:t>Nhật</a:t>
            </a:r>
            <a:r>
              <a:rPr lang="en-US"/>
              <a:t> </a:t>
            </a:r>
            <a:r>
              <a:rPr lang="en-US" smtClean="0"/>
              <a:t>Group</a:t>
            </a:r>
            <a:r>
              <a:rPr lang="ja-JP" altLang="en-US" smtClean="0"/>
              <a:t>  </a:t>
            </a:r>
            <a:r>
              <a:rPr lang="ja-JP" altLang="en-US" sz="1600" smtClean="0">
                <a:solidFill>
                  <a:srgbClr val="FF0000"/>
                </a:solidFill>
              </a:rPr>
              <a:t>日</a:t>
            </a:r>
            <a:r>
              <a:rPr lang="ja-JP" altLang="en-US" sz="1600" dirty="0" smtClean="0">
                <a:solidFill>
                  <a:srgbClr val="FF0000"/>
                </a:solidFill>
              </a:rPr>
              <a:t>本及びベトナムの架け橋のグループ</a:t>
            </a:r>
            <a:r>
              <a:rPr lang="ja-JP" altLang="en-US" sz="1600" dirty="0">
                <a:solidFill>
                  <a:srgbClr val="FF0000"/>
                </a:solidFill>
              </a:rPr>
              <a:t>（メンバー数</a:t>
            </a:r>
            <a:r>
              <a:rPr lang="ja-JP" altLang="en-US" sz="1600" dirty="0" smtClean="0">
                <a:solidFill>
                  <a:srgbClr val="FF0000"/>
                </a:solidFill>
              </a:rPr>
              <a:t>：</a:t>
            </a:r>
            <a:r>
              <a:rPr lang="en-US" altLang="ja-JP" sz="1600" dirty="0" smtClean="0">
                <a:solidFill>
                  <a:srgbClr val="FF0000"/>
                </a:solidFill>
              </a:rPr>
              <a:t>94,073</a:t>
            </a:r>
            <a:r>
              <a:rPr lang="ja-JP" altLang="en-US" sz="1600" dirty="0" smtClean="0">
                <a:solidFill>
                  <a:srgbClr val="FF0000"/>
                </a:solidFill>
              </a:rPr>
              <a:t>名</a:t>
            </a:r>
            <a:r>
              <a:rPr lang="en-US" altLang="ja-JP" sz="1600" dirty="0" smtClean="0">
                <a:solidFill>
                  <a:srgbClr val="FF0000"/>
                </a:solidFill>
              </a:rPr>
              <a:t>)</a:t>
            </a:r>
            <a:r>
              <a:rPr lang="en-US" sz="1600" dirty="0">
                <a:solidFill>
                  <a:srgbClr val="FF0000"/>
                </a:solidFill>
              </a:rPr>
              <a:t/>
            </a:r>
            <a:br>
              <a:rPr lang="en-US" sz="1600" dirty="0">
                <a:solidFill>
                  <a:srgbClr val="FF0000"/>
                </a:solidFill>
              </a:rPr>
            </a:br>
            <a:r>
              <a:rPr lang="en-US" dirty="0" smtClean="0">
                <a:hlinkClick r:id="rId2"/>
              </a:rPr>
              <a:t>www.facebook.com/groups/CongdongVietNhat</a:t>
            </a:r>
            <a:r>
              <a:rPr lang="en-US" dirty="0" smtClean="0"/>
              <a:t> </a:t>
            </a:r>
          </a:p>
          <a:p>
            <a:pPr marL="285750" indent="-285750">
              <a:buFont typeface="Wingdings" pitchFamily="2" charset="2"/>
              <a:buChar char="v"/>
            </a:pPr>
            <a:r>
              <a:rPr lang="en-US" dirty="0" err="1" smtClean="0"/>
              <a:t>Nhật</a:t>
            </a:r>
            <a:r>
              <a:rPr lang="en-US" dirty="0" smtClean="0"/>
              <a:t> </a:t>
            </a:r>
            <a:r>
              <a:rPr lang="en-US" dirty="0" err="1" smtClean="0"/>
              <a:t>Bản</a:t>
            </a:r>
            <a:r>
              <a:rPr lang="en-US" dirty="0" smtClean="0"/>
              <a:t>- </a:t>
            </a:r>
            <a:r>
              <a:rPr lang="en-US" dirty="0" err="1" smtClean="0"/>
              <a:t>đất</a:t>
            </a:r>
            <a:r>
              <a:rPr lang="en-US" dirty="0" smtClean="0"/>
              <a:t> </a:t>
            </a:r>
            <a:r>
              <a:rPr lang="en-US" dirty="0" err="1" smtClean="0"/>
              <a:t>nước</a:t>
            </a:r>
            <a:r>
              <a:rPr lang="en-US" dirty="0" smtClean="0"/>
              <a:t> </a:t>
            </a:r>
            <a:r>
              <a:rPr lang="en-US" dirty="0" err="1" smtClean="0"/>
              <a:t>diệu</a:t>
            </a:r>
            <a:r>
              <a:rPr lang="en-US" dirty="0" smtClean="0"/>
              <a:t> </a:t>
            </a:r>
            <a:r>
              <a:rPr lang="en-US" err="1" smtClean="0"/>
              <a:t>kì</a:t>
            </a:r>
            <a:r>
              <a:rPr lang="en-US"/>
              <a:t> </a:t>
            </a:r>
            <a:r>
              <a:rPr lang="en-US" smtClean="0"/>
              <a:t>Page</a:t>
            </a:r>
            <a:r>
              <a:rPr lang="ja-JP" altLang="en-US" smtClean="0"/>
              <a:t>  </a:t>
            </a:r>
            <a:r>
              <a:rPr lang="ja-JP" altLang="en-US" sz="1600" smtClean="0">
                <a:solidFill>
                  <a:srgbClr val="FF0000"/>
                </a:solidFill>
              </a:rPr>
              <a:t>日</a:t>
            </a:r>
            <a:r>
              <a:rPr lang="ja-JP" altLang="en-US" sz="1600" dirty="0" smtClean="0">
                <a:solidFill>
                  <a:srgbClr val="FF0000"/>
                </a:solidFill>
              </a:rPr>
              <a:t>本旅行所紹介ページ</a:t>
            </a:r>
            <a:r>
              <a:rPr lang="ja-JP" altLang="en-US" dirty="0">
                <a:solidFill>
                  <a:srgbClr val="FF0000"/>
                </a:solidFill>
              </a:rPr>
              <a:t>（メンバー数</a:t>
            </a:r>
            <a:r>
              <a:rPr lang="ja-JP" altLang="en-US" dirty="0" smtClean="0">
                <a:solidFill>
                  <a:srgbClr val="FF0000"/>
                </a:solidFill>
              </a:rPr>
              <a:t>：</a:t>
            </a:r>
            <a:r>
              <a:rPr lang="en-US" altLang="ja-JP" dirty="0" smtClean="0">
                <a:solidFill>
                  <a:srgbClr val="FF0000"/>
                </a:solidFill>
              </a:rPr>
              <a:t>18,433</a:t>
            </a:r>
            <a:r>
              <a:rPr lang="ja-JP" altLang="en-US" dirty="0" smtClean="0">
                <a:solidFill>
                  <a:srgbClr val="FF0000"/>
                </a:solidFill>
              </a:rPr>
              <a:t>名</a:t>
            </a:r>
            <a:r>
              <a:rPr lang="en-US" altLang="ja-JP" dirty="0" smtClean="0">
                <a:solidFill>
                  <a:srgbClr val="FF0000"/>
                </a:solidFill>
              </a:rPr>
              <a:t>)</a:t>
            </a:r>
            <a:r>
              <a:rPr lang="en-US" dirty="0"/>
              <a:t/>
            </a:r>
            <a:br>
              <a:rPr lang="en-US" dirty="0"/>
            </a:br>
            <a:r>
              <a:rPr lang="en-US" dirty="0" smtClean="0">
                <a:hlinkClick r:id="rId3"/>
              </a:rPr>
              <a:t>www.facebook.com/CoolJapanVietnam</a:t>
            </a:r>
            <a:r>
              <a:rPr lang="en-US" dirty="0" smtClean="0"/>
              <a:t> </a:t>
            </a:r>
          </a:p>
          <a:p>
            <a:pPr marL="285750" indent="-285750">
              <a:buFont typeface="Wingdings" pitchFamily="2" charset="2"/>
              <a:buChar char="v"/>
            </a:pPr>
            <a:r>
              <a:rPr lang="en-US" dirty="0" err="1" smtClean="0"/>
              <a:t>Tuyển</a:t>
            </a:r>
            <a:r>
              <a:rPr lang="en-US" dirty="0" smtClean="0"/>
              <a:t> </a:t>
            </a:r>
            <a:r>
              <a:rPr lang="en-US" dirty="0" err="1" smtClean="0"/>
              <a:t>dụng</a:t>
            </a:r>
            <a:r>
              <a:rPr lang="en-US" dirty="0" smtClean="0"/>
              <a:t> </a:t>
            </a:r>
            <a:r>
              <a:rPr lang="en-US" dirty="0" err="1" smtClean="0"/>
              <a:t>nhân</a:t>
            </a:r>
            <a:r>
              <a:rPr lang="en-US" dirty="0" smtClean="0"/>
              <a:t> </a:t>
            </a:r>
            <a:r>
              <a:rPr lang="en-US" dirty="0" err="1" smtClean="0"/>
              <a:t>sự</a:t>
            </a:r>
            <a:r>
              <a:rPr lang="en-US" dirty="0" smtClean="0"/>
              <a:t> </a:t>
            </a:r>
            <a:r>
              <a:rPr lang="en-US" dirty="0" err="1" smtClean="0"/>
              <a:t>tiếng</a:t>
            </a:r>
            <a:r>
              <a:rPr lang="en-US" dirty="0" smtClean="0"/>
              <a:t> </a:t>
            </a:r>
            <a:r>
              <a:rPr lang="en-US" dirty="0" err="1" smtClean="0"/>
              <a:t>Nhật</a:t>
            </a:r>
            <a:r>
              <a:rPr lang="en-US" dirty="0"/>
              <a:t> ở HCM </a:t>
            </a:r>
            <a:r>
              <a:rPr lang="en-US" dirty="0" smtClean="0"/>
              <a:t>Page</a:t>
            </a:r>
            <a:r>
              <a:rPr lang="ja-JP" altLang="en-US" dirty="0" smtClean="0"/>
              <a:t>　</a:t>
            </a:r>
            <a:r>
              <a:rPr lang="ja-JP" altLang="en-US" sz="1600" dirty="0" smtClean="0">
                <a:solidFill>
                  <a:srgbClr val="FF0000"/>
                </a:solidFill>
              </a:rPr>
              <a:t>ホーチミン求</a:t>
            </a:r>
            <a:r>
              <a:rPr lang="ja-JP" altLang="en-US" sz="1600" dirty="0">
                <a:solidFill>
                  <a:srgbClr val="FF0000"/>
                </a:solidFill>
              </a:rPr>
              <a:t>人情</a:t>
            </a:r>
            <a:r>
              <a:rPr lang="ja-JP" altLang="en-US" sz="1600" dirty="0" smtClean="0">
                <a:solidFill>
                  <a:srgbClr val="FF0000"/>
                </a:solidFill>
              </a:rPr>
              <a:t>報ページ（最近作成されたページ</a:t>
            </a:r>
            <a:r>
              <a:rPr lang="en-US" altLang="ja-JP" sz="1600" dirty="0" smtClean="0">
                <a:solidFill>
                  <a:srgbClr val="FF0000"/>
                </a:solidFill>
              </a:rPr>
              <a:t>)</a:t>
            </a:r>
            <a:r>
              <a:rPr lang="en-US" sz="1600" dirty="0"/>
              <a:t/>
            </a:r>
            <a:br>
              <a:rPr lang="en-US" sz="1600" dirty="0"/>
            </a:br>
            <a:r>
              <a:rPr lang="en-US" dirty="0" smtClean="0">
                <a:hlinkClick r:id="rId4"/>
              </a:rPr>
              <a:t>www.facebook.com/hcmjapanese.job</a:t>
            </a:r>
            <a:r>
              <a:rPr lang="en-US" dirty="0" smtClean="0"/>
              <a:t> </a:t>
            </a:r>
          </a:p>
          <a:p>
            <a:pPr marL="285750" indent="-285750">
              <a:buFont typeface="Wingdings" pitchFamily="2" charset="2"/>
              <a:buChar char="v"/>
            </a:pPr>
            <a:r>
              <a:rPr lang="en-US" dirty="0" err="1"/>
              <a:t>T</a:t>
            </a:r>
            <a:r>
              <a:rPr lang="en-US" dirty="0" err="1" smtClean="0"/>
              <a:t>uyển</a:t>
            </a:r>
            <a:r>
              <a:rPr lang="en-US" dirty="0" smtClean="0"/>
              <a:t> </a:t>
            </a:r>
            <a:r>
              <a:rPr lang="en-US" dirty="0" err="1" smtClean="0"/>
              <a:t>dụng</a:t>
            </a:r>
            <a:r>
              <a:rPr lang="en-US" dirty="0" smtClean="0"/>
              <a:t> </a:t>
            </a:r>
            <a:r>
              <a:rPr lang="en-US" dirty="0" err="1" smtClean="0"/>
              <a:t>nhân</a:t>
            </a:r>
            <a:r>
              <a:rPr lang="en-US" dirty="0" smtClean="0"/>
              <a:t> </a:t>
            </a:r>
            <a:r>
              <a:rPr lang="en-US" dirty="0" err="1" smtClean="0"/>
              <a:t>sự</a:t>
            </a:r>
            <a:r>
              <a:rPr lang="en-US" dirty="0" smtClean="0"/>
              <a:t> </a:t>
            </a:r>
            <a:r>
              <a:rPr lang="en-US" dirty="0" err="1" smtClean="0"/>
              <a:t>tiếng</a:t>
            </a:r>
            <a:r>
              <a:rPr lang="en-US" dirty="0" smtClean="0"/>
              <a:t> </a:t>
            </a:r>
            <a:r>
              <a:rPr lang="en-US" dirty="0" err="1" smtClean="0"/>
              <a:t>Nhật</a:t>
            </a:r>
            <a:r>
              <a:rPr lang="en-US" dirty="0" smtClean="0"/>
              <a:t> ở HN Page</a:t>
            </a:r>
            <a:r>
              <a:rPr lang="ja-JP" altLang="en-US" dirty="0" smtClean="0"/>
              <a:t>　</a:t>
            </a:r>
            <a:r>
              <a:rPr lang="ja-JP" altLang="en-US" sz="1600" dirty="0" smtClean="0">
                <a:solidFill>
                  <a:srgbClr val="FF0000"/>
                </a:solidFill>
              </a:rPr>
              <a:t>ハノイ</a:t>
            </a:r>
            <a:r>
              <a:rPr lang="ja-JP" altLang="en-US" sz="1600" dirty="0">
                <a:solidFill>
                  <a:srgbClr val="FF0000"/>
                </a:solidFill>
              </a:rPr>
              <a:t>求人情報ペー</a:t>
            </a:r>
            <a:r>
              <a:rPr lang="ja-JP" altLang="en-US" sz="1600" dirty="0" smtClean="0">
                <a:solidFill>
                  <a:srgbClr val="FF0000"/>
                </a:solidFill>
              </a:rPr>
              <a:t>ジ</a:t>
            </a:r>
            <a:r>
              <a:rPr lang="ja-JP" altLang="en-US" dirty="0">
                <a:solidFill>
                  <a:srgbClr val="FF0000"/>
                </a:solidFill>
              </a:rPr>
              <a:t>ジ（最近作成されたページ</a:t>
            </a:r>
            <a:r>
              <a:rPr lang="en-US" altLang="ja-JP" dirty="0">
                <a:solidFill>
                  <a:srgbClr val="FF0000"/>
                </a:solidFill>
              </a:rPr>
              <a:t>)</a:t>
            </a:r>
            <a:r>
              <a:rPr lang="en-US" dirty="0" smtClean="0"/>
              <a:t/>
            </a:r>
            <a:br>
              <a:rPr lang="en-US" dirty="0" smtClean="0"/>
            </a:br>
            <a:r>
              <a:rPr lang="en-US" dirty="0" smtClean="0">
                <a:hlinkClick r:id="rId5"/>
              </a:rPr>
              <a:t>www.facebook.com/hnjapanese.job</a:t>
            </a:r>
            <a:r>
              <a:rPr lang="en-US" dirty="0" smtClean="0"/>
              <a:t> </a:t>
            </a:r>
          </a:p>
          <a:p>
            <a:pPr marL="285750" indent="-285750">
              <a:buFont typeface="Wingdings" pitchFamily="2" charset="2"/>
              <a:buChar char="v"/>
            </a:pPr>
            <a:r>
              <a:rPr lang="en-US" dirty="0" err="1"/>
              <a:t>N</a:t>
            </a:r>
            <a:r>
              <a:rPr lang="en-US" dirty="0" err="1" smtClean="0"/>
              <a:t>hóm</a:t>
            </a:r>
            <a:r>
              <a:rPr lang="en-US" dirty="0" smtClean="0"/>
              <a:t> </a:t>
            </a:r>
            <a:r>
              <a:rPr lang="en-US" dirty="0" err="1" smtClean="0"/>
              <a:t>học</a:t>
            </a:r>
            <a:r>
              <a:rPr lang="en-US" dirty="0" smtClean="0"/>
              <a:t> </a:t>
            </a:r>
            <a:r>
              <a:rPr lang="en-US" dirty="0" err="1" smtClean="0"/>
              <a:t>tiếng</a:t>
            </a:r>
            <a:r>
              <a:rPr lang="en-US" dirty="0" smtClean="0"/>
              <a:t> </a:t>
            </a:r>
            <a:r>
              <a:rPr lang="en-US" dirty="0" err="1" smtClean="0"/>
              <a:t>Nhật</a:t>
            </a:r>
            <a:r>
              <a:rPr lang="en-US" dirty="0"/>
              <a:t> </a:t>
            </a:r>
            <a:r>
              <a:rPr lang="en-US" dirty="0" smtClean="0"/>
              <a:t>Page</a:t>
            </a:r>
            <a:r>
              <a:rPr lang="ja-JP" altLang="en-US" dirty="0" smtClean="0"/>
              <a:t>　</a:t>
            </a:r>
            <a:r>
              <a:rPr lang="ja-JP" altLang="en-US" sz="1600" dirty="0" smtClean="0">
                <a:solidFill>
                  <a:srgbClr val="FF0000"/>
                </a:solidFill>
              </a:rPr>
              <a:t>日本語勉強グループ　</a:t>
            </a:r>
            <a:r>
              <a:rPr lang="ja-JP" altLang="en-US" dirty="0" smtClean="0">
                <a:solidFill>
                  <a:srgbClr val="FF0000"/>
                </a:solidFill>
              </a:rPr>
              <a:t>（</a:t>
            </a:r>
            <a:r>
              <a:rPr lang="ja-JP" altLang="en-US" dirty="0">
                <a:solidFill>
                  <a:srgbClr val="FF0000"/>
                </a:solidFill>
              </a:rPr>
              <a:t>メンバー数</a:t>
            </a:r>
            <a:r>
              <a:rPr lang="ja-JP" altLang="en-US" dirty="0" smtClean="0">
                <a:solidFill>
                  <a:srgbClr val="FF0000"/>
                </a:solidFill>
              </a:rPr>
              <a:t>：</a:t>
            </a:r>
            <a:r>
              <a:rPr lang="en-US" altLang="ja-JP" dirty="0" smtClean="0">
                <a:solidFill>
                  <a:srgbClr val="FF0000"/>
                </a:solidFill>
              </a:rPr>
              <a:t>31,453</a:t>
            </a:r>
            <a:r>
              <a:rPr lang="ja-JP" altLang="en-US" dirty="0" smtClean="0">
                <a:solidFill>
                  <a:srgbClr val="FF0000"/>
                </a:solidFill>
              </a:rPr>
              <a:t>名</a:t>
            </a:r>
            <a:r>
              <a:rPr lang="en-US" altLang="ja-JP" dirty="0">
                <a:solidFill>
                  <a:srgbClr val="FF0000"/>
                </a:solidFill>
              </a:rPr>
              <a:t>)</a:t>
            </a:r>
            <a:r>
              <a:rPr lang="en-US" dirty="0"/>
              <a:t/>
            </a:r>
            <a:br>
              <a:rPr lang="en-US" dirty="0"/>
            </a:br>
            <a:r>
              <a:rPr lang="en-US" dirty="0" smtClean="0">
                <a:hlinkClick r:id="rId6"/>
              </a:rPr>
              <a:t>www.facebook.com/groups/vnnihongo</a:t>
            </a:r>
            <a:r>
              <a:rPr lang="en-US" dirty="0"/>
              <a:t> </a:t>
            </a:r>
            <a:endParaRPr lang="en-US" dirty="0" smtClean="0"/>
          </a:p>
          <a:p>
            <a:pPr marL="285750" indent="-285750">
              <a:buFont typeface="Wingdings" pitchFamily="2" charset="2"/>
              <a:buChar char="v"/>
            </a:pPr>
            <a:r>
              <a:rPr lang="en-US" dirty="0" err="1"/>
              <a:t>T</a:t>
            </a:r>
            <a:r>
              <a:rPr lang="en-US" dirty="0" err="1" smtClean="0"/>
              <a:t>rường</a:t>
            </a:r>
            <a:r>
              <a:rPr lang="en-US" dirty="0" smtClean="0"/>
              <a:t> </a:t>
            </a:r>
            <a:r>
              <a:rPr lang="en-US" dirty="0" err="1" smtClean="0"/>
              <a:t>Nhật</a:t>
            </a:r>
            <a:r>
              <a:rPr lang="en-US" dirty="0" smtClean="0"/>
              <a:t> </a:t>
            </a:r>
            <a:r>
              <a:rPr lang="en-US" dirty="0" err="1" smtClean="0"/>
              <a:t>Ngữ</a:t>
            </a:r>
            <a:r>
              <a:rPr lang="en-US" dirty="0" smtClean="0"/>
              <a:t> </a:t>
            </a:r>
            <a:r>
              <a:rPr lang="en-US" dirty="0"/>
              <a:t>Tokyo school </a:t>
            </a:r>
            <a:r>
              <a:rPr lang="en-US" dirty="0" smtClean="0"/>
              <a:t>Page</a:t>
            </a:r>
            <a:r>
              <a:rPr lang="ja-JP" altLang="en-US" dirty="0" smtClean="0"/>
              <a:t>　</a:t>
            </a:r>
            <a:r>
              <a:rPr lang="ja-JP" altLang="en-US" sz="1600" dirty="0" smtClean="0">
                <a:solidFill>
                  <a:srgbClr val="FF0000"/>
                </a:solidFill>
              </a:rPr>
              <a:t>日本語学校ページ</a:t>
            </a:r>
            <a:r>
              <a:rPr lang="ja-JP" altLang="en-US" dirty="0">
                <a:solidFill>
                  <a:srgbClr val="FF0000"/>
                </a:solidFill>
              </a:rPr>
              <a:t>（メンバー数</a:t>
            </a:r>
            <a:r>
              <a:rPr lang="ja-JP" altLang="en-US" dirty="0" smtClean="0">
                <a:solidFill>
                  <a:srgbClr val="FF0000"/>
                </a:solidFill>
              </a:rPr>
              <a:t>：</a:t>
            </a:r>
            <a:r>
              <a:rPr lang="en-US" altLang="ja-JP" dirty="0" smtClean="0">
                <a:solidFill>
                  <a:srgbClr val="FF0000"/>
                </a:solidFill>
              </a:rPr>
              <a:t>11,334</a:t>
            </a:r>
            <a:r>
              <a:rPr lang="ja-JP" altLang="en-US" dirty="0" smtClean="0">
                <a:solidFill>
                  <a:srgbClr val="FF0000"/>
                </a:solidFill>
              </a:rPr>
              <a:t>名</a:t>
            </a:r>
            <a:r>
              <a:rPr lang="en-US" altLang="ja-JP" dirty="0" smtClean="0">
                <a:solidFill>
                  <a:srgbClr val="FF0000"/>
                </a:solidFill>
              </a:rPr>
              <a:t>)</a:t>
            </a:r>
            <a:r>
              <a:rPr lang="en-US" dirty="0"/>
              <a:t/>
            </a:r>
            <a:br>
              <a:rPr lang="en-US" dirty="0"/>
            </a:br>
            <a:r>
              <a:rPr lang="en-US" dirty="0" smtClean="0"/>
              <a:t>www.facebook.com/TokyoSchool </a:t>
            </a:r>
            <a:br>
              <a:rPr lang="en-US" dirty="0" smtClean="0"/>
            </a:br>
            <a:r>
              <a:rPr lang="en-US" dirty="0" smtClean="0">
                <a:hlinkClick r:id="rId7"/>
              </a:rPr>
              <a:t>https</a:t>
            </a:r>
            <a:r>
              <a:rPr lang="en-US" dirty="0">
                <a:hlinkClick r:id="rId7"/>
              </a:rPr>
              <a:t>://</a:t>
            </a:r>
            <a:r>
              <a:rPr lang="en-US" dirty="0" smtClean="0">
                <a:hlinkClick r:id="rId7"/>
              </a:rPr>
              <a:t>goo.gl/YH9evr</a:t>
            </a:r>
            <a:r>
              <a:rPr lang="en-US" dirty="0" smtClean="0"/>
              <a:t> </a:t>
            </a:r>
            <a:endParaRPr lang="en-US" dirty="0"/>
          </a:p>
          <a:p>
            <a:pPr marL="285750" indent="-285750"/>
            <a:endParaRPr lang="en-US" dirty="0"/>
          </a:p>
        </p:txBody>
      </p:sp>
    </p:spTree>
    <p:extLst>
      <p:ext uri="{BB962C8B-B14F-4D97-AF65-F5344CB8AC3E}">
        <p14:creationId xmlns:p14="http://schemas.microsoft.com/office/powerpoint/2010/main" xmlns="" val="3619974014"/>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2800" b="1" dirty="0" err="1" smtClean="0">
                <a:latin typeface="Arial" pitchFamily="34" charset="0"/>
                <a:cs typeface="Arial" pitchFamily="34" charset="0"/>
              </a:rPr>
              <a:t>Mục</a:t>
            </a:r>
            <a:r>
              <a:rPr lang="en-US" sz="2800" b="1" dirty="0" smtClean="0">
                <a:latin typeface="Arial" pitchFamily="34" charset="0"/>
                <a:cs typeface="Arial" pitchFamily="34" charset="0"/>
              </a:rPr>
              <a:t> </a:t>
            </a:r>
            <a:r>
              <a:rPr lang="en-US" sz="2800" b="1" dirty="0" err="1" smtClean="0">
                <a:latin typeface="Arial" pitchFamily="34" charset="0"/>
                <a:cs typeface="Arial" pitchFamily="34" charset="0"/>
              </a:rPr>
              <a:t>lục</a:t>
            </a:r>
            <a:r>
              <a:rPr lang="en-US" sz="2800" b="1" dirty="0" smtClean="0">
                <a:latin typeface="Arial" pitchFamily="34" charset="0"/>
                <a:cs typeface="Arial" pitchFamily="34" charset="0"/>
              </a:rPr>
              <a:t/>
            </a:r>
            <a:br>
              <a:rPr lang="en-US" sz="2800" b="1" dirty="0" smtClean="0">
                <a:latin typeface="Arial" pitchFamily="34" charset="0"/>
                <a:cs typeface="Arial" pitchFamily="34" charset="0"/>
              </a:rPr>
            </a:br>
            <a:r>
              <a:rPr lang="ja-JP" altLang="en-US" sz="2000" b="1" dirty="0" smtClean="0">
                <a:solidFill>
                  <a:srgbClr val="FF0000"/>
                </a:solidFill>
                <a:latin typeface="Arial" pitchFamily="34" charset="0"/>
                <a:cs typeface="Arial" pitchFamily="34" charset="0"/>
              </a:rPr>
              <a:t>目次</a:t>
            </a:r>
            <a:endParaRPr lang="en-US" sz="2800" b="1" dirty="0">
              <a:solidFill>
                <a:srgbClr val="FF0000"/>
              </a:solidFill>
              <a:latin typeface="Arial" pitchFamily="34" charset="0"/>
              <a:cs typeface="Arial" pitchFamily="34" charset="0"/>
            </a:endParaRPr>
          </a:p>
        </p:txBody>
      </p:sp>
      <p:sp>
        <p:nvSpPr>
          <p:cNvPr id="4" name="TextBox 3"/>
          <p:cNvSpPr txBox="1"/>
          <p:nvPr/>
        </p:nvSpPr>
        <p:spPr>
          <a:xfrm>
            <a:off x="457200" y="1295400"/>
            <a:ext cx="8229600" cy="5863144"/>
          </a:xfrm>
          <a:prstGeom prst="rect">
            <a:avLst/>
          </a:prstGeom>
          <a:noFill/>
        </p:spPr>
        <p:txBody>
          <a:bodyPr wrap="square" rtlCol="0">
            <a:spAutoFit/>
          </a:bodyPr>
          <a:lstStyle/>
          <a:p>
            <a:pPr>
              <a:lnSpc>
                <a:spcPct val="150000"/>
              </a:lnSpc>
            </a:pPr>
            <a:r>
              <a:rPr lang="en-US" sz="2000" dirty="0" smtClean="0">
                <a:latin typeface="Arial" pitchFamily="34" charset="0"/>
                <a:cs typeface="Arial" pitchFamily="34" charset="0"/>
              </a:rPr>
              <a:t>1</a:t>
            </a:r>
            <a:r>
              <a:rPr lang="en-US" sz="2000" smtClean="0">
                <a:latin typeface="Arial" pitchFamily="34" charset="0"/>
                <a:cs typeface="Arial" pitchFamily="34" charset="0"/>
              </a:rPr>
              <a:t>. </a:t>
            </a:r>
            <a:r>
              <a:rPr lang="en-US" sz="2000" smtClean="0">
                <a:latin typeface="Arial" pitchFamily="34" charset="0"/>
                <a:cs typeface="Arial" pitchFamily="34" charset="0"/>
              </a:rPr>
              <a:t> Lịch </a:t>
            </a:r>
            <a:r>
              <a:rPr lang="en-US" sz="2000" dirty="0" err="1" smtClean="0">
                <a:latin typeface="Arial" pitchFamily="34" charset="0"/>
                <a:cs typeface="Arial" pitchFamily="34" charset="0"/>
              </a:rPr>
              <a:t>sử</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lập</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và</a:t>
            </a:r>
            <a:r>
              <a:rPr lang="en-US" sz="2000" dirty="0" smtClean="0">
                <a:latin typeface="Arial" pitchFamily="34" charset="0"/>
                <a:cs typeface="Arial" pitchFamily="34" charset="0"/>
              </a:rPr>
              <a:t> </a:t>
            </a:r>
            <a:r>
              <a:rPr lang="en-US" sz="2000" err="1" smtClean="0">
                <a:latin typeface="Arial" pitchFamily="34" charset="0"/>
                <a:cs typeface="Arial" pitchFamily="34" charset="0"/>
              </a:rPr>
              <a:t>phát</a:t>
            </a:r>
            <a:r>
              <a:rPr lang="en-US" sz="2000" smtClean="0">
                <a:latin typeface="Arial" pitchFamily="34" charset="0"/>
                <a:cs typeface="Arial" pitchFamily="34" charset="0"/>
              </a:rPr>
              <a:t> </a:t>
            </a:r>
            <a:r>
              <a:rPr lang="en-US" sz="2000" smtClean="0">
                <a:latin typeface="Arial" pitchFamily="34" charset="0"/>
                <a:cs typeface="Arial" pitchFamily="34" charset="0"/>
              </a:rPr>
              <a:t>triển </a:t>
            </a:r>
            <a:r>
              <a:rPr lang="ja-JP" altLang="en-US" sz="2000" dirty="0">
                <a:latin typeface="Arial" pitchFamily="34" charset="0"/>
                <a:cs typeface="Arial" pitchFamily="34" charset="0"/>
              </a:rPr>
              <a:t>　</a:t>
            </a:r>
            <a:r>
              <a:rPr lang="ja-JP" altLang="en-US" dirty="0">
                <a:solidFill>
                  <a:srgbClr val="FF0000"/>
                </a:solidFill>
                <a:latin typeface="Arial" pitchFamily="34" charset="0"/>
                <a:cs typeface="Arial" pitchFamily="34" charset="0"/>
              </a:rPr>
              <a:t>設立</a:t>
            </a:r>
            <a:r>
              <a:rPr lang="ja-JP" altLang="en-US" dirty="0" smtClean="0">
                <a:solidFill>
                  <a:srgbClr val="FF0000"/>
                </a:solidFill>
                <a:latin typeface="Arial" pitchFamily="34" charset="0"/>
                <a:cs typeface="Arial" pitchFamily="34" charset="0"/>
              </a:rPr>
              <a:t>及</a:t>
            </a:r>
            <a:r>
              <a:rPr lang="ja-JP" altLang="en-US" dirty="0">
                <a:solidFill>
                  <a:srgbClr val="FF0000"/>
                </a:solidFill>
                <a:latin typeface="Arial" pitchFamily="34" charset="0"/>
                <a:cs typeface="Arial" pitchFamily="34" charset="0"/>
              </a:rPr>
              <a:t>び発展の歴史</a:t>
            </a:r>
            <a:endParaRPr lang="en-US" sz="2000" dirty="0">
              <a:solidFill>
                <a:srgbClr val="FF0000"/>
              </a:solidFill>
              <a:latin typeface="Arial" pitchFamily="34" charset="0"/>
              <a:cs typeface="Arial" pitchFamily="34" charset="0"/>
            </a:endParaRPr>
          </a:p>
          <a:p>
            <a:pPr marL="290513" lvl="1">
              <a:lnSpc>
                <a:spcPct val="150000"/>
              </a:lnSpc>
            </a:pPr>
            <a:r>
              <a:rPr lang="en-US" sz="2000" smtClean="0">
                <a:latin typeface="Arial" pitchFamily="34" charset="0"/>
                <a:cs typeface="Arial" pitchFamily="34" charset="0"/>
              </a:rPr>
              <a:t>1.1. </a:t>
            </a:r>
            <a:r>
              <a:rPr lang="en-US" sz="2000" dirty="0" err="1" smtClean="0">
                <a:latin typeface="Arial" pitchFamily="34" charset="0"/>
                <a:cs typeface="Arial" pitchFamily="34" charset="0"/>
              </a:rPr>
              <a:t>Mục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đích</a:t>
            </a:r>
            <a:r>
              <a:rPr lang="en-US" sz="2000" dirty="0" smtClean="0">
                <a:latin typeface="Arial" pitchFamily="34" charset="0"/>
                <a:cs typeface="Arial" pitchFamily="34" charset="0"/>
              </a:rPr>
              <a:t> </a:t>
            </a:r>
            <a:r>
              <a:rPr lang="en-US" sz="2000" err="1" smtClean="0">
                <a:latin typeface="Arial" pitchFamily="34" charset="0"/>
                <a:cs typeface="Arial" pitchFamily="34" charset="0"/>
              </a:rPr>
              <a:t>thành</a:t>
            </a:r>
            <a:r>
              <a:rPr lang="en-US" sz="2000" smtClean="0">
                <a:latin typeface="Arial" pitchFamily="34" charset="0"/>
                <a:cs typeface="Arial" pitchFamily="34" charset="0"/>
              </a:rPr>
              <a:t> </a:t>
            </a:r>
            <a:r>
              <a:rPr lang="en-US" sz="2000" smtClean="0">
                <a:latin typeface="Arial" pitchFamily="34" charset="0"/>
                <a:cs typeface="Arial" pitchFamily="34" charset="0"/>
              </a:rPr>
              <a:t>lập </a:t>
            </a:r>
            <a:r>
              <a:rPr lang="ja-JP" altLang="en-US" sz="2000" dirty="0" smtClean="0">
                <a:latin typeface="Arial" pitchFamily="34" charset="0"/>
                <a:cs typeface="Arial" pitchFamily="34" charset="0"/>
              </a:rPr>
              <a:t>　</a:t>
            </a:r>
            <a:r>
              <a:rPr lang="ja-JP" altLang="en-US" dirty="0">
                <a:solidFill>
                  <a:srgbClr val="FF0000"/>
                </a:solidFill>
                <a:latin typeface="Arial" pitchFamily="34" charset="0"/>
                <a:cs typeface="Arial" pitchFamily="34" charset="0"/>
              </a:rPr>
              <a:t>設</a:t>
            </a:r>
            <a:r>
              <a:rPr lang="ja-JP" altLang="en-US" dirty="0" smtClean="0">
                <a:solidFill>
                  <a:srgbClr val="FF0000"/>
                </a:solidFill>
                <a:latin typeface="Arial" pitchFamily="34" charset="0"/>
                <a:cs typeface="Arial" pitchFamily="34" charset="0"/>
              </a:rPr>
              <a:t>立目的</a:t>
            </a:r>
            <a:endParaRPr lang="en-US" sz="2000" dirty="0" smtClean="0">
              <a:latin typeface="Arial" pitchFamily="34" charset="0"/>
              <a:cs typeface="Arial" pitchFamily="34" charset="0"/>
            </a:endParaRPr>
          </a:p>
          <a:p>
            <a:pPr marL="290513" lvl="1">
              <a:lnSpc>
                <a:spcPct val="150000"/>
              </a:lnSpc>
            </a:pPr>
            <a:r>
              <a:rPr lang="en-US" sz="2000" smtClean="0">
                <a:latin typeface="Arial" pitchFamily="34" charset="0"/>
                <a:cs typeface="Arial" pitchFamily="34" charset="0"/>
              </a:rPr>
              <a:t>1.2. </a:t>
            </a:r>
            <a:r>
              <a:rPr lang="en-US" sz="2000" dirty="0" err="1" smtClean="0">
                <a:latin typeface="Arial" pitchFamily="34" charset="0"/>
                <a:cs typeface="Arial" pitchFamily="34" charset="0"/>
              </a:rPr>
              <a:t>Tiêu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chí</a:t>
            </a:r>
            <a:r>
              <a:rPr lang="en-US" sz="2000" dirty="0" smtClean="0">
                <a:latin typeface="Arial" pitchFamily="34" charset="0"/>
                <a:cs typeface="Arial" pitchFamily="34" charset="0"/>
              </a:rPr>
              <a:t> </a:t>
            </a:r>
            <a:r>
              <a:rPr lang="en-US" sz="2000" err="1" smtClean="0">
                <a:latin typeface="Arial" pitchFamily="34" charset="0"/>
                <a:cs typeface="Arial" pitchFamily="34" charset="0"/>
              </a:rPr>
              <a:t>hoạt</a:t>
            </a:r>
            <a:r>
              <a:rPr lang="en-US" sz="2000" smtClean="0">
                <a:latin typeface="Arial" pitchFamily="34" charset="0"/>
                <a:cs typeface="Arial" pitchFamily="34" charset="0"/>
              </a:rPr>
              <a:t> </a:t>
            </a:r>
            <a:r>
              <a:rPr lang="en-US" sz="2000" smtClean="0">
                <a:latin typeface="Arial" pitchFamily="34" charset="0"/>
                <a:cs typeface="Arial" pitchFamily="34" charset="0"/>
              </a:rPr>
              <a:t>động </a:t>
            </a:r>
            <a:r>
              <a:rPr lang="ja-JP" altLang="en-US" sz="2000" dirty="0">
                <a:latin typeface="Arial" pitchFamily="34" charset="0"/>
                <a:cs typeface="Arial" pitchFamily="34" charset="0"/>
              </a:rPr>
              <a:t>　 </a:t>
            </a:r>
            <a:r>
              <a:rPr lang="ja-JP" altLang="en-US" dirty="0">
                <a:solidFill>
                  <a:srgbClr val="FF0000"/>
                </a:solidFill>
                <a:latin typeface="Arial" pitchFamily="34" charset="0"/>
                <a:cs typeface="Arial" pitchFamily="34" charset="0"/>
              </a:rPr>
              <a:t>運用基準</a:t>
            </a:r>
            <a:endParaRPr lang="en-US" sz="2000" dirty="0" smtClean="0">
              <a:solidFill>
                <a:srgbClr val="FF0000"/>
              </a:solidFill>
              <a:latin typeface="Arial" pitchFamily="34" charset="0"/>
              <a:cs typeface="Arial" pitchFamily="34" charset="0"/>
            </a:endParaRPr>
          </a:p>
          <a:p>
            <a:pPr>
              <a:lnSpc>
                <a:spcPct val="150000"/>
              </a:lnSpc>
            </a:pPr>
            <a:r>
              <a:rPr lang="en-US" sz="2000" dirty="0" smtClean="0">
                <a:latin typeface="Arial" pitchFamily="34" charset="0"/>
                <a:cs typeface="Arial" pitchFamily="34" charset="0"/>
              </a:rPr>
              <a:t>2.  </a:t>
            </a:r>
            <a:r>
              <a:rPr lang="en-US" sz="2000" dirty="0" err="1" smtClean="0">
                <a:latin typeface="Arial" pitchFamily="34" charset="0"/>
                <a:cs typeface="Arial" pitchFamily="34" charset="0"/>
              </a:rPr>
              <a:t>Tổng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về</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trang</a:t>
            </a:r>
            <a:r>
              <a:rPr lang="en-US" sz="2000" dirty="0" smtClean="0">
                <a:latin typeface="Arial" pitchFamily="34" charset="0"/>
                <a:cs typeface="Arial" pitchFamily="34" charset="0"/>
              </a:rPr>
              <a:t> </a:t>
            </a:r>
            <a:r>
              <a:rPr lang="en-US" sz="2000" smtClean="0">
                <a:latin typeface="Arial" pitchFamily="34" charset="0"/>
                <a:cs typeface="Arial" pitchFamily="34" charset="0"/>
              </a:rPr>
              <a:t>JJVN </a:t>
            </a:r>
            <a:r>
              <a:rPr lang="en-US" sz="2000" smtClean="0">
                <a:latin typeface="Arial" pitchFamily="34" charset="0"/>
                <a:cs typeface="Arial" pitchFamily="34" charset="0"/>
              </a:rPr>
              <a:t>   </a:t>
            </a:r>
            <a:r>
              <a:rPr lang="en-US" smtClean="0">
                <a:solidFill>
                  <a:srgbClr val="FF0000"/>
                </a:solidFill>
                <a:latin typeface="Arial" pitchFamily="34" charset="0"/>
                <a:cs typeface="Arial" pitchFamily="34" charset="0"/>
              </a:rPr>
              <a:t>JJVN </a:t>
            </a:r>
            <a:r>
              <a:rPr lang="ja-JP" altLang="en-US" smtClean="0">
                <a:solidFill>
                  <a:srgbClr val="FF0000"/>
                </a:solidFill>
                <a:latin typeface="Arial" pitchFamily="34" charset="0"/>
                <a:cs typeface="Arial" pitchFamily="34" charset="0"/>
              </a:rPr>
              <a:t>ペ</a:t>
            </a:r>
            <a:r>
              <a:rPr lang="ja-JP" altLang="en-US" dirty="0" smtClean="0">
                <a:solidFill>
                  <a:srgbClr val="FF0000"/>
                </a:solidFill>
                <a:latin typeface="Arial" pitchFamily="34" charset="0"/>
                <a:cs typeface="Arial" pitchFamily="34" charset="0"/>
              </a:rPr>
              <a:t>ージについて</a:t>
            </a:r>
            <a:endParaRPr lang="en-US" sz="2000" dirty="0" smtClean="0">
              <a:solidFill>
                <a:srgbClr val="FF0000"/>
              </a:solidFill>
              <a:latin typeface="Arial" pitchFamily="34" charset="0"/>
              <a:cs typeface="Arial" pitchFamily="34" charset="0"/>
            </a:endParaRPr>
          </a:p>
          <a:p>
            <a:pPr>
              <a:lnSpc>
                <a:spcPct val="150000"/>
              </a:lnSpc>
            </a:pPr>
            <a:r>
              <a:rPr lang="en-US" sz="2000" dirty="0" smtClean="0">
                <a:latin typeface="Arial" pitchFamily="34" charset="0"/>
                <a:cs typeface="Arial" pitchFamily="34" charset="0"/>
              </a:rPr>
              <a:t>3.  </a:t>
            </a:r>
            <a:r>
              <a:rPr lang="en-US" sz="2000" dirty="0" err="1" smtClean="0">
                <a:latin typeface="Arial" pitchFamily="34" charset="0"/>
                <a:cs typeface="Arial" pitchFamily="34" charset="0"/>
              </a:rPr>
              <a:t>Cơ</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cấu</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tổ</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chức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thành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viên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đại</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diện</a:t>
            </a:r>
            <a:r>
              <a:rPr lang="ja-JP" altLang="en-US" sz="2000" dirty="0">
                <a:latin typeface="Arial" pitchFamily="34" charset="0"/>
                <a:cs typeface="Arial" pitchFamily="34" charset="0"/>
              </a:rPr>
              <a:t>　 </a:t>
            </a:r>
            <a:r>
              <a:rPr lang="ja-JP" altLang="en-US" dirty="0">
                <a:solidFill>
                  <a:srgbClr val="FF0000"/>
                </a:solidFill>
                <a:latin typeface="Arial" pitchFamily="34" charset="0"/>
                <a:cs typeface="Arial" pitchFamily="34" charset="0"/>
              </a:rPr>
              <a:t>組織構</a:t>
            </a:r>
            <a:r>
              <a:rPr lang="ja-JP" altLang="en-US" dirty="0" smtClean="0">
                <a:solidFill>
                  <a:srgbClr val="FF0000"/>
                </a:solidFill>
                <a:latin typeface="Arial" pitchFamily="34" charset="0"/>
                <a:cs typeface="Arial" pitchFamily="34" charset="0"/>
              </a:rPr>
              <a:t>造、代表者の紹介</a:t>
            </a:r>
            <a:endParaRPr lang="en-US" sz="2000" dirty="0" smtClean="0">
              <a:solidFill>
                <a:srgbClr val="FF0000"/>
              </a:solidFill>
              <a:latin typeface="Arial" pitchFamily="34" charset="0"/>
              <a:cs typeface="Arial" pitchFamily="34" charset="0"/>
            </a:endParaRPr>
          </a:p>
          <a:p>
            <a:pPr>
              <a:lnSpc>
                <a:spcPct val="150000"/>
              </a:lnSpc>
            </a:pPr>
            <a:r>
              <a:rPr lang="en-US" sz="2000" dirty="0" smtClean="0">
                <a:latin typeface="Arial" pitchFamily="34" charset="0"/>
                <a:cs typeface="Arial" pitchFamily="34" charset="0"/>
              </a:rPr>
              <a:t>4.  </a:t>
            </a:r>
            <a:r>
              <a:rPr lang="en-US" sz="2000" dirty="0" err="1" smtClean="0">
                <a:latin typeface="Arial" pitchFamily="34" charset="0"/>
                <a:cs typeface="Arial" pitchFamily="34" charset="0"/>
              </a:rPr>
              <a:t>Tổng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gói</a:t>
            </a:r>
            <a:r>
              <a:rPr lang="en-US" sz="2000" dirty="0" smtClean="0">
                <a:latin typeface="Arial" pitchFamily="34" charset="0"/>
                <a:cs typeface="Arial" pitchFamily="34" charset="0"/>
              </a:rPr>
              <a:t> </a:t>
            </a:r>
            <a:r>
              <a:rPr lang="en-US" sz="2000" err="1" smtClean="0">
                <a:latin typeface="Arial" pitchFamily="34" charset="0"/>
                <a:cs typeface="Arial" pitchFamily="34" charset="0"/>
              </a:rPr>
              <a:t>dịch</a:t>
            </a:r>
            <a:r>
              <a:rPr lang="en-US" sz="2000" smtClean="0">
                <a:latin typeface="Arial" pitchFamily="34" charset="0"/>
                <a:cs typeface="Arial" pitchFamily="34" charset="0"/>
              </a:rPr>
              <a:t> </a:t>
            </a:r>
            <a:r>
              <a:rPr lang="en-US" sz="2000" smtClean="0">
                <a:latin typeface="Arial" pitchFamily="34" charset="0"/>
                <a:cs typeface="Arial" pitchFamily="34" charset="0"/>
              </a:rPr>
              <a:t>vụ</a:t>
            </a:r>
            <a:r>
              <a:rPr lang="ja-JP" altLang="en-US" sz="2000" smtClean="0">
                <a:latin typeface="Arial" pitchFamily="34" charset="0"/>
                <a:cs typeface="Arial" pitchFamily="34" charset="0"/>
              </a:rPr>
              <a:t>    </a:t>
            </a:r>
            <a:r>
              <a:rPr lang="ja-JP" altLang="en-US" smtClean="0">
                <a:solidFill>
                  <a:srgbClr val="FF0000"/>
                </a:solidFill>
                <a:latin typeface="Arial" pitchFamily="34" charset="0"/>
                <a:cs typeface="Arial" pitchFamily="34" charset="0"/>
              </a:rPr>
              <a:t>サ</a:t>
            </a:r>
            <a:r>
              <a:rPr lang="ja-JP" altLang="en-US" dirty="0" smtClean="0">
                <a:solidFill>
                  <a:srgbClr val="FF0000"/>
                </a:solidFill>
                <a:latin typeface="Arial" pitchFamily="34" charset="0"/>
                <a:cs typeface="Arial" pitchFamily="34" charset="0"/>
              </a:rPr>
              <a:t>ービスプラン一覧</a:t>
            </a:r>
            <a:endParaRPr lang="en-US" dirty="0">
              <a:solidFill>
                <a:srgbClr val="FF0000"/>
              </a:solidFill>
              <a:latin typeface="Arial" pitchFamily="34" charset="0"/>
              <a:cs typeface="Arial" pitchFamily="34" charset="0"/>
            </a:endParaRPr>
          </a:p>
          <a:p>
            <a:pPr>
              <a:lnSpc>
                <a:spcPct val="150000"/>
              </a:lnSpc>
            </a:pPr>
            <a:r>
              <a:rPr lang="en-US" sz="2000" dirty="0" smtClean="0">
                <a:latin typeface="Arial" pitchFamily="34" charset="0"/>
                <a:cs typeface="Arial" pitchFamily="34" charset="0"/>
              </a:rPr>
              <a:t>5.  </a:t>
            </a:r>
            <a:r>
              <a:rPr lang="en-US" sz="2000" dirty="0" err="1" smtClean="0">
                <a:latin typeface="Arial" pitchFamily="34" charset="0"/>
                <a:cs typeface="Arial" pitchFamily="34" charset="0"/>
              </a:rPr>
              <a:t>Tổng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quan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các</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khuyến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mãi</a:t>
            </a:r>
            <a:r>
              <a:rPr lang="en-US" sz="2000" dirty="0" smtClean="0">
                <a:latin typeface="Arial" pitchFamily="34" charset="0"/>
                <a:cs typeface="Arial" pitchFamily="34" charset="0"/>
              </a:rPr>
              <a:t>, </a:t>
            </a:r>
            <a:r>
              <a:rPr lang="en-US" sz="2000" err="1" smtClean="0">
                <a:latin typeface="Arial" pitchFamily="34" charset="0"/>
                <a:cs typeface="Arial" pitchFamily="34" charset="0"/>
              </a:rPr>
              <a:t>ưu</a:t>
            </a:r>
            <a:r>
              <a:rPr lang="en-US" sz="2000" smtClean="0">
                <a:latin typeface="Arial" pitchFamily="34" charset="0"/>
                <a:cs typeface="Arial" pitchFamily="34" charset="0"/>
              </a:rPr>
              <a:t> </a:t>
            </a:r>
            <a:r>
              <a:rPr lang="en-US" sz="2000" smtClean="0">
                <a:latin typeface="Arial" pitchFamily="34" charset="0"/>
                <a:cs typeface="Arial" pitchFamily="34" charset="0"/>
              </a:rPr>
              <a:t>đãi</a:t>
            </a:r>
            <a:r>
              <a:rPr lang="ja-JP" altLang="en-US" sz="2000" smtClean="0">
                <a:latin typeface="Arial" pitchFamily="34" charset="0"/>
                <a:cs typeface="Arial" pitchFamily="34" charset="0"/>
              </a:rPr>
              <a:t>    </a:t>
            </a:r>
            <a:r>
              <a:rPr lang="ja-JP" altLang="en-US" smtClean="0">
                <a:solidFill>
                  <a:srgbClr val="FF0000"/>
                </a:solidFill>
                <a:latin typeface="Arial" pitchFamily="34" charset="0"/>
                <a:cs typeface="Arial" pitchFamily="34" charset="0"/>
              </a:rPr>
              <a:t>キ</a:t>
            </a:r>
            <a:r>
              <a:rPr lang="ja-JP" altLang="en-US" dirty="0" smtClean="0">
                <a:solidFill>
                  <a:srgbClr val="FF0000"/>
                </a:solidFill>
                <a:latin typeface="Arial" pitchFamily="34" charset="0"/>
                <a:cs typeface="Arial" pitchFamily="34" charset="0"/>
              </a:rPr>
              <a:t>ャンペーン等について</a:t>
            </a:r>
            <a:endParaRPr lang="en-US" sz="2000" dirty="0">
              <a:solidFill>
                <a:srgbClr val="FF0000"/>
              </a:solidFill>
              <a:latin typeface="Arial" pitchFamily="34" charset="0"/>
              <a:cs typeface="Arial" pitchFamily="34" charset="0"/>
            </a:endParaRPr>
          </a:p>
          <a:p>
            <a:pPr>
              <a:lnSpc>
                <a:spcPct val="150000"/>
              </a:lnSpc>
            </a:pPr>
            <a:r>
              <a:rPr lang="en-US" sz="2000" dirty="0" smtClean="0">
                <a:latin typeface="Arial" pitchFamily="34" charset="0"/>
                <a:cs typeface="Arial" pitchFamily="34" charset="0"/>
              </a:rPr>
              <a:t>6.  </a:t>
            </a:r>
            <a:r>
              <a:rPr lang="en-US" sz="2000" dirty="0" err="1" smtClean="0">
                <a:latin typeface="Arial" pitchFamily="34" charset="0"/>
                <a:cs typeface="Arial" pitchFamily="34" charset="0"/>
              </a:rPr>
              <a:t>Vòng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kết</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nối</a:t>
            </a:r>
            <a:r>
              <a:rPr lang="ja-JP" altLang="en-US" sz="2000" dirty="0">
                <a:latin typeface="Arial" pitchFamily="34" charset="0"/>
                <a:cs typeface="Arial" pitchFamily="34" charset="0"/>
              </a:rPr>
              <a:t> </a:t>
            </a:r>
            <a:r>
              <a:rPr lang="en-US" altLang="ja-JP" sz="2000" err="1" smtClean="0">
                <a:latin typeface="Arial" pitchFamily="34" charset="0"/>
                <a:cs typeface="Arial" pitchFamily="34" charset="0"/>
              </a:rPr>
              <a:t>hỗ</a:t>
            </a:r>
            <a:r>
              <a:rPr lang="en-US" altLang="ja-JP" sz="2000" smtClean="0">
                <a:latin typeface="Arial" pitchFamily="34" charset="0"/>
                <a:cs typeface="Arial" pitchFamily="34" charset="0"/>
              </a:rPr>
              <a:t> </a:t>
            </a:r>
            <a:r>
              <a:rPr lang="en-US" altLang="ja-JP" sz="2000" smtClean="0">
                <a:latin typeface="Arial" pitchFamily="34" charset="0"/>
                <a:cs typeface="Arial" pitchFamily="34" charset="0"/>
              </a:rPr>
              <a:t>trợ    </a:t>
            </a:r>
            <a:r>
              <a:rPr lang="ja-JP" altLang="en-US" smtClean="0">
                <a:solidFill>
                  <a:srgbClr val="FF0000"/>
                </a:solidFill>
                <a:latin typeface="Arial" pitchFamily="34" charset="0"/>
                <a:cs typeface="Arial" pitchFamily="34" charset="0"/>
              </a:rPr>
              <a:t>接</a:t>
            </a:r>
            <a:r>
              <a:rPr lang="ja-JP" altLang="en-US" dirty="0" smtClean="0">
                <a:solidFill>
                  <a:srgbClr val="FF0000"/>
                </a:solidFill>
                <a:latin typeface="Arial" pitchFamily="34" charset="0"/>
                <a:cs typeface="Arial" pitchFamily="34" charset="0"/>
              </a:rPr>
              <a:t>続パートナリストー一覧</a:t>
            </a:r>
            <a:endParaRPr lang="en-US" sz="2000" b="1" dirty="0"/>
          </a:p>
          <a:p>
            <a:pPr>
              <a:lnSpc>
                <a:spcPct val="150000"/>
              </a:lnSpc>
            </a:pPr>
            <a:endParaRPr lang="en-US" b="1" dirty="0"/>
          </a:p>
          <a:p>
            <a:pPr>
              <a:lnSpc>
                <a:spcPct val="150000"/>
              </a:lnSpc>
            </a:pPr>
            <a:endParaRPr lang="en-US" b="1" dirty="0"/>
          </a:p>
          <a:p>
            <a:pPr>
              <a:lnSpc>
                <a:spcPct val="150000"/>
              </a:lnSpc>
            </a:pPr>
            <a:endParaRPr lang="en-US" b="1" dirty="0">
              <a:latin typeface="Arial" pitchFamily="34" charset="0"/>
              <a:cs typeface="Arial" pitchFamily="34" charset="0"/>
            </a:endParaRPr>
          </a:p>
          <a:p>
            <a:pPr>
              <a:lnSpc>
                <a:spcPct val="150000"/>
              </a:lnSpc>
            </a:pPr>
            <a:endParaRPr lang="en-US" dirty="0" smtClean="0">
              <a:latin typeface="Arial" pitchFamily="34" charset="0"/>
              <a:cs typeface="Arial" pitchFamily="34" charset="0"/>
            </a:endParaRPr>
          </a:p>
          <a:p>
            <a:pPr>
              <a:lnSpc>
                <a:spcPct val="150000"/>
              </a:lnSpc>
            </a:pP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DF3CD8AA-3C0B-4E2F-99A0-EF8613791524}" type="slidenum">
              <a:rPr lang="en-US" smtClean="0"/>
              <a:pPr/>
              <a:t>2</a:t>
            </a:fld>
            <a:endParaRPr lang="en-US"/>
          </a:p>
        </p:txBody>
      </p:sp>
    </p:spTree>
    <p:extLst>
      <p:ext uri="{BB962C8B-B14F-4D97-AF65-F5344CB8AC3E}">
        <p14:creationId xmlns:p14="http://schemas.microsoft.com/office/powerpoint/2010/main" xmlns="" val="3380795401"/>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arn(inVertical)">
                                      <p:cBhvr>
                                        <p:cTn id="7" dur="500"/>
                                        <p:tgtEl>
                                          <p:spTgt spid="4">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arn(inVertical)">
                                      <p:cBhvr>
                                        <p:cTn id="10" dur="500"/>
                                        <p:tgtEl>
                                          <p:spTgt spid="4">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arn(inVertical)">
                                      <p:cBhvr>
                                        <p:cTn id="13" dur="500"/>
                                        <p:tgtEl>
                                          <p:spTgt spid="4">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arn(inVertical)">
                                      <p:cBhvr>
                                        <p:cTn id="16" dur="500"/>
                                        <p:tgtEl>
                                          <p:spTgt spid="4">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barn(inVertical)">
                                      <p:cBhvr>
                                        <p:cTn id="19" dur="500"/>
                                        <p:tgtEl>
                                          <p:spTgt spid="4">
                                            <p:txEl>
                                              <p:pRg st="7" end="7"/>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arn(inVertical)">
                                      <p:cBhvr>
                                        <p:cTn id="22" dur="500"/>
                                        <p:tgtEl>
                                          <p:spTgt spid="4">
                                            <p:txEl>
                                              <p:pRg st="0" end="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barn(inVertical)">
                                      <p:cBhvr>
                                        <p:cTn id="25" dur="500"/>
                                        <p:tgtEl>
                                          <p:spTgt spid="4">
                                            <p:txEl>
                                              <p:pRg st="1" end="1"/>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F3CD8AA-3C0B-4E2F-99A0-EF8613791524}" type="slidenum">
              <a:rPr lang="en-US" smtClean="0"/>
              <a:pPr/>
              <a:t>3</a:t>
            </a:fld>
            <a:endParaRPr lang="en-US"/>
          </a:p>
        </p:txBody>
      </p:sp>
      <p:sp>
        <p:nvSpPr>
          <p:cNvPr id="2" name="Title 1"/>
          <p:cNvSpPr>
            <a:spLocks noGrp="1"/>
          </p:cNvSpPr>
          <p:nvPr>
            <p:ph type="title" idx="4294967295"/>
          </p:nvPr>
        </p:nvSpPr>
        <p:spPr>
          <a:xfrm>
            <a:off x="0" y="0"/>
            <a:ext cx="8229600" cy="762000"/>
          </a:xfrm>
        </p:spPr>
        <p:txBody>
          <a:bodyPr>
            <a:normAutofit/>
          </a:bodyPr>
          <a:lstStyle/>
          <a:p>
            <a:pPr marL="400050" indent="-400050" algn="l"/>
            <a:r>
              <a:rPr lang="en-US" sz="2000" b="1" dirty="0" smtClean="0">
                <a:latin typeface="Arial" pitchFamily="34" charset="0"/>
                <a:cs typeface="Arial" pitchFamily="34" charset="0"/>
              </a:rPr>
              <a:t>1. </a:t>
            </a:r>
            <a:r>
              <a:rPr lang="en-US" sz="2000" b="1" dirty="0" err="1">
                <a:latin typeface="Arial" pitchFamily="34" charset="0"/>
                <a:cs typeface="Arial" pitchFamily="34" charset="0"/>
              </a:rPr>
              <a:t>Lịch</a:t>
            </a:r>
            <a:r>
              <a:rPr lang="en-US" sz="2000" b="1" dirty="0">
                <a:latin typeface="Arial" pitchFamily="34" charset="0"/>
                <a:cs typeface="Arial" pitchFamily="34" charset="0"/>
              </a:rPr>
              <a:t> </a:t>
            </a:r>
            <a:r>
              <a:rPr lang="en-US" sz="2000" b="1" dirty="0" err="1">
                <a:latin typeface="Arial" pitchFamily="34" charset="0"/>
                <a:cs typeface="Arial" pitchFamily="34" charset="0"/>
              </a:rPr>
              <a:t>sử</a:t>
            </a:r>
            <a:r>
              <a:rPr lang="en-US" sz="2000" b="1" dirty="0">
                <a:latin typeface="Arial" pitchFamily="34" charset="0"/>
                <a:cs typeface="Arial" pitchFamily="34" charset="0"/>
              </a:rPr>
              <a:t> </a:t>
            </a:r>
            <a:r>
              <a:rPr lang="en-US" sz="2000" b="1" dirty="0" err="1">
                <a:latin typeface="Arial" pitchFamily="34" charset="0"/>
                <a:cs typeface="Arial" pitchFamily="34" charset="0"/>
              </a:rPr>
              <a:t>thành</a:t>
            </a:r>
            <a:r>
              <a:rPr lang="en-US" sz="2000" b="1" dirty="0">
                <a:latin typeface="Arial" pitchFamily="34" charset="0"/>
                <a:cs typeface="Arial" pitchFamily="34" charset="0"/>
              </a:rPr>
              <a:t> </a:t>
            </a:r>
            <a:r>
              <a:rPr lang="en-US" sz="2000" b="1" dirty="0" err="1">
                <a:latin typeface="Arial" pitchFamily="34" charset="0"/>
                <a:cs typeface="Arial" pitchFamily="34" charset="0"/>
              </a:rPr>
              <a:t>lập</a:t>
            </a:r>
            <a:r>
              <a:rPr lang="en-US" sz="2000" b="1" dirty="0">
                <a:latin typeface="Arial" pitchFamily="34" charset="0"/>
                <a:cs typeface="Arial" pitchFamily="34" charset="0"/>
              </a:rPr>
              <a:t> </a:t>
            </a:r>
            <a:r>
              <a:rPr lang="en-US" sz="2000" b="1" dirty="0" err="1">
                <a:latin typeface="Arial" pitchFamily="34" charset="0"/>
                <a:cs typeface="Arial" pitchFamily="34" charset="0"/>
              </a:rPr>
              <a:t>và</a:t>
            </a:r>
            <a:r>
              <a:rPr lang="en-US" sz="2000" b="1" dirty="0">
                <a:latin typeface="Arial" pitchFamily="34" charset="0"/>
                <a:cs typeface="Arial" pitchFamily="34" charset="0"/>
              </a:rPr>
              <a:t> </a:t>
            </a:r>
            <a:r>
              <a:rPr lang="en-US" sz="2000" b="1" dirty="0" err="1">
                <a:latin typeface="Arial" pitchFamily="34" charset="0"/>
                <a:cs typeface="Arial" pitchFamily="34" charset="0"/>
              </a:rPr>
              <a:t>phát</a:t>
            </a:r>
            <a:r>
              <a:rPr lang="en-US" sz="2000" b="1" dirty="0">
                <a:latin typeface="Arial" pitchFamily="34" charset="0"/>
                <a:cs typeface="Arial" pitchFamily="34" charset="0"/>
              </a:rPr>
              <a:t> </a:t>
            </a:r>
            <a:r>
              <a:rPr lang="en-US" sz="2000" b="1" dirty="0" err="1">
                <a:latin typeface="Arial" pitchFamily="34" charset="0"/>
                <a:cs typeface="Arial" pitchFamily="34" charset="0"/>
              </a:rPr>
              <a:t>triển</a:t>
            </a:r>
            <a:r>
              <a:rPr lang="ja-JP" altLang="en-US" sz="2000" b="1" dirty="0">
                <a:latin typeface="Arial" pitchFamily="34" charset="0"/>
                <a:cs typeface="Arial" pitchFamily="34" charset="0"/>
              </a:rPr>
              <a:t>　</a:t>
            </a:r>
            <a:r>
              <a:rPr lang="ja-JP" altLang="en-US" sz="1800" b="1" dirty="0">
                <a:solidFill>
                  <a:srgbClr val="FF0000"/>
                </a:solidFill>
                <a:latin typeface="Arial" pitchFamily="34" charset="0"/>
                <a:cs typeface="Arial" pitchFamily="34" charset="0"/>
              </a:rPr>
              <a:t>設立及び発展の歴</a:t>
            </a:r>
            <a:r>
              <a:rPr lang="ja-JP" altLang="en-US" sz="1800" b="1" dirty="0" smtClean="0">
                <a:solidFill>
                  <a:srgbClr val="FF0000"/>
                </a:solidFill>
                <a:latin typeface="Arial" pitchFamily="34" charset="0"/>
                <a:cs typeface="Arial" pitchFamily="34" charset="0"/>
              </a:rPr>
              <a:t>史</a:t>
            </a:r>
            <a:endParaRPr lang="en-US" sz="2000" b="1" dirty="0" smtClean="0">
              <a:latin typeface="Arial" pitchFamily="34" charset="0"/>
              <a:cs typeface="Arial" pitchFamily="34" charset="0"/>
            </a:endParaRPr>
          </a:p>
        </p:txBody>
      </p:sp>
      <p:sp>
        <p:nvSpPr>
          <p:cNvPr id="4" name="TextBox 3"/>
          <p:cNvSpPr txBox="1"/>
          <p:nvPr/>
        </p:nvSpPr>
        <p:spPr>
          <a:xfrm>
            <a:off x="381000" y="914400"/>
            <a:ext cx="7467600" cy="553998"/>
          </a:xfrm>
          <a:prstGeom prst="rect">
            <a:avLst/>
          </a:prstGeom>
          <a:noFill/>
        </p:spPr>
        <p:txBody>
          <a:bodyPr wrap="square" rtlCol="0">
            <a:spAutoFit/>
          </a:bodyPr>
          <a:lstStyle/>
          <a:p>
            <a:pPr>
              <a:lnSpc>
                <a:spcPct val="150000"/>
              </a:lnSpc>
            </a:pPr>
            <a:r>
              <a:rPr lang="en-US" sz="2000" b="1" dirty="0" smtClean="0">
                <a:latin typeface="Arial" pitchFamily="34" charset="0"/>
                <a:cs typeface="Arial" pitchFamily="34" charset="0"/>
              </a:rPr>
              <a:t>1.1 </a:t>
            </a:r>
            <a:r>
              <a:rPr lang="en-US" sz="2000" b="1" dirty="0" err="1" smtClean="0">
                <a:latin typeface="Arial" pitchFamily="34" charset="0"/>
                <a:cs typeface="Arial" pitchFamily="34" charset="0"/>
              </a:rPr>
              <a:t>Mục</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đích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thành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lập</a:t>
            </a:r>
            <a:r>
              <a:rPr lang="en-US" sz="2000" b="1" dirty="0" smtClean="0">
                <a:latin typeface="Arial" pitchFamily="34" charset="0"/>
                <a:cs typeface="Arial" pitchFamily="34" charset="0"/>
              </a:rPr>
              <a:t> </a:t>
            </a:r>
            <a:r>
              <a:rPr lang="ja-JP" altLang="en-US" b="1" dirty="0" smtClean="0">
                <a:solidFill>
                  <a:srgbClr val="FF0000"/>
                </a:solidFill>
                <a:latin typeface="Arial" pitchFamily="34" charset="0"/>
                <a:cs typeface="Arial" pitchFamily="34" charset="0"/>
              </a:rPr>
              <a:t>設</a:t>
            </a:r>
            <a:r>
              <a:rPr lang="ja-JP" altLang="en-US" b="1" dirty="0">
                <a:solidFill>
                  <a:srgbClr val="FF0000"/>
                </a:solidFill>
                <a:latin typeface="Arial" pitchFamily="34" charset="0"/>
                <a:cs typeface="Arial" pitchFamily="34" charset="0"/>
              </a:rPr>
              <a:t>立目的</a:t>
            </a:r>
            <a:endParaRPr lang="en-US" b="1" dirty="0">
              <a:latin typeface="Arial" pitchFamily="34" charset="0"/>
              <a:cs typeface="Arial" pitchFamily="34" charset="0"/>
            </a:endParaRPr>
          </a:p>
        </p:txBody>
      </p:sp>
      <p:sp>
        <p:nvSpPr>
          <p:cNvPr id="3" name="TextBox 2"/>
          <p:cNvSpPr txBox="1"/>
          <p:nvPr/>
        </p:nvSpPr>
        <p:spPr>
          <a:xfrm>
            <a:off x="457200" y="1447800"/>
            <a:ext cx="7848600" cy="4478149"/>
          </a:xfrm>
          <a:prstGeom prst="rect">
            <a:avLst/>
          </a:prstGeom>
          <a:noFill/>
        </p:spPr>
        <p:txBody>
          <a:bodyPr wrap="square" rtlCol="0">
            <a:spAutoFit/>
          </a:bodyPr>
          <a:lstStyle/>
          <a:p>
            <a:pPr marL="285750" indent="-285750">
              <a:lnSpc>
                <a:spcPct val="150000"/>
              </a:lnSpc>
              <a:buFontTx/>
              <a:buChar char="-"/>
            </a:pPr>
            <a:r>
              <a:rPr lang="en-US" dirty="0" err="1" smtClean="0">
                <a:latin typeface="Arial" pitchFamily="34" charset="0"/>
                <a:cs typeface="Arial" pitchFamily="34" charset="0"/>
              </a:rPr>
              <a:t>Bắt</a:t>
            </a:r>
            <a:r>
              <a:rPr lang="en-US" dirty="0" smtClean="0">
                <a:latin typeface="Arial" pitchFamily="34" charset="0"/>
                <a:cs typeface="Arial" pitchFamily="34" charset="0"/>
              </a:rPr>
              <a:t> </a:t>
            </a:r>
            <a:r>
              <a:rPr lang="en-US" dirty="0" err="1" smtClean="0">
                <a:latin typeface="Arial" pitchFamily="34" charset="0"/>
                <a:cs typeface="Arial" pitchFamily="34" charset="0"/>
              </a:rPr>
              <a:t>đầu</a:t>
            </a:r>
            <a:r>
              <a:rPr lang="en-US" dirty="0" smtClean="0">
                <a:latin typeface="Arial" pitchFamily="34" charset="0"/>
                <a:cs typeface="Arial" pitchFamily="34" charset="0"/>
              </a:rPr>
              <a:t> </a:t>
            </a:r>
            <a:r>
              <a:rPr lang="en-US" dirty="0" err="1" smtClean="0">
                <a:latin typeface="Arial" pitchFamily="34" charset="0"/>
                <a:cs typeface="Arial" pitchFamily="34" charset="0"/>
              </a:rPr>
              <a:t>bằng</a:t>
            </a:r>
            <a:r>
              <a:rPr lang="en-US" dirty="0" smtClean="0">
                <a:latin typeface="Arial" pitchFamily="34" charset="0"/>
                <a:cs typeface="Arial" pitchFamily="34" charset="0"/>
              </a:rPr>
              <a:t> </a:t>
            </a:r>
            <a:r>
              <a:rPr lang="en-US" dirty="0" err="1" smtClean="0">
                <a:latin typeface="Arial" pitchFamily="34" charset="0"/>
                <a:cs typeface="Arial" pitchFamily="34" charset="0"/>
              </a:rPr>
              <a:t>nhận</a:t>
            </a:r>
            <a:r>
              <a:rPr lang="en-US" dirty="0" smtClean="0">
                <a:latin typeface="Arial" pitchFamily="34" charset="0"/>
                <a:cs typeface="Arial" pitchFamily="34" charset="0"/>
              </a:rPr>
              <a:t> </a:t>
            </a:r>
            <a:r>
              <a:rPr lang="en-US" dirty="0" err="1" smtClean="0">
                <a:latin typeface="Arial" pitchFamily="34" charset="0"/>
                <a:cs typeface="Arial" pitchFamily="34" charset="0"/>
              </a:rPr>
              <a:t>thức</a:t>
            </a:r>
            <a:r>
              <a:rPr lang="en-US" dirty="0" smtClean="0">
                <a:latin typeface="Arial" pitchFamily="34" charset="0"/>
                <a:cs typeface="Arial" pitchFamily="34" charset="0"/>
              </a:rPr>
              <a:t> </a:t>
            </a:r>
            <a:r>
              <a:rPr lang="en-US" dirty="0" err="1" smtClean="0">
                <a:latin typeface="Arial" pitchFamily="34" charset="0"/>
                <a:cs typeface="Arial" pitchFamily="34" charset="0"/>
              </a:rPr>
              <a:t>rõ</a:t>
            </a:r>
            <a:r>
              <a:rPr lang="en-US" dirty="0" smtClean="0">
                <a:latin typeface="Arial" pitchFamily="34" charset="0"/>
                <a:cs typeface="Arial" pitchFamily="34" charset="0"/>
              </a:rPr>
              <a:t> </a:t>
            </a:r>
            <a:r>
              <a:rPr lang="en-US" dirty="0" err="1" smtClean="0">
                <a:latin typeface="Arial" pitchFamily="34" charset="0"/>
                <a:cs typeface="Arial" pitchFamily="34" charset="0"/>
              </a:rPr>
              <a:t>những</a:t>
            </a:r>
            <a:r>
              <a:rPr lang="en-US" dirty="0" smtClean="0">
                <a:latin typeface="Arial" pitchFamily="34" charset="0"/>
                <a:cs typeface="Arial" pitchFamily="34" charset="0"/>
              </a:rPr>
              <a:t> </a:t>
            </a:r>
            <a:r>
              <a:rPr lang="en-US" dirty="0" err="1" smtClean="0">
                <a:latin typeface="Arial" pitchFamily="34" charset="0"/>
                <a:cs typeface="Arial" pitchFamily="34" charset="0"/>
              </a:rPr>
              <a:t>khó</a:t>
            </a:r>
            <a:r>
              <a:rPr lang="en-US" dirty="0" smtClean="0">
                <a:latin typeface="Arial" pitchFamily="34" charset="0"/>
                <a:cs typeface="Arial" pitchFamily="34" charset="0"/>
              </a:rPr>
              <a:t> </a:t>
            </a:r>
            <a:r>
              <a:rPr lang="en-US" dirty="0" err="1" smtClean="0">
                <a:latin typeface="Arial" pitchFamily="34" charset="0"/>
                <a:cs typeface="Arial" pitchFamily="34" charset="0"/>
              </a:rPr>
              <a:t>khăn</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khâu</a:t>
            </a:r>
            <a:r>
              <a:rPr lang="en-US" dirty="0" smtClean="0">
                <a:latin typeface="Arial" pitchFamily="34" charset="0"/>
                <a:cs typeface="Arial" pitchFamily="34" charset="0"/>
              </a:rPr>
              <a:t> </a:t>
            </a:r>
            <a:r>
              <a:rPr lang="en-US" dirty="0" err="1" smtClean="0">
                <a:latin typeface="Arial" pitchFamily="34" charset="0"/>
                <a:cs typeface="Arial" pitchFamily="34" charset="0"/>
              </a:rPr>
              <a:t>tìm</a:t>
            </a:r>
            <a:r>
              <a:rPr lang="en-US" dirty="0" smtClean="0">
                <a:latin typeface="Arial" pitchFamily="34" charset="0"/>
                <a:cs typeface="Arial" pitchFamily="34" charset="0"/>
              </a:rPr>
              <a:t> </a:t>
            </a:r>
            <a:r>
              <a:rPr lang="en-US" dirty="0" err="1" smtClean="0">
                <a:latin typeface="Arial" pitchFamily="34" charset="0"/>
                <a:cs typeface="Arial" pitchFamily="34" charset="0"/>
              </a:rPr>
              <a:t>việc</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sinh</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vừa</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a:t>
            </a:r>
            <a:r>
              <a:rPr lang="en-US" dirty="0" err="1" smtClean="0">
                <a:latin typeface="Arial" pitchFamily="34" charset="0"/>
                <a:cs typeface="Arial" pitchFamily="34" charset="0"/>
              </a:rPr>
              <a:t>trường</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dựa</a:t>
            </a:r>
            <a:r>
              <a:rPr lang="en-US" dirty="0" smtClean="0">
                <a:latin typeface="Arial" pitchFamily="34" charset="0"/>
                <a:cs typeface="Arial" pitchFamily="34" charset="0"/>
              </a:rPr>
              <a:t> </a:t>
            </a:r>
            <a:r>
              <a:rPr lang="en-US" dirty="0" err="1" smtClean="0">
                <a:latin typeface="Arial" pitchFamily="34" charset="0"/>
                <a:cs typeface="Arial" pitchFamily="34" charset="0"/>
              </a:rPr>
              <a:t>trên</a:t>
            </a:r>
            <a:r>
              <a:rPr lang="en-US" dirty="0" smtClean="0">
                <a:latin typeface="Arial" pitchFamily="34" charset="0"/>
                <a:cs typeface="Arial" pitchFamily="34" charset="0"/>
              </a:rPr>
              <a:t> </a:t>
            </a:r>
            <a:r>
              <a:rPr lang="en-US" dirty="0" err="1" smtClean="0">
                <a:latin typeface="Arial" pitchFamily="34" charset="0"/>
                <a:cs typeface="Arial" pitchFamily="34" charset="0"/>
              </a:rPr>
              <a:t>mong</a:t>
            </a:r>
            <a:r>
              <a:rPr lang="en-US" dirty="0" smtClean="0">
                <a:latin typeface="Arial" pitchFamily="34" charset="0"/>
                <a:cs typeface="Arial" pitchFamily="34" charset="0"/>
              </a:rPr>
              <a:t> </a:t>
            </a:r>
            <a:r>
              <a:rPr lang="en-US" dirty="0" err="1" smtClean="0">
                <a:latin typeface="Arial" pitchFamily="34" charset="0"/>
                <a:cs typeface="Arial" pitchFamily="34" charset="0"/>
              </a:rPr>
              <a:t>muốn</a:t>
            </a:r>
            <a:r>
              <a:rPr lang="en-US" dirty="0" smtClean="0">
                <a:latin typeface="Arial" pitchFamily="34" charset="0"/>
                <a:cs typeface="Arial" pitchFamily="34" charset="0"/>
              </a:rPr>
              <a:t> </a:t>
            </a:r>
            <a:r>
              <a:rPr lang="en-US" dirty="0" err="1" smtClean="0">
                <a:latin typeface="Arial" pitchFamily="34" charset="0"/>
                <a:cs typeface="Arial" pitchFamily="34" charset="0"/>
              </a:rPr>
              <a:t>tạo</a:t>
            </a:r>
            <a:r>
              <a:rPr lang="en-US" dirty="0" smtClean="0">
                <a:latin typeface="Arial" pitchFamily="34" charset="0"/>
                <a:cs typeface="Arial" pitchFamily="34" charset="0"/>
              </a:rPr>
              <a:t> </a:t>
            </a:r>
            <a:r>
              <a:rPr lang="en-US" dirty="0" err="1" smtClean="0">
                <a:latin typeface="Arial" pitchFamily="34" charset="0"/>
                <a:cs typeface="Arial" pitchFamily="34" charset="0"/>
              </a:rPr>
              <a:t>ra</a:t>
            </a:r>
            <a:r>
              <a:rPr lang="en-US" dirty="0" smtClean="0">
                <a:latin typeface="Arial" pitchFamily="34" charset="0"/>
                <a:cs typeface="Arial" pitchFamily="34" charset="0"/>
              </a:rPr>
              <a:t> 1 </a:t>
            </a:r>
            <a:r>
              <a:rPr lang="en-US" dirty="0" err="1" smtClean="0">
                <a:latin typeface="Arial" pitchFamily="34" charset="0"/>
                <a:cs typeface="Arial" pitchFamily="34" charset="0"/>
              </a:rPr>
              <a:t>cầu</a:t>
            </a:r>
            <a:r>
              <a:rPr lang="en-US" dirty="0" smtClean="0">
                <a:latin typeface="Arial" pitchFamily="34" charset="0"/>
                <a:cs typeface="Arial" pitchFamily="34" charset="0"/>
              </a:rPr>
              <a:t> </a:t>
            </a:r>
            <a:r>
              <a:rPr lang="en-US" err="1" smtClean="0">
                <a:latin typeface="Arial" pitchFamily="34" charset="0"/>
                <a:cs typeface="Arial" pitchFamily="34" charset="0"/>
              </a:rPr>
              <a:t>nối</a:t>
            </a:r>
            <a:r>
              <a:rPr lang="en-US" smtClean="0">
                <a:latin typeface="Arial" pitchFamily="34" charset="0"/>
                <a:cs typeface="Arial" pitchFamily="34" charset="0"/>
              </a:rPr>
              <a:t>  </a:t>
            </a:r>
            <a:r>
              <a:rPr lang="en-US" smtClean="0">
                <a:latin typeface="Arial" pitchFamily="34" charset="0"/>
                <a:cs typeface="Arial" pitchFamily="34" charset="0"/>
              </a:rPr>
              <a:t>NHẬT- </a:t>
            </a:r>
            <a:r>
              <a:rPr lang="en-US" dirty="0" smtClean="0">
                <a:latin typeface="Arial" pitchFamily="34" charset="0"/>
                <a:cs typeface="Arial" pitchFamily="34" charset="0"/>
              </a:rPr>
              <a:t>VIỆT hay </a:t>
            </a:r>
            <a:r>
              <a:rPr lang="en-US" dirty="0" err="1" smtClean="0">
                <a:latin typeface="Arial" pitchFamily="34" charset="0"/>
                <a:cs typeface="Arial" pitchFamily="34" charset="0"/>
              </a:rPr>
              <a:t>nói</a:t>
            </a:r>
            <a:r>
              <a:rPr lang="en-US" dirty="0" smtClean="0">
                <a:latin typeface="Arial" pitchFamily="34" charset="0"/>
                <a:cs typeface="Arial" pitchFamily="34" charset="0"/>
              </a:rPr>
              <a:t> </a:t>
            </a:r>
            <a:r>
              <a:rPr lang="en-US" dirty="0" err="1" smtClean="0">
                <a:latin typeface="Arial" pitchFamily="34" charset="0"/>
                <a:cs typeface="Arial" pitchFamily="34" charset="0"/>
              </a:rPr>
              <a:t>ngắn</a:t>
            </a:r>
            <a:r>
              <a:rPr lang="en-US" dirty="0">
                <a:latin typeface="Arial" pitchFamily="34" charset="0"/>
                <a:cs typeface="Arial" pitchFamily="34" charset="0"/>
              </a:rPr>
              <a:t> </a:t>
            </a:r>
            <a:r>
              <a:rPr lang="en-US" dirty="0" err="1" smtClean="0">
                <a:latin typeface="Arial" pitchFamily="34" charset="0"/>
                <a:cs typeface="Arial" pitchFamily="34" charset="0"/>
              </a:rPr>
              <a:t>gọn</a:t>
            </a:r>
            <a:r>
              <a:rPr lang="en-US" dirty="0" smtClean="0">
                <a:latin typeface="Arial" pitchFamily="34" charset="0"/>
                <a:cs typeface="Arial" pitchFamily="34" charset="0"/>
              </a:rPr>
              <a:t> </a:t>
            </a:r>
            <a:r>
              <a:rPr lang="en-US" dirty="0" err="1" smtClean="0">
                <a:latin typeface="Arial" pitchFamily="34" charset="0"/>
                <a:cs typeface="Arial" pitchFamily="34" charset="0"/>
              </a:rPr>
              <a:t>hơn</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1 </a:t>
            </a:r>
            <a:r>
              <a:rPr lang="en-US" dirty="0" err="1" smtClean="0">
                <a:latin typeface="Arial" pitchFamily="34" charset="0"/>
                <a:cs typeface="Arial" pitchFamily="34" charset="0"/>
              </a:rPr>
              <a:t>cộng</a:t>
            </a:r>
            <a:r>
              <a:rPr lang="en-US" dirty="0" smtClean="0">
                <a:latin typeface="Arial" pitchFamily="34" charset="0"/>
                <a:cs typeface="Arial" pitchFamily="34" charset="0"/>
              </a:rPr>
              <a:t> </a:t>
            </a:r>
            <a:r>
              <a:rPr lang="en-US" dirty="0" err="1" smtClean="0">
                <a:latin typeface="Arial" pitchFamily="34" charset="0"/>
                <a:cs typeface="Arial" pitchFamily="34" charset="0"/>
              </a:rPr>
              <a:t>đồng</a:t>
            </a:r>
            <a:r>
              <a:rPr lang="en-US" dirty="0" smtClean="0">
                <a:latin typeface="Arial" pitchFamily="34" charset="0"/>
                <a:cs typeface="Arial" pitchFamily="34" charset="0"/>
              </a:rPr>
              <a:t> </a:t>
            </a:r>
            <a:r>
              <a:rPr lang="en-US" dirty="0" err="1" smtClean="0">
                <a:latin typeface="Arial" pitchFamily="34" charset="0"/>
                <a:cs typeface="Arial" pitchFamily="34" charset="0"/>
              </a:rPr>
              <a:t>nhân</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tiếng</a:t>
            </a:r>
            <a:r>
              <a:rPr lang="en-US" dirty="0" smtClean="0">
                <a:latin typeface="Arial" pitchFamily="34" charset="0"/>
                <a:cs typeface="Arial" pitchFamily="34" charset="0"/>
              </a:rPr>
              <a:t> </a:t>
            </a:r>
            <a:r>
              <a:rPr lang="en-US" dirty="0" err="1" smtClean="0">
                <a:latin typeface="Arial" pitchFamily="34" charset="0"/>
                <a:cs typeface="Arial" pitchFamily="34" charset="0"/>
              </a:rPr>
              <a:t>Nhật</a:t>
            </a:r>
            <a:r>
              <a:rPr lang="en-US" dirty="0" smtClean="0">
                <a:latin typeface="Arial" pitchFamily="34" charset="0"/>
                <a:cs typeface="Arial" pitchFamily="34" charset="0"/>
              </a:rPr>
              <a:t> </a:t>
            </a:r>
            <a:r>
              <a:rPr lang="en-US" dirty="0" err="1" smtClean="0">
                <a:latin typeface="Arial" pitchFamily="34" charset="0"/>
                <a:cs typeface="Arial" pitchFamily="34" charset="0"/>
              </a:rPr>
              <a:t>giữa</a:t>
            </a:r>
            <a:r>
              <a:rPr lang="en-US" dirty="0" smtClean="0">
                <a:latin typeface="Arial" pitchFamily="34" charset="0"/>
                <a:cs typeface="Arial" pitchFamily="34" charset="0"/>
              </a:rPr>
              <a:t> </a:t>
            </a:r>
            <a:r>
              <a:rPr lang="en-US" dirty="0" err="1" smtClean="0">
                <a:latin typeface="Arial" pitchFamily="34" charset="0"/>
                <a:cs typeface="Arial" pitchFamily="34" charset="0"/>
              </a:rPr>
              <a:t>người</a:t>
            </a:r>
            <a:r>
              <a:rPr lang="en-US" dirty="0" smtClean="0">
                <a:latin typeface="Arial" pitchFamily="34" charset="0"/>
                <a:cs typeface="Arial" pitchFamily="34" charset="0"/>
              </a:rPr>
              <a:t> </a:t>
            </a:r>
            <a:r>
              <a:rPr lang="en-US" dirty="0" err="1" smtClean="0">
                <a:latin typeface="Arial" pitchFamily="34" charset="0"/>
                <a:cs typeface="Arial" pitchFamily="34" charset="0"/>
              </a:rPr>
              <a:t>tìm</a:t>
            </a:r>
            <a:r>
              <a:rPr lang="en-US" dirty="0" smtClean="0">
                <a:latin typeface="Arial" pitchFamily="34" charset="0"/>
                <a:cs typeface="Arial" pitchFamily="34" charset="0"/>
              </a:rPr>
              <a:t> </a:t>
            </a:r>
            <a:r>
              <a:rPr lang="en-US" dirty="0" err="1" smtClean="0">
                <a:latin typeface="Arial" pitchFamily="34" charset="0"/>
                <a:cs typeface="Arial" pitchFamily="34" charset="0"/>
              </a:rPr>
              <a:t>việc</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nhà</a:t>
            </a:r>
            <a:r>
              <a:rPr lang="en-US" dirty="0" smtClean="0">
                <a:latin typeface="Arial" pitchFamily="34" charset="0"/>
                <a:cs typeface="Arial" pitchFamily="34" charset="0"/>
              </a:rPr>
              <a:t>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ngày</a:t>
            </a:r>
            <a:r>
              <a:rPr lang="en-US" dirty="0" smtClean="0">
                <a:latin typeface="Arial" pitchFamily="34" charset="0"/>
                <a:cs typeface="Arial" pitchFamily="34" charset="0"/>
              </a:rPr>
              <a:t> 14 /7/2012 </a:t>
            </a:r>
            <a:r>
              <a:rPr lang="en-US" dirty="0" err="1" smtClean="0">
                <a:latin typeface="Arial" pitchFamily="34" charset="0"/>
                <a:cs typeface="Arial" pitchFamily="34" charset="0"/>
              </a:rPr>
              <a:t>chúng</a:t>
            </a:r>
            <a:r>
              <a:rPr lang="en-US" dirty="0" smtClean="0">
                <a:latin typeface="Arial" pitchFamily="34" charset="0"/>
                <a:cs typeface="Arial" pitchFamily="34" charset="0"/>
              </a:rPr>
              <a:t> </a:t>
            </a:r>
            <a:r>
              <a:rPr lang="en-US" dirty="0" err="1" smtClean="0">
                <a:latin typeface="Arial" pitchFamily="34" charset="0"/>
                <a:cs typeface="Arial" pitchFamily="34" charset="0"/>
              </a:rPr>
              <a:t>tôi</a:t>
            </a:r>
            <a:r>
              <a:rPr lang="en-US" dirty="0" smtClean="0">
                <a:latin typeface="Arial" pitchFamily="34" charset="0"/>
                <a:cs typeface="Arial" pitchFamily="34" charset="0"/>
              </a:rPr>
              <a:t>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dirty="0" err="1" smtClean="0">
                <a:latin typeface="Arial" pitchFamily="34" charset="0"/>
                <a:cs typeface="Arial" pitchFamily="34" charset="0"/>
              </a:rPr>
              <a:t>đi</a:t>
            </a:r>
            <a:r>
              <a:rPr lang="en-US" dirty="0" smtClean="0">
                <a:latin typeface="Arial" pitchFamily="34" charset="0"/>
                <a:cs typeface="Arial" pitchFamily="34" charset="0"/>
              </a:rPr>
              <a:t> </a:t>
            </a:r>
            <a:r>
              <a:rPr lang="en-US" dirty="0" err="1" smtClean="0">
                <a:latin typeface="Arial" pitchFamily="34" charset="0"/>
                <a:cs typeface="Arial" pitchFamily="34" charset="0"/>
              </a:rPr>
              <a:t>đến</a:t>
            </a:r>
            <a:r>
              <a:rPr lang="en-US" dirty="0" smtClean="0">
                <a:latin typeface="Arial" pitchFamily="34" charset="0"/>
                <a:cs typeface="Arial" pitchFamily="34" charset="0"/>
              </a:rPr>
              <a:t> </a:t>
            </a:r>
            <a:r>
              <a:rPr lang="en-US" dirty="0" err="1" smtClean="0">
                <a:latin typeface="Arial" pitchFamily="34" charset="0"/>
                <a:cs typeface="Arial" pitchFamily="34" charset="0"/>
              </a:rPr>
              <a:t>quyết</a:t>
            </a:r>
            <a:r>
              <a:rPr lang="en-US" dirty="0" smtClean="0">
                <a:latin typeface="Arial" pitchFamily="34" charset="0"/>
                <a:cs typeface="Arial" pitchFamily="34" charset="0"/>
              </a:rPr>
              <a:t> </a:t>
            </a:r>
            <a:r>
              <a:rPr lang="en-US" dirty="0" err="1" smtClean="0">
                <a:latin typeface="Arial" pitchFamily="34" charset="0"/>
                <a:cs typeface="Arial" pitchFamily="34" charset="0"/>
              </a:rPr>
              <a:t>định</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a:t>
            </a:r>
            <a:r>
              <a:rPr lang="en-US" dirty="0" err="1" smtClean="0">
                <a:latin typeface="Arial" pitchFamily="34" charset="0"/>
                <a:cs typeface="Arial" pitchFamily="34" charset="0"/>
              </a:rPr>
              <a:t>trang</a:t>
            </a:r>
            <a:r>
              <a:rPr lang="en-US" dirty="0" smtClean="0">
                <a:latin typeface="Arial" pitchFamily="34" charset="0"/>
                <a:cs typeface="Arial" pitchFamily="34" charset="0"/>
              </a:rPr>
              <a:t> </a:t>
            </a:r>
            <a:r>
              <a:rPr lang="en-US" dirty="0" err="1" smtClean="0">
                <a:latin typeface="Arial" pitchFamily="34" charset="0"/>
                <a:cs typeface="Arial" pitchFamily="34" charset="0"/>
              </a:rPr>
              <a:t>facebook</a:t>
            </a:r>
            <a:r>
              <a:rPr lang="en-US" dirty="0" smtClean="0">
                <a:latin typeface="Arial" pitchFamily="34" charset="0"/>
                <a:cs typeface="Arial" pitchFamily="34" charset="0"/>
              </a:rPr>
              <a:t> </a:t>
            </a:r>
            <a:r>
              <a:rPr lang="en-US" dirty="0" err="1" smtClean="0">
                <a:latin typeface="Arial" pitchFamily="34" charset="0"/>
                <a:cs typeface="Arial" pitchFamily="34" charset="0"/>
              </a:rPr>
              <a:t>Tuyển</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a:t>
            </a:r>
            <a:r>
              <a:rPr lang="en-US" dirty="0" err="1" smtClean="0">
                <a:latin typeface="Arial" pitchFamily="34" charset="0"/>
                <a:cs typeface="Arial" pitchFamily="34" charset="0"/>
              </a:rPr>
              <a:t>Nhân</a:t>
            </a:r>
            <a:r>
              <a:rPr lang="en-US" dirty="0" smtClean="0">
                <a:latin typeface="Arial" pitchFamily="34" charset="0"/>
                <a:cs typeface="Arial" pitchFamily="34" charset="0"/>
              </a:rPr>
              <a:t> </a:t>
            </a:r>
            <a:r>
              <a:rPr lang="en-US" dirty="0" err="1" smtClean="0">
                <a:latin typeface="Arial" pitchFamily="34" charset="0"/>
                <a:cs typeface="Arial" pitchFamily="34" charset="0"/>
              </a:rPr>
              <a:t>Sự</a:t>
            </a:r>
            <a:r>
              <a:rPr lang="en-US" dirty="0" smtClean="0">
                <a:latin typeface="Arial" pitchFamily="34" charset="0"/>
                <a:cs typeface="Arial" pitchFamily="34" charset="0"/>
              </a:rPr>
              <a:t> </a:t>
            </a:r>
            <a:r>
              <a:rPr lang="en-US" dirty="0" err="1" smtClean="0">
                <a:latin typeface="Arial" pitchFamily="34" charset="0"/>
                <a:cs typeface="Arial" pitchFamily="34" charset="0"/>
              </a:rPr>
              <a:t>Tiếng</a:t>
            </a:r>
            <a:r>
              <a:rPr lang="en-US" dirty="0" smtClean="0">
                <a:latin typeface="Arial" pitchFamily="34" charset="0"/>
                <a:cs typeface="Arial" pitchFamily="34" charset="0"/>
              </a:rPr>
              <a:t> </a:t>
            </a:r>
            <a:r>
              <a:rPr lang="en-US" dirty="0" err="1" smtClean="0">
                <a:latin typeface="Arial" pitchFamily="34" charset="0"/>
                <a:cs typeface="Arial" pitchFamily="34" charset="0"/>
              </a:rPr>
              <a:t>Nhật</a:t>
            </a:r>
            <a:r>
              <a:rPr lang="en-US" dirty="0" smtClean="0">
                <a:latin typeface="Arial" pitchFamily="34" charset="0"/>
                <a:cs typeface="Arial" pitchFamily="34" charset="0"/>
              </a:rPr>
              <a:t> ở </a:t>
            </a:r>
            <a:r>
              <a:rPr lang="en-US" dirty="0" err="1" smtClean="0">
                <a:latin typeface="Arial" pitchFamily="34" charset="0"/>
                <a:cs typeface="Arial" pitchFamily="34" charset="0"/>
              </a:rPr>
              <a:t>Việt</a:t>
            </a:r>
            <a:r>
              <a:rPr lang="en-US" dirty="0" smtClean="0">
                <a:latin typeface="Arial" pitchFamily="34" charset="0"/>
                <a:cs typeface="Arial" pitchFamily="34" charset="0"/>
              </a:rPr>
              <a:t> Nam (</a:t>
            </a:r>
            <a:r>
              <a:rPr lang="en-US" dirty="0" err="1" smtClean="0">
                <a:latin typeface="Arial" pitchFamily="34" charset="0"/>
                <a:cs typeface="Arial" pitchFamily="34" charset="0"/>
              </a:rPr>
              <a:t>gọi</a:t>
            </a:r>
            <a:r>
              <a:rPr lang="en-US" dirty="0" smtClean="0">
                <a:latin typeface="Arial" pitchFamily="34" charset="0"/>
                <a:cs typeface="Arial" pitchFamily="34" charset="0"/>
              </a:rPr>
              <a:t> </a:t>
            </a:r>
            <a:r>
              <a:rPr lang="en-US" dirty="0" err="1" smtClean="0">
                <a:latin typeface="Arial" pitchFamily="34" charset="0"/>
                <a:cs typeface="Arial" pitchFamily="34" charset="0"/>
              </a:rPr>
              <a:t>tắt</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smtClean="0">
                <a:latin typeface="Arial" pitchFamily="34" charset="0"/>
                <a:cs typeface="Arial" pitchFamily="34" charset="0"/>
              </a:rPr>
              <a:t>JJVN</a:t>
            </a:r>
            <a:r>
              <a:rPr lang="en-US" smtClean="0">
                <a:latin typeface="Arial" pitchFamily="34" charset="0"/>
                <a:cs typeface="Arial" pitchFamily="34" charset="0"/>
              </a:rPr>
              <a:t>).</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r>
              <a:rPr lang="ja-JP" altLang="en-US" sz="1600" dirty="0">
                <a:solidFill>
                  <a:srgbClr val="FF0000"/>
                </a:solidFill>
                <a:latin typeface="Arial" pitchFamily="34" charset="0"/>
                <a:cs typeface="Arial" pitchFamily="34" charset="0"/>
              </a:rPr>
              <a:t>卒業してから仕事を探すのはいろいろな問題があるという事を理</a:t>
            </a:r>
            <a:r>
              <a:rPr lang="ja-JP" altLang="en-US" sz="1600" dirty="0" smtClean="0">
                <a:solidFill>
                  <a:srgbClr val="FF0000"/>
                </a:solidFill>
                <a:latin typeface="Arial" pitchFamily="34" charset="0"/>
                <a:cs typeface="Arial" pitchFamily="34" charset="0"/>
              </a:rPr>
              <a:t>解</a:t>
            </a:r>
            <a:r>
              <a:rPr lang="ja-JP" altLang="en-US" sz="1600" dirty="0">
                <a:solidFill>
                  <a:srgbClr val="FF0000"/>
                </a:solidFill>
                <a:latin typeface="Arial" pitchFamily="34" charset="0"/>
                <a:cs typeface="Arial" pitchFamily="34" charset="0"/>
              </a:rPr>
              <a:t>させていただきました</a:t>
            </a:r>
            <a:r>
              <a:rPr lang="ja-JP" altLang="en-US" sz="1600" dirty="0" smtClean="0">
                <a:solidFill>
                  <a:srgbClr val="FF0000"/>
                </a:solidFill>
                <a:latin typeface="Arial" pitchFamily="34" charset="0"/>
                <a:cs typeface="Arial" pitchFamily="34" charset="0"/>
              </a:rPr>
              <a:t>。そ</a:t>
            </a:r>
            <a:r>
              <a:rPr lang="ja-JP" altLang="en-US" sz="1600" dirty="0">
                <a:solidFill>
                  <a:srgbClr val="FF0000"/>
                </a:solidFill>
                <a:latin typeface="Arial" pitchFamily="34" charset="0"/>
                <a:cs typeface="Arial" pitchFamily="34" charset="0"/>
              </a:rPr>
              <a:t>して、日本人とベトナム人の友好の場である日本語人材コミュニティを作りたいというかねてからの思いを実現させるべく、</a:t>
            </a:r>
            <a:r>
              <a:rPr lang="en-US" altLang="ja-JP" sz="1600" dirty="0">
                <a:solidFill>
                  <a:srgbClr val="FF0000"/>
                </a:solidFill>
                <a:latin typeface="Arial" pitchFamily="34" charset="0"/>
                <a:cs typeface="Arial" pitchFamily="34" charset="0"/>
              </a:rPr>
              <a:t>2012</a:t>
            </a:r>
            <a:r>
              <a:rPr lang="ja-JP" altLang="en-US" sz="1600" dirty="0">
                <a:solidFill>
                  <a:srgbClr val="FF0000"/>
                </a:solidFill>
                <a:latin typeface="Arial" pitchFamily="34" charset="0"/>
                <a:cs typeface="Arial" pitchFamily="34" charset="0"/>
              </a:rPr>
              <a:t>年</a:t>
            </a:r>
            <a:r>
              <a:rPr lang="en-US" altLang="ja-JP" sz="1600" dirty="0">
                <a:solidFill>
                  <a:srgbClr val="FF0000"/>
                </a:solidFill>
                <a:latin typeface="Arial" pitchFamily="34" charset="0"/>
                <a:cs typeface="Arial" pitchFamily="34" charset="0"/>
              </a:rPr>
              <a:t>7</a:t>
            </a:r>
            <a:r>
              <a:rPr lang="ja-JP" altLang="en-US" sz="1600" dirty="0">
                <a:solidFill>
                  <a:srgbClr val="FF0000"/>
                </a:solidFill>
                <a:latin typeface="Arial" pitchFamily="34" charset="0"/>
                <a:cs typeface="Arial" pitchFamily="34" charset="0"/>
              </a:rPr>
              <a:t>月</a:t>
            </a:r>
            <a:r>
              <a:rPr lang="en-US" altLang="ja-JP" sz="1600" dirty="0">
                <a:solidFill>
                  <a:srgbClr val="FF0000"/>
                </a:solidFill>
                <a:latin typeface="Arial" pitchFamily="34" charset="0"/>
                <a:cs typeface="Arial" pitchFamily="34" charset="0"/>
              </a:rPr>
              <a:t>14</a:t>
            </a:r>
            <a:r>
              <a:rPr lang="ja-JP" altLang="en-US" sz="1600" dirty="0">
                <a:solidFill>
                  <a:srgbClr val="FF0000"/>
                </a:solidFill>
                <a:latin typeface="Arial" pitchFamily="34" charset="0"/>
                <a:cs typeface="Arial" pitchFamily="34" charset="0"/>
              </a:rPr>
              <a:t>日、</a:t>
            </a:r>
            <a:r>
              <a:rPr lang="ja-JP" altLang="en-US" sz="1600">
                <a:solidFill>
                  <a:srgbClr val="FF0000"/>
                </a:solidFill>
                <a:latin typeface="Arial" pitchFamily="34" charset="0"/>
                <a:cs typeface="Arial" pitchFamily="34" charset="0"/>
              </a:rPr>
              <a:t>遂</a:t>
            </a:r>
            <a:r>
              <a:rPr lang="ja-JP" altLang="en-US" sz="1600" smtClean="0">
                <a:solidFill>
                  <a:srgbClr val="FF0000"/>
                </a:solidFill>
                <a:latin typeface="Arial" pitchFamily="34" charset="0"/>
                <a:cs typeface="Arial" pitchFamily="34" charset="0"/>
              </a:rPr>
              <a:t>に </a:t>
            </a:r>
            <a:r>
              <a:rPr lang="en-US" altLang="ja-JP" sz="1600" smtClean="0">
                <a:solidFill>
                  <a:srgbClr val="FF0000"/>
                </a:solidFill>
                <a:latin typeface="Arial" pitchFamily="34" charset="0"/>
                <a:cs typeface="Arial" pitchFamily="34" charset="0"/>
              </a:rPr>
              <a:t>Tuyen </a:t>
            </a:r>
            <a:r>
              <a:rPr lang="en-US" altLang="ja-JP" sz="1600" dirty="0">
                <a:solidFill>
                  <a:srgbClr val="FF0000"/>
                </a:solidFill>
                <a:latin typeface="Arial" pitchFamily="34" charset="0"/>
                <a:cs typeface="Arial" pitchFamily="34" charset="0"/>
              </a:rPr>
              <a:t>dung </a:t>
            </a:r>
            <a:r>
              <a:rPr lang="en-US" altLang="ja-JP" sz="1600" dirty="0" err="1">
                <a:solidFill>
                  <a:srgbClr val="FF0000"/>
                </a:solidFill>
                <a:latin typeface="Arial" pitchFamily="34" charset="0"/>
                <a:cs typeface="Arial" pitchFamily="34" charset="0"/>
              </a:rPr>
              <a:t>nhan</a:t>
            </a:r>
            <a:r>
              <a:rPr lang="en-US" altLang="ja-JP" sz="1600" dirty="0">
                <a:solidFill>
                  <a:srgbClr val="FF0000"/>
                </a:solidFill>
                <a:latin typeface="Arial" pitchFamily="34" charset="0"/>
                <a:cs typeface="Arial" pitchFamily="34" charset="0"/>
              </a:rPr>
              <a:t> </a:t>
            </a:r>
            <a:r>
              <a:rPr lang="en-US" altLang="ja-JP" sz="1600" dirty="0" err="1">
                <a:solidFill>
                  <a:srgbClr val="FF0000"/>
                </a:solidFill>
                <a:latin typeface="Arial" pitchFamily="34" charset="0"/>
                <a:cs typeface="Arial" pitchFamily="34" charset="0"/>
              </a:rPr>
              <a:t>su</a:t>
            </a:r>
            <a:r>
              <a:rPr lang="en-US" altLang="ja-JP" sz="1600" dirty="0">
                <a:solidFill>
                  <a:srgbClr val="FF0000"/>
                </a:solidFill>
                <a:latin typeface="Arial" pitchFamily="34" charset="0"/>
                <a:cs typeface="Arial" pitchFamily="34" charset="0"/>
              </a:rPr>
              <a:t> </a:t>
            </a:r>
            <a:r>
              <a:rPr lang="en-US" altLang="ja-JP" sz="1600" dirty="0" err="1">
                <a:solidFill>
                  <a:srgbClr val="FF0000"/>
                </a:solidFill>
                <a:latin typeface="Arial" pitchFamily="34" charset="0"/>
                <a:cs typeface="Arial" pitchFamily="34" charset="0"/>
              </a:rPr>
              <a:t>tieng</a:t>
            </a:r>
            <a:r>
              <a:rPr lang="en-US" altLang="ja-JP" sz="1600" dirty="0">
                <a:solidFill>
                  <a:srgbClr val="FF0000"/>
                </a:solidFill>
                <a:latin typeface="Arial" pitchFamily="34" charset="0"/>
                <a:cs typeface="Arial" pitchFamily="34" charset="0"/>
              </a:rPr>
              <a:t> </a:t>
            </a:r>
            <a:r>
              <a:rPr lang="en-US" altLang="ja-JP" sz="1600" dirty="0" err="1">
                <a:solidFill>
                  <a:srgbClr val="FF0000"/>
                </a:solidFill>
                <a:latin typeface="Arial" pitchFamily="34" charset="0"/>
                <a:cs typeface="Arial" pitchFamily="34" charset="0"/>
              </a:rPr>
              <a:t>nhat</a:t>
            </a:r>
            <a:r>
              <a:rPr lang="en-US" altLang="ja-JP" sz="1600" dirty="0">
                <a:solidFill>
                  <a:srgbClr val="FF0000"/>
                </a:solidFill>
                <a:latin typeface="Arial" pitchFamily="34" charset="0"/>
                <a:cs typeface="Arial" pitchFamily="34" charset="0"/>
              </a:rPr>
              <a:t> o Viet Nam (JJVN</a:t>
            </a:r>
            <a:r>
              <a:rPr lang="ja-JP" altLang="en-US" sz="1600" dirty="0">
                <a:solidFill>
                  <a:srgbClr val="FF0000"/>
                </a:solidFill>
                <a:latin typeface="Arial" pitchFamily="34" charset="0"/>
                <a:cs typeface="Arial" pitchFamily="34" charset="0"/>
              </a:rPr>
              <a:t>）ページを作成致しました。</a:t>
            </a:r>
            <a:endParaRPr lang="en-US" sz="16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953438412"/>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4</a:t>
            </a:fld>
            <a:endParaRPr lang="en-US"/>
          </a:p>
        </p:txBody>
      </p:sp>
      <p:sp>
        <p:nvSpPr>
          <p:cNvPr id="4" name="TextBox 3"/>
          <p:cNvSpPr txBox="1"/>
          <p:nvPr/>
        </p:nvSpPr>
        <p:spPr>
          <a:xfrm>
            <a:off x="412954" y="914400"/>
            <a:ext cx="8197645" cy="5447645"/>
          </a:xfrm>
          <a:prstGeom prst="rect">
            <a:avLst/>
          </a:prstGeom>
          <a:noFill/>
        </p:spPr>
        <p:txBody>
          <a:bodyPr wrap="square" rtlCol="0">
            <a:spAutoFit/>
          </a:bodyPr>
          <a:lstStyle/>
          <a:p>
            <a:pPr>
              <a:lnSpc>
                <a:spcPct val="150000"/>
              </a:lnSpc>
            </a:pPr>
            <a:r>
              <a:rPr lang="en-US" sz="2000" b="1" dirty="0" smtClean="0">
                <a:latin typeface="Arial" pitchFamily="34" charset="0"/>
                <a:cs typeface="Arial" pitchFamily="34" charset="0"/>
              </a:rPr>
              <a:t>1.2 </a:t>
            </a:r>
            <a:r>
              <a:rPr lang="en-US" sz="2000" b="1" dirty="0" err="1" smtClean="0">
                <a:latin typeface="Arial" pitchFamily="34" charset="0"/>
                <a:cs typeface="Arial" pitchFamily="34" charset="0"/>
              </a:rPr>
              <a:t>Tiêu</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chí</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hoạt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động</a:t>
            </a:r>
            <a:r>
              <a:rPr lang="ja-JP" altLang="en-US" b="1" dirty="0" smtClean="0">
                <a:latin typeface="Arial" pitchFamily="34" charset="0"/>
                <a:cs typeface="Arial" pitchFamily="34" charset="0"/>
              </a:rPr>
              <a:t>　</a:t>
            </a:r>
            <a:r>
              <a:rPr lang="ja-JP" altLang="en-US">
                <a:solidFill>
                  <a:srgbClr val="FF0000"/>
                </a:solidFill>
                <a:latin typeface="Arial" pitchFamily="34" charset="0"/>
                <a:cs typeface="Arial" pitchFamily="34" charset="0"/>
              </a:rPr>
              <a:t>運</a:t>
            </a:r>
            <a:r>
              <a:rPr lang="ja-JP" altLang="en-US" smtClean="0">
                <a:solidFill>
                  <a:srgbClr val="FF0000"/>
                </a:solidFill>
                <a:latin typeface="Arial" pitchFamily="34" charset="0"/>
                <a:cs typeface="Arial" pitchFamily="34" charset="0"/>
              </a:rPr>
              <a:t>用基</a:t>
            </a:r>
            <a:r>
              <a:rPr lang="ja-JP" altLang="en-US">
                <a:solidFill>
                  <a:srgbClr val="FF0000"/>
                </a:solidFill>
                <a:latin typeface="Arial" pitchFamily="34" charset="0"/>
                <a:cs typeface="Arial" pitchFamily="34" charset="0"/>
              </a:rPr>
              <a:t>準</a:t>
            </a:r>
            <a:r>
              <a:rPr lang="en-US" b="1" smtClean="0">
                <a:solidFill>
                  <a:srgbClr val="FF0000"/>
                </a:solidFill>
                <a:latin typeface="Arial" pitchFamily="34" charset="0"/>
                <a:cs typeface="Arial" pitchFamily="34" charset="0"/>
              </a:rPr>
              <a:t>:</a:t>
            </a:r>
            <a:endParaRPr lang="en-US" b="1" dirty="0" smtClean="0">
              <a:latin typeface="Arial" pitchFamily="34" charset="0"/>
              <a:cs typeface="Arial" pitchFamily="34" charset="0"/>
            </a:endParaRPr>
          </a:p>
          <a:p>
            <a:pPr>
              <a:lnSpc>
                <a:spcPct val="200000"/>
              </a:lnSpc>
            </a:pPr>
            <a:r>
              <a:rPr lang="vi-VN" dirty="0">
                <a:latin typeface="Arial" pitchFamily="34" charset="0"/>
                <a:cs typeface="Arial" pitchFamily="34" charset="0"/>
              </a:rPr>
              <a:t>-    </a:t>
            </a:r>
            <a:r>
              <a:rPr lang="vi-VN">
                <a:latin typeface="Arial" pitchFamily="34" charset="0"/>
                <a:cs typeface="Arial" pitchFamily="34" charset="0"/>
              </a:rPr>
              <a:t>Lấy </a:t>
            </a:r>
            <a:r>
              <a:rPr lang="vi-VN" smtClean="0">
                <a:latin typeface="Arial" pitchFamily="34" charset="0"/>
                <a:cs typeface="Arial" pitchFamily="34" charset="0"/>
              </a:rPr>
              <a:t>hiệu </a:t>
            </a:r>
            <a:r>
              <a:rPr lang="vi-VN" dirty="0">
                <a:latin typeface="Arial" pitchFamily="34" charset="0"/>
                <a:cs typeface="Arial" pitchFamily="34" charset="0"/>
              </a:rPr>
              <a:t>quả làm cam kết </a:t>
            </a:r>
            <a:r>
              <a:rPr lang="vi-VN">
                <a:latin typeface="Arial" pitchFamily="34" charset="0"/>
                <a:cs typeface="Arial" pitchFamily="34" charset="0"/>
              </a:rPr>
              <a:t>cao </a:t>
            </a:r>
            <a:r>
              <a:rPr lang="vi-VN" smtClean="0">
                <a:latin typeface="Arial" pitchFamily="34" charset="0"/>
                <a:cs typeface="Arial" pitchFamily="34" charset="0"/>
              </a:rPr>
              <a:t>nhất</a:t>
            </a:r>
            <a:endParaRPr lang="en-US" smtClean="0">
              <a:latin typeface="Arial" pitchFamily="34" charset="0"/>
              <a:cs typeface="Arial" pitchFamily="34" charset="0"/>
            </a:endParaRPr>
          </a:p>
          <a:p>
            <a:r>
              <a:rPr lang="ja-JP" altLang="en-US" sz="1600" smtClean="0">
                <a:solidFill>
                  <a:srgbClr val="FF0000"/>
                </a:solidFill>
              </a:rPr>
              <a:t>       最高の</a:t>
            </a:r>
            <a:r>
              <a:rPr lang="ja-JP" altLang="en-US" sz="1600" smtClean="0">
                <a:solidFill>
                  <a:srgbClr val="FF0000"/>
                </a:solidFill>
              </a:rPr>
              <a:t>コミ</a:t>
            </a:r>
            <a:r>
              <a:rPr lang="ja-JP" altLang="en-US" sz="1600" smtClean="0">
                <a:solidFill>
                  <a:srgbClr val="FF0000"/>
                </a:solidFill>
              </a:rPr>
              <a:t>ッ</a:t>
            </a:r>
            <a:r>
              <a:rPr lang="ja-JP" altLang="en-US" sz="1600" smtClean="0">
                <a:solidFill>
                  <a:srgbClr val="FF0000"/>
                </a:solidFill>
              </a:rPr>
              <a:t>トとする効果を</a:t>
            </a:r>
            <a:r>
              <a:rPr lang="ja-JP" altLang="en-US" sz="1600" smtClean="0">
                <a:solidFill>
                  <a:srgbClr val="FF0000"/>
                </a:solidFill>
              </a:rPr>
              <a:t>取</a:t>
            </a:r>
            <a:r>
              <a:rPr lang="ja-JP" altLang="en-US" sz="1600" smtClean="0">
                <a:solidFill>
                  <a:srgbClr val="FF0000"/>
                </a:solidFill>
              </a:rPr>
              <a:t>得</a:t>
            </a:r>
            <a:endParaRPr lang="en-US" altLang="ja-JP" sz="1600" smtClean="0">
              <a:solidFill>
                <a:srgbClr val="FF0000"/>
              </a:solidFill>
            </a:endParaRPr>
          </a:p>
          <a:p>
            <a:endParaRPr lang="en-US" sz="1600" dirty="0" smtClean="0">
              <a:solidFill>
                <a:srgbClr val="FF0000"/>
              </a:solidFill>
              <a:latin typeface="Arial" pitchFamily="34" charset="0"/>
              <a:cs typeface="Arial" pitchFamily="34" charset="0"/>
            </a:endParaRPr>
          </a:p>
          <a:p>
            <a:pPr marL="285750" indent="-285750">
              <a:buFontTx/>
              <a:buChar char="-"/>
            </a:pPr>
            <a:r>
              <a:rPr lang="vi-VN" dirty="0" smtClean="0">
                <a:latin typeface="Arial" pitchFamily="34" charset="0"/>
                <a:cs typeface="Arial" pitchFamily="34" charset="0"/>
              </a:rPr>
              <a:t>Lấy </a:t>
            </a:r>
            <a:r>
              <a:rPr lang="en-US" dirty="0" err="1" smtClean="0">
                <a:latin typeface="Arial" pitchFamily="34" charset="0"/>
                <a:cs typeface="Arial" pitchFamily="34" charset="0"/>
              </a:rPr>
              <a:t>uy</a:t>
            </a:r>
            <a:r>
              <a:rPr lang="en-US" dirty="0" smtClean="0">
                <a:latin typeface="Arial" pitchFamily="34" charset="0"/>
                <a:cs typeface="Arial" pitchFamily="34" charset="0"/>
              </a:rPr>
              <a:t> </a:t>
            </a:r>
            <a:r>
              <a:rPr lang="en-US" dirty="0" err="1" smtClean="0">
                <a:latin typeface="Arial" pitchFamily="34" charset="0"/>
                <a:cs typeface="Arial" pitchFamily="34" charset="0"/>
              </a:rPr>
              <a:t>tín</a:t>
            </a:r>
            <a:r>
              <a:rPr lang="en-US" dirty="0" smtClean="0">
                <a:latin typeface="Arial" pitchFamily="34" charset="0"/>
                <a:cs typeface="Arial" pitchFamily="34" charset="0"/>
              </a:rPr>
              <a:t> </a:t>
            </a:r>
            <a:r>
              <a:rPr lang="vi-VN" dirty="0" smtClean="0">
                <a:latin typeface="Arial" pitchFamily="34" charset="0"/>
                <a:cs typeface="Arial" pitchFamily="34" charset="0"/>
              </a:rPr>
              <a:t>làm </a:t>
            </a:r>
            <a:r>
              <a:rPr lang="vi-VN" dirty="0">
                <a:latin typeface="Arial" pitchFamily="34" charset="0"/>
                <a:cs typeface="Arial" pitchFamily="34" charset="0"/>
              </a:rPr>
              <a:t>nền tảng vững </a:t>
            </a:r>
            <a:r>
              <a:rPr lang="vi-VN">
                <a:latin typeface="Arial" pitchFamily="34" charset="0"/>
                <a:cs typeface="Arial" pitchFamily="34" charset="0"/>
              </a:rPr>
              <a:t>chắc </a:t>
            </a:r>
            <a:r>
              <a:rPr lang="vi-VN" smtClean="0">
                <a:latin typeface="Arial" pitchFamily="34" charset="0"/>
                <a:cs typeface="Arial" pitchFamily="34" charset="0"/>
              </a:rPr>
              <a:t>nhất</a:t>
            </a:r>
            <a:endParaRPr lang="en-US" smtClean="0">
              <a:latin typeface="Arial" pitchFamily="34" charset="0"/>
              <a:cs typeface="Arial" pitchFamily="34" charset="0"/>
            </a:endParaRPr>
          </a:p>
          <a:p>
            <a:pPr marL="285750" indent="-285750"/>
            <a:r>
              <a:rPr lang="ja-JP" altLang="en-US" sz="1600" smtClean="0">
                <a:solidFill>
                  <a:srgbClr val="FF0000"/>
                </a:solidFill>
              </a:rPr>
              <a:t>       最も強</a:t>
            </a:r>
            <a:r>
              <a:rPr lang="ja-JP" altLang="en-US" sz="1600" smtClean="0">
                <a:solidFill>
                  <a:srgbClr val="FF0000"/>
                </a:solidFill>
              </a:rPr>
              <a:t>固な基</a:t>
            </a:r>
            <a:r>
              <a:rPr lang="ja-JP" altLang="en-US" sz="1600" smtClean="0">
                <a:solidFill>
                  <a:srgbClr val="FF0000"/>
                </a:solidFill>
              </a:rPr>
              <a:t>盤</a:t>
            </a:r>
            <a:r>
              <a:rPr lang="ja-JP" altLang="en-US" sz="1600" smtClean="0">
                <a:solidFill>
                  <a:srgbClr val="FF0000"/>
                </a:solidFill>
              </a:rPr>
              <a:t>とする名声</a:t>
            </a:r>
            <a:r>
              <a:rPr lang="ja-JP" altLang="en-US" sz="1600" smtClean="0">
                <a:solidFill>
                  <a:srgbClr val="FF0000"/>
                </a:solidFill>
              </a:rPr>
              <a:t>を取得</a:t>
            </a:r>
            <a:endParaRPr lang="en-US" sz="1600" smtClean="0">
              <a:solidFill>
                <a:srgbClr val="FF0000"/>
              </a:solidFill>
              <a:latin typeface="Arial" pitchFamily="34" charset="0"/>
              <a:cs typeface="Arial" pitchFamily="34" charset="0"/>
            </a:endParaRPr>
          </a:p>
          <a:p>
            <a:pPr marL="285750" indent="-285750">
              <a:buFontTx/>
              <a:buChar char="-"/>
            </a:pPr>
            <a:endParaRPr lang="en-US" dirty="0" smtClean="0">
              <a:latin typeface="Arial" pitchFamily="34" charset="0"/>
              <a:cs typeface="Arial" pitchFamily="34" charset="0"/>
            </a:endParaRPr>
          </a:p>
          <a:p>
            <a:pPr marL="285750" indent="-285750">
              <a:buFontTx/>
              <a:buChar char="-"/>
            </a:pPr>
            <a:r>
              <a:rPr lang="vi-VN" dirty="0" smtClean="0">
                <a:latin typeface="Arial" pitchFamily="34" charset="0"/>
                <a:cs typeface="Arial" pitchFamily="34" charset="0"/>
              </a:rPr>
              <a:t>Lấy </a:t>
            </a:r>
            <a:r>
              <a:rPr lang="vi-VN" dirty="0">
                <a:latin typeface="Arial" pitchFamily="34" charset="0"/>
                <a:cs typeface="Arial" pitchFamily="34" charset="0"/>
              </a:rPr>
              <a:t>trách nhiệm, </a:t>
            </a:r>
            <a:r>
              <a:rPr lang="vi-VN">
                <a:latin typeface="Arial" pitchFamily="34" charset="0"/>
                <a:cs typeface="Arial" pitchFamily="34" charset="0"/>
              </a:rPr>
              <a:t>hợp </a:t>
            </a:r>
            <a:r>
              <a:rPr lang="vi-VN" smtClean="0">
                <a:latin typeface="Arial" pitchFamily="34" charset="0"/>
                <a:cs typeface="Arial" pitchFamily="34" charset="0"/>
              </a:rPr>
              <a:t>tác</a:t>
            </a:r>
            <a:r>
              <a:rPr lang="en-US" smtClean="0">
                <a:latin typeface="Arial" pitchFamily="34" charset="0"/>
                <a:cs typeface="Arial" pitchFamily="34" charset="0"/>
              </a:rPr>
              <a:t>, sự đãi ngộ</a:t>
            </a:r>
            <a:r>
              <a:rPr lang="vi-VN" smtClean="0">
                <a:latin typeface="Arial" pitchFamily="34" charset="0"/>
                <a:cs typeface="Arial" pitchFamily="34" charset="0"/>
              </a:rPr>
              <a:t> làm </a:t>
            </a:r>
            <a:r>
              <a:rPr lang="vi-VN" dirty="0">
                <a:latin typeface="Arial" pitchFamily="34" charset="0"/>
                <a:cs typeface="Arial" pitchFamily="34" charset="0"/>
              </a:rPr>
              <a:t>phương châm </a:t>
            </a:r>
            <a:r>
              <a:rPr lang="vi-VN">
                <a:latin typeface="Arial" pitchFamily="34" charset="0"/>
                <a:cs typeface="Arial" pitchFamily="34" charset="0"/>
              </a:rPr>
              <a:t>hoạt </a:t>
            </a:r>
            <a:r>
              <a:rPr lang="vi-VN" smtClean="0">
                <a:latin typeface="Arial" pitchFamily="34" charset="0"/>
                <a:cs typeface="Arial" pitchFamily="34" charset="0"/>
              </a:rPr>
              <a:t>động</a:t>
            </a:r>
            <a:endParaRPr lang="en-US" smtClean="0">
              <a:latin typeface="Arial" pitchFamily="34" charset="0"/>
              <a:cs typeface="Arial" pitchFamily="34" charset="0"/>
            </a:endParaRPr>
          </a:p>
          <a:p>
            <a:pPr marL="285750" indent="-285750"/>
            <a:r>
              <a:rPr lang="ja-JP" altLang="en-US" smtClean="0">
                <a:solidFill>
                  <a:srgbClr val="FF0000"/>
                </a:solidFill>
              </a:rPr>
              <a:t>      モ</a:t>
            </a:r>
            <a:r>
              <a:rPr lang="ja-JP" altLang="en-US" smtClean="0">
                <a:solidFill>
                  <a:srgbClr val="FF0000"/>
                </a:solidFill>
              </a:rPr>
              <a:t>ット</a:t>
            </a:r>
            <a:r>
              <a:rPr lang="ja-JP" altLang="en-US" smtClean="0">
                <a:solidFill>
                  <a:srgbClr val="FF0000"/>
                </a:solidFill>
              </a:rPr>
              <a:t>ー</a:t>
            </a:r>
            <a:r>
              <a:rPr lang="ja-JP" altLang="en-US" smtClean="0">
                <a:solidFill>
                  <a:srgbClr val="FF0000"/>
                </a:solidFill>
              </a:rPr>
              <a:t>と</a:t>
            </a:r>
            <a:r>
              <a:rPr lang="ja-JP" altLang="en-US" smtClean="0">
                <a:solidFill>
                  <a:srgbClr val="FF0000"/>
                </a:solidFill>
              </a:rPr>
              <a:t>する</a:t>
            </a:r>
            <a:r>
              <a:rPr lang="ja-JP" altLang="en-US" smtClean="0">
                <a:solidFill>
                  <a:srgbClr val="FF0000"/>
                </a:solidFill>
              </a:rPr>
              <a:t>責</a:t>
            </a:r>
            <a:r>
              <a:rPr lang="ja-JP" altLang="en-US" smtClean="0">
                <a:solidFill>
                  <a:srgbClr val="FF0000"/>
                </a:solidFill>
              </a:rPr>
              <a:t>任、</a:t>
            </a:r>
            <a:r>
              <a:rPr lang="ja-JP" altLang="en-US" smtClean="0">
                <a:solidFill>
                  <a:srgbClr val="FF0000"/>
                </a:solidFill>
              </a:rPr>
              <a:t>協</a:t>
            </a:r>
            <a:r>
              <a:rPr lang="ja-JP" altLang="en-US" smtClean="0">
                <a:solidFill>
                  <a:srgbClr val="FF0000"/>
                </a:solidFill>
              </a:rPr>
              <a:t>力、</a:t>
            </a:r>
            <a:r>
              <a:rPr lang="ja-JP" altLang="en-US" b="1" smtClean="0">
                <a:solidFill>
                  <a:srgbClr val="FF0000"/>
                </a:solidFill>
              </a:rPr>
              <a:t> </a:t>
            </a:r>
            <a:r>
              <a:rPr lang="ja-JP" altLang="en-US" smtClean="0">
                <a:solidFill>
                  <a:srgbClr val="FF0000"/>
                </a:solidFill>
              </a:rPr>
              <a:t>待</a:t>
            </a:r>
            <a:r>
              <a:rPr lang="ja-JP" altLang="en-US" smtClean="0">
                <a:solidFill>
                  <a:srgbClr val="FF0000"/>
                </a:solidFill>
              </a:rPr>
              <a:t>遇を取得</a:t>
            </a:r>
            <a:endParaRPr lang="en-US" altLang="ja-JP" smtClean="0">
              <a:solidFill>
                <a:srgbClr val="FF0000"/>
              </a:solidFill>
            </a:endParaRPr>
          </a:p>
          <a:p>
            <a:pPr marL="285750" indent="-285750"/>
            <a:endParaRPr lang="en-US" dirty="0" smtClean="0">
              <a:latin typeface="Arial" pitchFamily="34" charset="0"/>
              <a:cs typeface="Arial" pitchFamily="34" charset="0"/>
            </a:endParaRPr>
          </a:p>
          <a:p>
            <a:pPr marL="285750" indent="-285750">
              <a:buFontTx/>
              <a:buChar char="-"/>
            </a:pPr>
            <a:r>
              <a:rPr lang="vi-VN" dirty="0" smtClean="0">
                <a:latin typeface="Arial" pitchFamily="34" charset="0"/>
                <a:cs typeface="Arial" pitchFamily="34" charset="0"/>
              </a:rPr>
              <a:t>Lấy </a:t>
            </a:r>
            <a:r>
              <a:rPr lang="vi-VN" dirty="0">
                <a:latin typeface="Arial" pitchFamily="34" charset="0"/>
                <a:cs typeface="Arial" pitchFamily="34" charset="0"/>
              </a:rPr>
              <a:t>sự say mê, khác </a:t>
            </a:r>
            <a:r>
              <a:rPr lang="vi-VN">
                <a:latin typeface="Arial" pitchFamily="34" charset="0"/>
                <a:cs typeface="Arial" pitchFamily="34" charset="0"/>
              </a:rPr>
              <a:t>biệt </a:t>
            </a:r>
            <a:r>
              <a:rPr lang="vi-VN" smtClean="0">
                <a:latin typeface="Arial" pitchFamily="34" charset="0"/>
                <a:cs typeface="Arial" pitchFamily="34" charset="0"/>
              </a:rPr>
              <a:t>làm </a:t>
            </a:r>
            <a:r>
              <a:rPr lang="vi-VN" dirty="0">
                <a:latin typeface="Arial" pitchFamily="34" charset="0"/>
                <a:cs typeface="Arial" pitchFamily="34" charset="0"/>
              </a:rPr>
              <a:t>lợi thế trong </a:t>
            </a:r>
            <a:r>
              <a:rPr lang="vi-VN">
                <a:latin typeface="Arial" pitchFamily="34" charset="0"/>
                <a:cs typeface="Arial" pitchFamily="34" charset="0"/>
              </a:rPr>
              <a:t>cạnh </a:t>
            </a:r>
            <a:r>
              <a:rPr lang="vi-VN" smtClean="0">
                <a:latin typeface="Arial" pitchFamily="34" charset="0"/>
                <a:cs typeface="Arial" pitchFamily="34" charset="0"/>
              </a:rPr>
              <a:t>tranh</a:t>
            </a:r>
            <a:endParaRPr lang="en-US" smtClean="0">
              <a:latin typeface="Arial" pitchFamily="34" charset="0"/>
              <a:cs typeface="Arial" pitchFamily="34" charset="0"/>
            </a:endParaRPr>
          </a:p>
          <a:p>
            <a:pPr marL="285750" indent="-285750"/>
            <a:r>
              <a:rPr lang="ja-JP" altLang="en-US" smtClean="0">
                <a:solidFill>
                  <a:srgbClr val="FF0000"/>
                </a:solidFill>
              </a:rPr>
              <a:t>      競</a:t>
            </a:r>
            <a:r>
              <a:rPr lang="ja-JP" altLang="en-US" smtClean="0">
                <a:solidFill>
                  <a:srgbClr val="FF0000"/>
                </a:solidFill>
              </a:rPr>
              <a:t>争上の優</a:t>
            </a:r>
            <a:r>
              <a:rPr lang="ja-JP" altLang="en-US" smtClean="0">
                <a:solidFill>
                  <a:srgbClr val="FF0000"/>
                </a:solidFill>
              </a:rPr>
              <a:t>位</a:t>
            </a:r>
            <a:r>
              <a:rPr lang="ja-JP" altLang="en-US" smtClean="0">
                <a:solidFill>
                  <a:srgbClr val="FF0000"/>
                </a:solidFill>
              </a:rPr>
              <a:t>性とする魅</a:t>
            </a:r>
            <a:r>
              <a:rPr lang="ja-JP" altLang="en-US" smtClean="0">
                <a:solidFill>
                  <a:srgbClr val="FF0000"/>
                </a:solidFill>
              </a:rPr>
              <a:t>力</a:t>
            </a:r>
            <a:r>
              <a:rPr lang="ja-JP" altLang="en-US" smtClean="0">
                <a:solidFill>
                  <a:srgbClr val="FF0000"/>
                </a:solidFill>
              </a:rPr>
              <a:t>、違い</a:t>
            </a:r>
            <a:r>
              <a:rPr lang="ja-JP" altLang="en-US" smtClean="0">
                <a:solidFill>
                  <a:srgbClr val="FF0000"/>
                </a:solidFill>
              </a:rPr>
              <a:t>取得</a:t>
            </a:r>
            <a:r>
              <a:rPr lang="ja-JP" altLang="en-US" smtClean="0"/>
              <a:t/>
            </a:r>
            <a:br>
              <a:rPr lang="ja-JP" altLang="en-US" smtClean="0"/>
            </a:br>
            <a:endParaRPr lang="en-US" dirty="0" smtClean="0">
              <a:latin typeface="Arial" pitchFamily="34" charset="0"/>
              <a:cs typeface="Arial" pitchFamily="34" charset="0"/>
            </a:endParaRPr>
          </a:p>
          <a:p>
            <a:pPr marL="285750" indent="-285750">
              <a:buFontTx/>
              <a:buChar char="-"/>
            </a:pPr>
            <a:r>
              <a:rPr lang="vi-VN" dirty="0" smtClean="0">
                <a:latin typeface="Arial" pitchFamily="34" charset="0"/>
                <a:cs typeface="Arial" pitchFamily="34" charset="0"/>
              </a:rPr>
              <a:t>Lấy </a:t>
            </a:r>
            <a:r>
              <a:rPr lang="vi-VN" dirty="0">
                <a:latin typeface="Arial" pitchFamily="34" charset="0"/>
                <a:cs typeface="Arial" pitchFamily="34" charset="0"/>
              </a:rPr>
              <a:t>mục tiêu, lợi ích của khách hàng làm khởi sự cho mọi hoạt </a:t>
            </a:r>
            <a:r>
              <a:rPr lang="vi-VN" smtClean="0">
                <a:latin typeface="Arial" pitchFamily="34" charset="0"/>
                <a:cs typeface="Arial" pitchFamily="34" charset="0"/>
              </a:rPr>
              <a:t>độn</a:t>
            </a:r>
            <a:r>
              <a:rPr lang="en-US" smtClean="0">
                <a:latin typeface="Arial" pitchFamily="34" charset="0"/>
                <a:cs typeface="Arial" pitchFamily="34" charset="0"/>
              </a:rPr>
              <a:t>g</a:t>
            </a:r>
          </a:p>
          <a:p>
            <a:pPr marL="285750" indent="-285750"/>
            <a:r>
              <a:rPr lang="ja-JP" altLang="en-US" smtClean="0">
                <a:solidFill>
                  <a:srgbClr val="FF0000"/>
                </a:solidFill>
              </a:rPr>
              <a:t>      活動の開始とするお客様の目標、利益を取</a:t>
            </a:r>
            <a:r>
              <a:rPr lang="ja-JP" altLang="en-US" smtClean="0">
                <a:solidFill>
                  <a:srgbClr val="FF0000"/>
                </a:solidFill>
              </a:rPr>
              <a:t>得</a:t>
            </a:r>
            <a:endParaRPr lang="en-US" smtClean="0">
              <a:latin typeface="Arial" pitchFamily="34" charset="0"/>
              <a:cs typeface="Arial" pitchFamily="34" charset="0"/>
            </a:endParaRPr>
          </a:p>
          <a:p>
            <a:pPr marL="285750" indent="-285750">
              <a:buFontTx/>
              <a:buChar char="-"/>
            </a:pPr>
            <a:endParaRPr lang="en-US" dirty="0" smtClean="0">
              <a:latin typeface="Arial" pitchFamily="34" charset="0"/>
              <a:cs typeface="Arial" pitchFamily="34" charset="0"/>
            </a:endParaRPr>
          </a:p>
          <a:p>
            <a:pPr marL="285750" indent="-285750">
              <a:buFontTx/>
              <a:buChar char="-"/>
            </a:pPr>
            <a:r>
              <a:rPr lang="vi-VN" dirty="0" smtClean="0">
                <a:latin typeface="Arial" pitchFamily="34" charset="0"/>
                <a:cs typeface="Arial" pitchFamily="34" charset="0"/>
              </a:rPr>
              <a:t>Lấy </a:t>
            </a:r>
            <a:r>
              <a:rPr lang="vi-VN" dirty="0">
                <a:latin typeface="Arial" pitchFamily="34" charset="0"/>
                <a:cs typeface="Arial" pitchFamily="34" charset="0"/>
              </a:rPr>
              <a:t>sự tin tưởng của khách hàng làm mục tiêu phấn đấu của </a:t>
            </a:r>
            <a:r>
              <a:rPr lang="vi-VN">
                <a:latin typeface="Arial" pitchFamily="34" charset="0"/>
                <a:cs typeface="Arial" pitchFamily="34" charset="0"/>
              </a:rPr>
              <a:t>bản </a:t>
            </a:r>
            <a:r>
              <a:rPr lang="vi-VN" smtClean="0">
                <a:latin typeface="Arial" pitchFamily="34" charset="0"/>
                <a:cs typeface="Arial" pitchFamily="34" charset="0"/>
              </a:rPr>
              <a:t>thân</a:t>
            </a:r>
            <a:r>
              <a:rPr lang="en-US" smtClean="0">
                <a:latin typeface="Arial" pitchFamily="34" charset="0"/>
                <a:cs typeface="Arial" pitchFamily="34" charset="0"/>
              </a:rPr>
              <a:t>.</a:t>
            </a:r>
          </a:p>
          <a:p>
            <a:pPr marL="285750" indent="-285750"/>
            <a:r>
              <a:rPr lang="ja-JP" altLang="en-US" smtClean="0">
                <a:solidFill>
                  <a:srgbClr val="FF0000"/>
                </a:solidFill>
              </a:rPr>
              <a:t>      自</a:t>
            </a:r>
            <a:r>
              <a:rPr lang="ja-JP" altLang="en-US" smtClean="0">
                <a:solidFill>
                  <a:srgbClr val="FF0000"/>
                </a:solidFill>
              </a:rPr>
              <a:t>身の目</a:t>
            </a:r>
            <a:r>
              <a:rPr lang="ja-JP" altLang="en-US" smtClean="0">
                <a:solidFill>
                  <a:srgbClr val="FF0000"/>
                </a:solidFill>
              </a:rPr>
              <a:t>標</a:t>
            </a:r>
            <a:r>
              <a:rPr lang="ja-JP" altLang="en-US" smtClean="0">
                <a:solidFill>
                  <a:srgbClr val="FF0000"/>
                </a:solidFill>
              </a:rPr>
              <a:t>と</a:t>
            </a:r>
            <a:r>
              <a:rPr lang="ja-JP" altLang="en-US" smtClean="0">
                <a:solidFill>
                  <a:srgbClr val="FF0000"/>
                </a:solidFill>
              </a:rPr>
              <a:t>する</a:t>
            </a:r>
            <a:r>
              <a:rPr lang="ja-JP" altLang="en-US" smtClean="0">
                <a:solidFill>
                  <a:srgbClr val="FF0000"/>
                </a:solidFill>
              </a:rPr>
              <a:t>顧</a:t>
            </a:r>
            <a:r>
              <a:rPr lang="ja-JP" altLang="en-US" smtClean="0">
                <a:solidFill>
                  <a:srgbClr val="FF0000"/>
                </a:solidFill>
              </a:rPr>
              <a:t>客の信</a:t>
            </a:r>
            <a:r>
              <a:rPr lang="ja-JP" altLang="en-US" smtClean="0">
                <a:solidFill>
                  <a:srgbClr val="FF0000"/>
                </a:solidFill>
              </a:rPr>
              <a:t>頼</a:t>
            </a:r>
            <a:r>
              <a:rPr lang="ja-JP" altLang="en-US" smtClean="0">
                <a:solidFill>
                  <a:srgbClr val="FF0000"/>
                </a:solidFill>
              </a:rPr>
              <a:t>を</a:t>
            </a:r>
            <a:r>
              <a:rPr lang="ja-JP" altLang="en-US" smtClean="0">
                <a:solidFill>
                  <a:srgbClr val="FF0000"/>
                </a:solidFill>
              </a:rPr>
              <a:t>取得</a:t>
            </a:r>
            <a:endParaRPr lang="en-US" dirty="0" smtClean="0">
              <a:latin typeface="Arial" pitchFamily="34" charset="0"/>
              <a:cs typeface="Arial" pitchFamily="34" charset="0"/>
            </a:endParaRPr>
          </a:p>
        </p:txBody>
      </p:sp>
      <p:sp>
        <p:nvSpPr>
          <p:cNvPr id="5" name="Title 1"/>
          <p:cNvSpPr txBox="1">
            <a:spLocks/>
          </p:cNvSpPr>
          <p:nvPr/>
        </p:nvSpPr>
        <p:spPr>
          <a:xfrm>
            <a:off x="36871" y="4916"/>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00050" indent="-400050" algn="l"/>
            <a:r>
              <a:rPr lang="en-US" sz="2000" b="1" dirty="0" smtClean="0">
                <a:latin typeface="Arial" pitchFamily="34" charset="0"/>
                <a:cs typeface="Arial" pitchFamily="34" charset="0"/>
              </a:rPr>
              <a:t>1. </a:t>
            </a:r>
            <a:r>
              <a:rPr lang="en-US" sz="2000" b="1" dirty="0" err="1" smtClean="0">
                <a:latin typeface="Arial" pitchFamily="34" charset="0"/>
                <a:cs typeface="Arial" pitchFamily="34" charset="0"/>
              </a:rPr>
              <a:t>Lịch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sử</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thành</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lập</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và</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phát</a:t>
            </a:r>
            <a:r>
              <a:rPr lang="en-US" sz="2000" b="1" dirty="0" smtClean="0">
                <a:latin typeface="Arial" pitchFamily="34" charset="0"/>
                <a:cs typeface="Arial" pitchFamily="34" charset="0"/>
              </a:rPr>
              <a:t> </a:t>
            </a:r>
            <a:r>
              <a:rPr lang="en-US" sz="2000" b="1" dirty="0" err="1" smtClean="0">
                <a:latin typeface="Arial" pitchFamily="34" charset="0"/>
                <a:cs typeface="Arial" pitchFamily="34" charset="0"/>
              </a:rPr>
              <a:t>triển</a:t>
            </a:r>
            <a:r>
              <a:rPr lang="ja-JP" altLang="en-US" sz="2000" b="1" dirty="0" smtClean="0">
                <a:latin typeface="Arial" pitchFamily="34" charset="0"/>
                <a:cs typeface="Arial" pitchFamily="34" charset="0"/>
              </a:rPr>
              <a:t>　</a:t>
            </a:r>
            <a:r>
              <a:rPr lang="ja-JP" altLang="en-US" sz="1800" b="1" dirty="0" smtClean="0">
                <a:solidFill>
                  <a:srgbClr val="FF0000"/>
                </a:solidFill>
                <a:latin typeface="Arial" pitchFamily="34" charset="0"/>
                <a:cs typeface="Arial" pitchFamily="34" charset="0"/>
              </a:rPr>
              <a:t>設立及び発展の歴史</a:t>
            </a:r>
            <a:endParaRPr lang="en-US" sz="2000" b="1" dirty="0" smtClean="0">
              <a:latin typeface="Arial" pitchFamily="34" charset="0"/>
              <a:cs typeface="Arial" pitchFamily="34" charset="0"/>
            </a:endParaRPr>
          </a:p>
        </p:txBody>
      </p:sp>
    </p:spTree>
    <p:extLst>
      <p:ext uri="{BB962C8B-B14F-4D97-AF65-F5344CB8AC3E}">
        <p14:creationId xmlns:p14="http://schemas.microsoft.com/office/powerpoint/2010/main" xmlns="" val="103181654"/>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5</a:t>
            </a:fld>
            <a:endParaRPr lang="en-US"/>
          </a:p>
        </p:txBody>
      </p:sp>
      <p:sp>
        <p:nvSpPr>
          <p:cNvPr id="3" name="TextBox 2"/>
          <p:cNvSpPr txBox="1"/>
          <p:nvPr/>
        </p:nvSpPr>
        <p:spPr>
          <a:xfrm>
            <a:off x="457200" y="769999"/>
            <a:ext cx="8534400" cy="3323987"/>
          </a:xfrm>
          <a:prstGeom prst="rect">
            <a:avLst/>
          </a:prstGeom>
          <a:noFill/>
        </p:spPr>
        <p:txBody>
          <a:bodyPr wrap="square" rtlCol="0">
            <a:spAutoFit/>
          </a:bodyPr>
          <a:lstStyle/>
          <a:p>
            <a:pPr>
              <a:lnSpc>
                <a:spcPct val="150000"/>
              </a:lnSpc>
            </a:pPr>
            <a:r>
              <a:rPr lang="en-US" dirty="0" err="1" smtClean="0">
                <a:latin typeface="Arial" pitchFamily="34" charset="0"/>
                <a:cs typeface="Arial" pitchFamily="34" charset="0"/>
              </a:rPr>
              <a:t>Trong</a:t>
            </a:r>
            <a:r>
              <a:rPr lang="en-US" dirty="0" smtClean="0">
                <a:latin typeface="Arial" pitchFamily="34" charset="0"/>
                <a:cs typeface="Arial" pitchFamily="34" charset="0"/>
              </a:rPr>
              <a:t> </a:t>
            </a:r>
            <a:r>
              <a:rPr lang="en-US" dirty="0" err="1" smtClean="0">
                <a:latin typeface="Arial" pitchFamily="34" charset="0"/>
                <a:cs typeface="Arial" pitchFamily="34" charset="0"/>
              </a:rPr>
              <a:t>gần</a:t>
            </a:r>
            <a:r>
              <a:rPr lang="en-US" dirty="0" smtClean="0">
                <a:latin typeface="Arial" pitchFamily="34" charset="0"/>
                <a:cs typeface="Arial" pitchFamily="34" charset="0"/>
              </a:rPr>
              <a:t> 3 </a:t>
            </a:r>
            <a:r>
              <a:rPr lang="en-US" dirty="0" err="1" smtClean="0">
                <a:latin typeface="Arial" pitchFamily="34" charset="0"/>
                <a:cs typeface="Arial" pitchFamily="34" charset="0"/>
              </a:rPr>
              <a:t>năm</a:t>
            </a:r>
            <a:r>
              <a:rPr lang="en-US" dirty="0" smtClean="0">
                <a:latin typeface="Arial" pitchFamily="34" charset="0"/>
                <a:cs typeface="Arial" pitchFamily="34" charset="0"/>
              </a:rPr>
              <a:t> </a:t>
            </a:r>
            <a:r>
              <a:rPr lang="en-US" dirty="0" err="1" smtClean="0">
                <a:latin typeface="Arial" pitchFamily="34" charset="0"/>
                <a:cs typeface="Arial" pitchFamily="34" charset="0"/>
              </a:rPr>
              <a:t>kế</a:t>
            </a:r>
            <a:r>
              <a:rPr lang="en-US" dirty="0" smtClean="0">
                <a:latin typeface="Arial" pitchFamily="34" charset="0"/>
                <a:cs typeface="Arial" pitchFamily="34" charset="0"/>
              </a:rPr>
              <a:t> </a:t>
            </a:r>
            <a:r>
              <a:rPr lang="en-US" dirty="0" err="1" smtClean="0">
                <a:latin typeface="Arial" pitchFamily="34" charset="0"/>
                <a:cs typeface="Arial" pitchFamily="34" charset="0"/>
              </a:rPr>
              <a:t>từ</a:t>
            </a:r>
            <a:r>
              <a:rPr lang="en-US" dirty="0" smtClean="0">
                <a:latin typeface="Arial" pitchFamily="34" charset="0"/>
                <a:cs typeface="Arial" pitchFamily="34" charset="0"/>
              </a:rPr>
              <a:t> </a:t>
            </a:r>
            <a:r>
              <a:rPr lang="en-US" dirty="0" err="1" smtClean="0">
                <a:latin typeface="Arial" pitchFamily="34" charset="0"/>
                <a:cs typeface="Arial" pitchFamily="34" charset="0"/>
              </a:rPr>
              <a:t>ngày</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con </a:t>
            </a:r>
            <a:r>
              <a:rPr lang="en-US" dirty="0" err="1" smtClean="0">
                <a:latin typeface="Arial" pitchFamily="34" charset="0"/>
                <a:cs typeface="Arial" pitchFamily="34" charset="0"/>
              </a:rPr>
              <a:t>số</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trang</a:t>
            </a:r>
            <a:r>
              <a:rPr lang="en-US" dirty="0" smtClean="0">
                <a:latin typeface="Arial" pitchFamily="34" charset="0"/>
                <a:cs typeface="Arial" pitchFamily="34" charset="0"/>
              </a:rPr>
              <a:t> JJVN </a:t>
            </a:r>
            <a:r>
              <a:rPr lang="en-US" dirty="0" err="1" smtClean="0">
                <a:latin typeface="Arial" pitchFamily="34" charset="0"/>
                <a:cs typeface="Arial" pitchFamily="34" charset="0"/>
              </a:rPr>
              <a:t>đã</a:t>
            </a:r>
            <a:r>
              <a:rPr lang="en-US" dirty="0" smtClean="0">
                <a:latin typeface="Arial" pitchFamily="34" charset="0"/>
                <a:cs typeface="Arial" pitchFamily="34" charset="0"/>
              </a:rPr>
              <a:t> </a:t>
            </a:r>
            <a:r>
              <a:rPr lang="en-US" err="1" smtClean="0">
                <a:latin typeface="Arial" pitchFamily="34" charset="0"/>
                <a:cs typeface="Arial" pitchFamily="34" charset="0"/>
              </a:rPr>
              <a:t>đạt</a:t>
            </a:r>
            <a:r>
              <a:rPr lang="en-US" smtClean="0">
                <a:latin typeface="Arial" pitchFamily="34" charset="0"/>
                <a:cs typeface="Arial" pitchFamily="34" charset="0"/>
              </a:rPr>
              <a:t> </a:t>
            </a:r>
            <a:r>
              <a:rPr lang="en-US" smtClean="0">
                <a:latin typeface="Arial" pitchFamily="34" charset="0"/>
                <a:cs typeface="Arial" pitchFamily="34" charset="0"/>
              </a:rPr>
              <a:t>đến </a:t>
            </a:r>
            <a:r>
              <a:rPr lang="en-US" b="1" smtClean="0">
                <a:latin typeface="Arial" pitchFamily="34" charset="0"/>
                <a:cs typeface="Arial" pitchFamily="34" charset="0"/>
              </a:rPr>
              <a:t>31,584 </a:t>
            </a:r>
            <a:r>
              <a:rPr lang="en-US" smtClean="0">
                <a:latin typeface="Arial" pitchFamily="34" charset="0"/>
                <a:cs typeface="Arial" pitchFamily="34" charset="0"/>
              </a:rPr>
              <a:t>thành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bên</a:t>
            </a:r>
            <a:r>
              <a:rPr lang="en-US" dirty="0">
                <a:latin typeface="Arial" pitchFamily="34" charset="0"/>
                <a:cs typeface="Arial" pitchFamily="34" charset="0"/>
              </a:rPr>
              <a:t> page (</a:t>
            </a:r>
            <a:r>
              <a:rPr lang="en-US" dirty="0" smtClean="0">
                <a:latin typeface="Arial" pitchFamily="34" charset="0"/>
                <a:cs typeface="Arial" pitchFamily="34" charset="0"/>
                <a:hlinkClick r:id="rId3"/>
              </a:rPr>
              <a:t>www.facebook.com/japanese.job</a:t>
            </a:r>
            <a:r>
              <a:rPr lang="en-US" dirty="0" smtClean="0">
                <a:latin typeface="Arial" pitchFamily="34" charset="0"/>
                <a:cs typeface="Arial" pitchFamily="34" charset="0"/>
              </a:rPr>
              <a:t>)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b="1" dirty="0" smtClean="0">
                <a:latin typeface="Arial" pitchFamily="34" charset="0"/>
                <a:cs typeface="Arial" pitchFamily="34" charset="0"/>
              </a:rPr>
              <a:t>38,609</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viên</a:t>
            </a:r>
            <a:r>
              <a:rPr lang="en-US" dirty="0" smtClean="0">
                <a:latin typeface="Arial" pitchFamily="34" charset="0"/>
                <a:cs typeface="Arial" pitchFamily="34" charset="0"/>
              </a:rPr>
              <a:t> </a:t>
            </a:r>
            <a:r>
              <a:rPr lang="en-US" dirty="0" err="1" smtClean="0">
                <a:latin typeface="Arial" pitchFamily="34" charset="0"/>
                <a:cs typeface="Arial" pitchFamily="34" charset="0"/>
              </a:rPr>
              <a:t>bên</a:t>
            </a:r>
            <a:r>
              <a:rPr lang="en-US" dirty="0">
                <a:latin typeface="Arial" pitchFamily="34" charset="0"/>
                <a:cs typeface="Arial" pitchFamily="34" charset="0"/>
              </a:rPr>
              <a:t> group (</a:t>
            </a:r>
            <a:r>
              <a:rPr lang="en-US" smtClean="0">
                <a:latin typeface="Arial" pitchFamily="34" charset="0"/>
                <a:cs typeface="Arial" pitchFamily="34" charset="0"/>
                <a:hlinkClick r:id="rId4"/>
              </a:rPr>
              <a:t>www.facebook.com/groups/Japanesejobs</a:t>
            </a:r>
            <a:r>
              <a:rPr lang="en-US" smtClean="0">
                <a:latin typeface="Arial" pitchFamily="34" charset="0"/>
                <a:cs typeface="Arial" pitchFamily="34" charset="0"/>
              </a:rPr>
              <a:t>).</a:t>
            </a:r>
            <a:endParaRPr lang="en-US" dirty="0">
              <a:latin typeface="Arial" pitchFamily="34" charset="0"/>
              <a:cs typeface="Arial" pitchFamily="34" charset="0"/>
            </a:endParaRPr>
          </a:p>
          <a:p>
            <a:pPr>
              <a:lnSpc>
                <a:spcPct val="150000"/>
              </a:lnSpc>
            </a:pPr>
            <a:r>
              <a:rPr lang="ja-JP" altLang="en-US" sz="1600" dirty="0" smtClean="0">
                <a:solidFill>
                  <a:srgbClr val="FF0000"/>
                </a:solidFill>
                <a:latin typeface="Arial" pitchFamily="34" charset="0"/>
                <a:cs typeface="Arial" pitchFamily="34" charset="0"/>
              </a:rPr>
              <a:t>設立日から現在、経った</a:t>
            </a:r>
            <a:r>
              <a:rPr lang="en-US" altLang="ja-JP" sz="1600" dirty="0" smtClean="0">
                <a:solidFill>
                  <a:srgbClr val="FF0000"/>
                </a:solidFill>
                <a:latin typeface="Arial" pitchFamily="34" charset="0"/>
                <a:cs typeface="Arial" pitchFamily="34" charset="0"/>
              </a:rPr>
              <a:t>3</a:t>
            </a:r>
            <a:r>
              <a:rPr lang="ja-JP" altLang="en-US" sz="1600" dirty="0" smtClean="0">
                <a:solidFill>
                  <a:srgbClr val="FF0000"/>
                </a:solidFill>
                <a:latin typeface="Arial" pitchFamily="34" charset="0"/>
                <a:cs typeface="Arial" pitchFamily="34" charset="0"/>
              </a:rPr>
              <a:t>年間くらいにページ</a:t>
            </a:r>
            <a:r>
              <a:rPr lang="en-US" sz="1600" dirty="0" smtClean="0">
                <a:solidFill>
                  <a:srgbClr val="FF0000"/>
                </a:solidFill>
                <a:latin typeface="Arial" pitchFamily="34" charset="0"/>
                <a:cs typeface="Arial" pitchFamily="34" charset="0"/>
              </a:rPr>
              <a:t>(</a:t>
            </a:r>
            <a:r>
              <a:rPr lang="en-US" sz="1600" dirty="0" smtClean="0">
                <a:solidFill>
                  <a:srgbClr val="FF0000"/>
                </a:solidFill>
                <a:latin typeface="Arial" pitchFamily="34" charset="0"/>
                <a:cs typeface="Arial" pitchFamily="34" charset="0"/>
                <a:hlinkClick r:id="rId3"/>
              </a:rPr>
              <a:t>www.facebook.com/japanese.job</a:t>
            </a:r>
            <a:r>
              <a:rPr lang="en-US" sz="1600" dirty="0">
                <a:solidFill>
                  <a:srgbClr val="FF0000"/>
                </a:solidFill>
                <a:latin typeface="Arial" pitchFamily="34" charset="0"/>
                <a:cs typeface="Arial" pitchFamily="34" charset="0"/>
              </a:rPr>
              <a:t> </a:t>
            </a:r>
            <a:r>
              <a:rPr lang="en-US" sz="1600" dirty="0" smtClean="0">
                <a:solidFill>
                  <a:srgbClr val="FF0000"/>
                </a:solidFill>
                <a:latin typeface="Arial" pitchFamily="34" charset="0"/>
                <a:cs typeface="Arial" pitchFamily="34" charset="0"/>
              </a:rPr>
              <a:t>)</a:t>
            </a:r>
            <a:r>
              <a:rPr lang="ja-JP" altLang="en-US" sz="1600" dirty="0" smtClean="0">
                <a:solidFill>
                  <a:srgbClr val="FF0000"/>
                </a:solidFill>
                <a:latin typeface="Arial" pitchFamily="34" charset="0"/>
                <a:cs typeface="Arial" pitchFamily="34" charset="0"/>
              </a:rPr>
              <a:t>のメンバー数が</a:t>
            </a:r>
            <a:r>
              <a:rPr lang="en-US" sz="1600" b="1" dirty="0" smtClean="0">
                <a:solidFill>
                  <a:srgbClr val="FF0000"/>
                </a:solidFill>
                <a:latin typeface="Arial" pitchFamily="34" charset="0"/>
                <a:cs typeface="Arial" pitchFamily="34" charset="0"/>
              </a:rPr>
              <a:t>31,584</a:t>
            </a:r>
            <a:r>
              <a:rPr lang="ja-JP" altLang="en-US" sz="1600" dirty="0" smtClean="0">
                <a:solidFill>
                  <a:srgbClr val="FF0000"/>
                </a:solidFill>
                <a:latin typeface="Arial" pitchFamily="34" charset="0"/>
                <a:cs typeface="Arial" pitchFamily="34" charset="0"/>
              </a:rPr>
              <a:t>名</a:t>
            </a:r>
            <a:r>
              <a:rPr lang="ja-JP" altLang="en-US" sz="1600" b="1" dirty="0" smtClean="0">
                <a:solidFill>
                  <a:srgbClr val="FF0000"/>
                </a:solidFill>
                <a:latin typeface="Arial" pitchFamily="34" charset="0"/>
                <a:cs typeface="Arial" pitchFamily="34" charset="0"/>
              </a:rPr>
              <a:t>、</a:t>
            </a:r>
            <a:r>
              <a:rPr lang="ja-JP" altLang="en-US" sz="1600" dirty="0" smtClean="0">
                <a:solidFill>
                  <a:srgbClr val="FF0000"/>
                </a:solidFill>
                <a:latin typeface="Arial" pitchFamily="34" charset="0"/>
                <a:cs typeface="Arial" pitchFamily="34" charset="0"/>
              </a:rPr>
              <a:t>グループ</a:t>
            </a:r>
            <a:r>
              <a:rPr lang="en-US" sz="1600" dirty="0">
                <a:solidFill>
                  <a:srgbClr val="FF0000"/>
                </a:solidFill>
                <a:latin typeface="Arial" pitchFamily="34" charset="0"/>
                <a:cs typeface="Arial" pitchFamily="34" charset="0"/>
              </a:rPr>
              <a:t>(</a:t>
            </a:r>
            <a:r>
              <a:rPr lang="en-US" sz="1600" dirty="0">
                <a:solidFill>
                  <a:srgbClr val="FF0000"/>
                </a:solidFill>
                <a:latin typeface="Arial" pitchFamily="34" charset="0"/>
                <a:cs typeface="Arial" pitchFamily="34" charset="0"/>
                <a:hlinkClick r:id="rId4"/>
              </a:rPr>
              <a:t>www.facebook.com/groups/Japanesejobs</a:t>
            </a:r>
            <a:r>
              <a:rPr lang="en-US" sz="1600" dirty="0">
                <a:solidFill>
                  <a:srgbClr val="FF0000"/>
                </a:solidFill>
                <a:latin typeface="Arial" pitchFamily="34" charset="0"/>
                <a:cs typeface="Arial" pitchFamily="34" charset="0"/>
              </a:rPr>
              <a:t>) </a:t>
            </a:r>
            <a:r>
              <a:rPr lang="ja-JP" altLang="en-US" sz="1600" dirty="0">
                <a:solidFill>
                  <a:srgbClr val="FF0000"/>
                </a:solidFill>
                <a:latin typeface="Arial" pitchFamily="34" charset="0"/>
                <a:cs typeface="Arial" pitchFamily="34" charset="0"/>
              </a:rPr>
              <a:t>のが</a:t>
            </a:r>
            <a:r>
              <a:rPr lang="en-US" sz="1600" b="1" dirty="0" smtClean="0">
                <a:solidFill>
                  <a:srgbClr val="FF0000"/>
                </a:solidFill>
                <a:latin typeface="Arial" pitchFamily="34" charset="0"/>
                <a:cs typeface="Arial" pitchFamily="34" charset="0"/>
              </a:rPr>
              <a:t>38,609</a:t>
            </a:r>
            <a:r>
              <a:rPr lang="ja-JP" altLang="en-US" sz="1600" dirty="0" smtClean="0">
                <a:solidFill>
                  <a:srgbClr val="FF0000"/>
                </a:solidFill>
                <a:latin typeface="Arial" pitchFamily="34" charset="0"/>
                <a:cs typeface="Arial" pitchFamily="34" charset="0"/>
              </a:rPr>
              <a:t>名を得る。</a:t>
            </a:r>
            <a:endParaRPr lang="en-US" sz="1600" dirty="0">
              <a:solidFill>
                <a:srgbClr val="FF0000"/>
              </a:solidFill>
              <a:latin typeface="Arial" pitchFamily="34" charset="0"/>
              <a:cs typeface="Arial" pitchFamily="34" charset="0"/>
            </a:endParaRPr>
          </a:p>
          <a:p>
            <a:pPr>
              <a:lnSpc>
                <a:spcPct val="150000"/>
              </a:lnSpc>
            </a:pPr>
            <a:endParaRPr lang="en-US" dirty="0" smtClean="0">
              <a:latin typeface="Arial" pitchFamily="34" charset="0"/>
              <a:cs typeface="Arial" pitchFamily="34" charset="0"/>
            </a:endParaRPr>
          </a:p>
          <a:p>
            <a:pPr>
              <a:lnSpc>
                <a:spcPct val="150000"/>
              </a:lnSpc>
            </a:pP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4" name="Rectangle 3"/>
          <p:cNvSpPr/>
          <p:nvPr/>
        </p:nvSpPr>
        <p:spPr>
          <a:xfrm>
            <a:off x="17206" y="112604"/>
            <a:ext cx="9022080" cy="496996"/>
          </a:xfrm>
          <a:prstGeom prst="rect">
            <a:avLst/>
          </a:prstGeom>
        </p:spPr>
        <p:txBody>
          <a:bodyPr wrap="square">
            <a:spAutoFit/>
          </a:bodyPr>
          <a:lstStyle/>
          <a:p>
            <a:pPr>
              <a:lnSpc>
                <a:spcPct val="150000"/>
              </a:lnSpc>
            </a:pPr>
            <a:r>
              <a:rPr lang="en-US" sz="2000" b="1" dirty="0">
                <a:latin typeface="Arial" pitchFamily="34" charset="0"/>
                <a:cs typeface="Arial" pitchFamily="34" charset="0"/>
              </a:rPr>
              <a:t>2. </a:t>
            </a:r>
            <a:r>
              <a:rPr lang="en-US" sz="2000" b="1" dirty="0" err="1">
                <a:latin typeface="Arial" pitchFamily="34" charset="0"/>
                <a:cs typeface="Arial" pitchFamily="34" charset="0"/>
              </a:rPr>
              <a:t>Tổng</a:t>
            </a:r>
            <a:r>
              <a:rPr lang="en-US" sz="2000" b="1" dirty="0">
                <a:latin typeface="Arial" pitchFamily="34" charset="0"/>
                <a:cs typeface="Arial" pitchFamily="34" charset="0"/>
              </a:rPr>
              <a:t>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về</a:t>
            </a:r>
            <a:r>
              <a:rPr lang="en-US" sz="2000" b="1" dirty="0">
                <a:latin typeface="Arial" pitchFamily="34" charset="0"/>
                <a:cs typeface="Arial" pitchFamily="34" charset="0"/>
              </a:rPr>
              <a:t> </a:t>
            </a:r>
            <a:r>
              <a:rPr lang="en-US" sz="2000" b="1" dirty="0" err="1">
                <a:latin typeface="Arial" pitchFamily="34" charset="0"/>
                <a:cs typeface="Arial" pitchFamily="34" charset="0"/>
              </a:rPr>
              <a:t>trang</a:t>
            </a:r>
            <a:r>
              <a:rPr lang="en-US" sz="2000" b="1" dirty="0">
                <a:latin typeface="Arial" pitchFamily="34" charset="0"/>
                <a:cs typeface="Arial" pitchFamily="34" charset="0"/>
              </a:rPr>
              <a:t> </a:t>
            </a:r>
            <a:r>
              <a:rPr lang="en-US" sz="2000" b="1" dirty="0" smtClean="0">
                <a:latin typeface="Arial" pitchFamily="34" charset="0"/>
                <a:cs typeface="Arial" pitchFamily="34" charset="0"/>
              </a:rPr>
              <a:t>JJVN </a:t>
            </a:r>
            <a:r>
              <a:rPr lang="en-US" b="1" dirty="0" err="1">
                <a:solidFill>
                  <a:srgbClr val="FF0000"/>
                </a:solidFill>
                <a:latin typeface="Arial" pitchFamily="34" charset="0"/>
                <a:cs typeface="Arial" pitchFamily="34" charset="0"/>
              </a:rPr>
              <a:t>JJVN</a:t>
            </a:r>
            <a:r>
              <a:rPr lang="ja-JP" altLang="en-US" b="1" dirty="0">
                <a:solidFill>
                  <a:srgbClr val="FF0000"/>
                </a:solidFill>
                <a:latin typeface="Arial" pitchFamily="34" charset="0"/>
                <a:cs typeface="Arial" pitchFamily="34" charset="0"/>
              </a:rPr>
              <a:t>ページにつ</a:t>
            </a:r>
            <a:r>
              <a:rPr lang="ja-JP" altLang="en-US" b="1">
                <a:solidFill>
                  <a:srgbClr val="FF0000"/>
                </a:solidFill>
                <a:latin typeface="Arial" pitchFamily="34" charset="0"/>
                <a:cs typeface="Arial" pitchFamily="34" charset="0"/>
              </a:rPr>
              <a:t>い</a:t>
            </a:r>
            <a:r>
              <a:rPr lang="ja-JP" altLang="en-US" b="1" smtClean="0">
                <a:solidFill>
                  <a:srgbClr val="FF0000"/>
                </a:solidFill>
                <a:latin typeface="Arial" pitchFamily="34" charset="0"/>
                <a:cs typeface="Arial" pitchFamily="34" charset="0"/>
              </a:rPr>
              <a:t>て</a:t>
            </a:r>
            <a:endParaRPr lang="en-US" sz="2000" b="1" dirty="0">
              <a:solidFill>
                <a:srgbClr val="FF0000"/>
              </a:solidFill>
              <a:latin typeface="Arial" pitchFamily="34" charset="0"/>
              <a:cs typeface="Arial" pitchFamily="34" charset="0"/>
            </a:endParaRPr>
          </a:p>
        </p:txBody>
      </p:sp>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06606" y="2883629"/>
            <a:ext cx="7443280" cy="2352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28600" y="5240593"/>
            <a:ext cx="8267700"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41993355"/>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6</a:t>
            </a:fld>
            <a:endParaRPr lang="en-US"/>
          </a:p>
        </p:txBody>
      </p:sp>
      <p:sp>
        <p:nvSpPr>
          <p:cNvPr id="3" name="TextBox 2"/>
          <p:cNvSpPr txBox="1"/>
          <p:nvPr/>
        </p:nvSpPr>
        <p:spPr>
          <a:xfrm>
            <a:off x="381681" y="819666"/>
            <a:ext cx="8641080" cy="1708160"/>
          </a:xfrm>
          <a:prstGeom prst="rect">
            <a:avLst/>
          </a:prstGeom>
          <a:noFill/>
        </p:spPr>
        <p:txBody>
          <a:bodyPr wrap="square" rtlCol="0">
            <a:spAutoFit/>
          </a:bodyPr>
          <a:lstStyle/>
          <a:p>
            <a:pPr>
              <a:lnSpc>
                <a:spcPct val="150000"/>
              </a:lnSpc>
            </a:pPr>
            <a:r>
              <a:rPr lang="en-US" b="1" dirty="0" err="1" smtClean="0">
                <a:latin typeface="Arial" pitchFamily="34" charset="0"/>
                <a:cs typeface="Arial" pitchFamily="34" charset="0"/>
              </a:rPr>
              <a:t>Tỷ</a:t>
            </a:r>
            <a:r>
              <a:rPr lang="en-US" b="1" dirty="0" smtClean="0">
                <a:latin typeface="Arial" pitchFamily="34" charset="0"/>
                <a:cs typeface="Arial" pitchFamily="34" charset="0"/>
              </a:rPr>
              <a:t> </a:t>
            </a:r>
            <a:r>
              <a:rPr lang="en-US" b="1" dirty="0" err="1" smtClean="0">
                <a:latin typeface="Arial" pitchFamily="34" charset="0"/>
                <a:cs typeface="Arial" pitchFamily="34" charset="0"/>
              </a:rPr>
              <a:t>lệ</a:t>
            </a:r>
            <a:r>
              <a:rPr lang="en-US" b="1" dirty="0" smtClean="0">
                <a:latin typeface="Arial" pitchFamily="34" charset="0"/>
                <a:cs typeface="Arial" pitchFamily="34" charset="0"/>
              </a:rPr>
              <a:t> </a:t>
            </a:r>
            <a:r>
              <a:rPr lang="en-US" b="1" dirty="0" err="1" smtClean="0">
                <a:latin typeface="Arial" pitchFamily="34" charset="0"/>
                <a:cs typeface="Arial" pitchFamily="34" charset="0"/>
              </a:rPr>
              <a:t>trình</a:t>
            </a:r>
            <a:r>
              <a:rPr lang="en-US" b="1" dirty="0" smtClean="0">
                <a:latin typeface="Arial" pitchFamily="34" charset="0"/>
                <a:cs typeface="Arial" pitchFamily="34" charset="0"/>
              </a:rPr>
              <a:t> </a:t>
            </a:r>
            <a:r>
              <a:rPr lang="en-US" b="1" dirty="0" err="1" smtClean="0">
                <a:latin typeface="Arial" pitchFamily="34" charset="0"/>
                <a:cs typeface="Arial" pitchFamily="34" charset="0"/>
              </a:rPr>
              <a:t>độ</a:t>
            </a:r>
            <a:r>
              <a:rPr lang="en-US" b="1" dirty="0" smtClean="0">
                <a:latin typeface="Arial" pitchFamily="34" charset="0"/>
                <a:cs typeface="Arial" pitchFamily="34" charset="0"/>
              </a:rPr>
              <a:t> </a:t>
            </a:r>
            <a:r>
              <a:rPr lang="en-US" b="1" dirty="0" err="1" smtClean="0">
                <a:latin typeface="Arial" pitchFamily="34" charset="0"/>
                <a:cs typeface="Arial" pitchFamily="34" charset="0"/>
              </a:rPr>
              <a:t>tiếng</a:t>
            </a:r>
            <a:r>
              <a:rPr lang="en-US" b="1" dirty="0" smtClean="0">
                <a:latin typeface="Arial" pitchFamily="34" charset="0"/>
                <a:cs typeface="Arial" pitchFamily="34" charset="0"/>
              </a:rPr>
              <a:t> </a:t>
            </a:r>
            <a:r>
              <a:rPr lang="en-US" b="1" dirty="0" err="1" smtClean="0">
                <a:latin typeface="Arial" pitchFamily="34" charset="0"/>
                <a:cs typeface="Arial" pitchFamily="34" charset="0"/>
              </a:rPr>
              <a:t>Nhật</a:t>
            </a:r>
            <a:r>
              <a:rPr lang="en-US" b="1" dirty="0" smtClean="0">
                <a:latin typeface="Arial" pitchFamily="34" charset="0"/>
                <a:cs typeface="Arial" pitchFamily="34" charset="0"/>
              </a:rPr>
              <a:t> </a:t>
            </a:r>
            <a:r>
              <a:rPr lang="en-US" b="1" dirty="0" err="1" smtClean="0">
                <a:latin typeface="Arial" pitchFamily="34" charset="0"/>
                <a:cs typeface="Arial" pitchFamily="34" charset="0"/>
              </a:rPr>
              <a:t>của</a:t>
            </a:r>
            <a:r>
              <a:rPr lang="en-US" b="1" dirty="0" smtClean="0">
                <a:latin typeface="Arial" pitchFamily="34" charset="0"/>
                <a:cs typeface="Arial" pitchFamily="34" charset="0"/>
              </a:rPr>
              <a:t> 1000 </a:t>
            </a:r>
            <a:r>
              <a:rPr lang="en-US" b="1" dirty="0" err="1" smtClean="0">
                <a:latin typeface="Arial" pitchFamily="34" charset="0"/>
                <a:cs typeface="Arial" pitchFamily="34" charset="0"/>
              </a:rPr>
              <a:t>thành</a:t>
            </a:r>
            <a:r>
              <a:rPr lang="en-US" b="1" dirty="0" smtClean="0">
                <a:latin typeface="Arial" pitchFamily="34" charset="0"/>
                <a:cs typeface="Arial" pitchFamily="34" charset="0"/>
              </a:rPr>
              <a:t> </a:t>
            </a:r>
            <a:r>
              <a:rPr lang="en-US" b="1" dirty="0" err="1" smtClean="0">
                <a:latin typeface="Arial" pitchFamily="34" charset="0"/>
                <a:cs typeface="Arial" pitchFamily="34" charset="0"/>
              </a:rPr>
              <a:t>viên</a:t>
            </a:r>
            <a:r>
              <a:rPr lang="en-US" b="1" dirty="0" smtClean="0">
                <a:latin typeface="Arial" pitchFamily="34" charset="0"/>
                <a:cs typeface="Arial" pitchFamily="34" charset="0"/>
              </a:rPr>
              <a:t> </a:t>
            </a:r>
            <a:r>
              <a:rPr lang="en-US" b="1" dirty="0" err="1" smtClean="0">
                <a:latin typeface="Arial" pitchFamily="34" charset="0"/>
                <a:cs typeface="Arial" pitchFamily="34" charset="0"/>
              </a:rPr>
              <a:t>cộng</a:t>
            </a:r>
            <a:r>
              <a:rPr lang="en-US" b="1" dirty="0" smtClean="0">
                <a:latin typeface="Arial" pitchFamily="34" charset="0"/>
                <a:cs typeface="Arial" pitchFamily="34" charset="0"/>
              </a:rPr>
              <a:t> </a:t>
            </a:r>
            <a:r>
              <a:rPr lang="en-US" b="1" dirty="0" err="1" smtClean="0">
                <a:latin typeface="Arial" pitchFamily="34" charset="0"/>
                <a:cs typeface="Arial" pitchFamily="34" charset="0"/>
              </a:rPr>
              <a:t>đồng</a:t>
            </a:r>
            <a:r>
              <a:rPr lang="en-US" b="1" dirty="0" smtClean="0">
                <a:latin typeface="Arial" pitchFamily="34" charset="0"/>
                <a:cs typeface="Arial" pitchFamily="34" charset="0"/>
              </a:rPr>
              <a:t> (</a:t>
            </a:r>
            <a:r>
              <a:rPr lang="en-US" b="1" dirty="0" err="1" smtClean="0">
                <a:latin typeface="Arial" pitchFamily="34" charset="0"/>
                <a:cs typeface="Arial" pitchFamily="34" charset="0"/>
              </a:rPr>
              <a:t>dựa</a:t>
            </a:r>
            <a:r>
              <a:rPr lang="en-US" b="1" dirty="0" smtClean="0">
                <a:latin typeface="Arial" pitchFamily="34" charset="0"/>
                <a:cs typeface="Arial" pitchFamily="34" charset="0"/>
              </a:rPr>
              <a:t> </a:t>
            </a:r>
            <a:r>
              <a:rPr lang="en-US" b="1" dirty="0" err="1" smtClean="0">
                <a:latin typeface="Arial" pitchFamily="34" charset="0"/>
                <a:cs typeface="Arial" pitchFamily="34" charset="0"/>
              </a:rPr>
              <a:t>trên</a:t>
            </a:r>
            <a:r>
              <a:rPr lang="en-US" b="1" dirty="0" smtClean="0">
                <a:latin typeface="Arial" pitchFamily="34" charset="0"/>
                <a:cs typeface="Arial" pitchFamily="34" charset="0"/>
              </a:rPr>
              <a:t> </a:t>
            </a:r>
            <a:r>
              <a:rPr lang="en-US" b="1" dirty="0" err="1" smtClean="0">
                <a:latin typeface="Arial" pitchFamily="34" charset="0"/>
                <a:cs typeface="Arial" pitchFamily="34" charset="0"/>
              </a:rPr>
              <a:t>kết</a:t>
            </a:r>
            <a:r>
              <a:rPr lang="en-US" b="1" dirty="0" smtClean="0">
                <a:latin typeface="Arial" pitchFamily="34" charset="0"/>
                <a:cs typeface="Arial" pitchFamily="34" charset="0"/>
              </a:rPr>
              <a:t> </a:t>
            </a:r>
            <a:r>
              <a:rPr lang="en-US" b="1" dirty="0" err="1" smtClean="0">
                <a:latin typeface="Arial" pitchFamily="34" charset="0"/>
                <a:cs typeface="Arial" pitchFamily="34" charset="0"/>
              </a:rPr>
              <a:t>quả</a:t>
            </a:r>
            <a:r>
              <a:rPr lang="en-US" b="1" dirty="0" smtClean="0">
                <a:latin typeface="Arial" pitchFamily="34" charset="0"/>
                <a:cs typeface="Arial" pitchFamily="34" charset="0"/>
              </a:rPr>
              <a:t> </a:t>
            </a:r>
            <a:r>
              <a:rPr lang="en-US" b="1" dirty="0" err="1" smtClean="0">
                <a:latin typeface="Arial" pitchFamily="34" charset="0"/>
                <a:cs typeface="Arial" pitchFamily="34" charset="0"/>
              </a:rPr>
              <a:t>khảo</a:t>
            </a:r>
            <a:r>
              <a:rPr lang="en-US" b="1" dirty="0" smtClean="0">
                <a:latin typeface="Arial" pitchFamily="34" charset="0"/>
                <a:cs typeface="Arial" pitchFamily="34" charset="0"/>
              </a:rPr>
              <a:t> </a:t>
            </a:r>
            <a:r>
              <a:rPr lang="en-US" b="1" dirty="0" err="1" smtClean="0">
                <a:latin typeface="Arial" pitchFamily="34" charset="0"/>
                <a:cs typeface="Arial" pitchFamily="34" charset="0"/>
              </a:rPr>
              <a:t>sát</a:t>
            </a:r>
            <a:r>
              <a:rPr lang="en-US" b="1" dirty="0" smtClean="0">
                <a:latin typeface="Arial" pitchFamily="34" charset="0"/>
                <a:cs typeface="Arial" pitchFamily="34" charset="0"/>
              </a:rPr>
              <a:t> </a:t>
            </a:r>
            <a:r>
              <a:rPr lang="en-US" b="1" dirty="0" err="1" smtClean="0">
                <a:latin typeface="Arial" pitchFamily="34" charset="0"/>
                <a:cs typeface="Arial" pitchFamily="34" charset="0"/>
              </a:rPr>
              <a:t>được</a:t>
            </a:r>
            <a:r>
              <a:rPr lang="en-US" b="1" dirty="0" smtClean="0">
                <a:latin typeface="Arial" pitchFamily="34" charset="0"/>
                <a:cs typeface="Arial" pitchFamily="34" charset="0"/>
              </a:rPr>
              <a:t> </a:t>
            </a:r>
            <a:r>
              <a:rPr lang="en-US" b="1" dirty="0" err="1" smtClean="0">
                <a:latin typeface="Arial" pitchFamily="34" charset="0"/>
                <a:cs typeface="Arial" pitchFamily="34" charset="0"/>
              </a:rPr>
              <a:t>thực</a:t>
            </a:r>
            <a:r>
              <a:rPr lang="en-US" b="1" dirty="0" smtClean="0">
                <a:latin typeface="Arial" pitchFamily="34" charset="0"/>
                <a:cs typeface="Arial" pitchFamily="34" charset="0"/>
              </a:rPr>
              <a:t> </a:t>
            </a:r>
            <a:r>
              <a:rPr lang="en-US" b="1" dirty="0" err="1" smtClean="0">
                <a:latin typeface="Arial" pitchFamily="34" charset="0"/>
                <a:cs typeface="Arial" pitchFamily="34" charset="0"/>
              </a:rPr>
              <a:t>hiện</a:t>
            </a:r>
            <a:r>
              <a:rPr lang="en-US" b="1" dirty="0" smtClean="0">
                <a:latin typeface="Arial" pitchFamily="34" charset="0"/>
                <a:cs typeface="Arial" pitchFamily="34" charset="0"/>
              </a:rPr>
              <a:t> </a:t>
            </a:r>
            <a:r>
              <a:rPr lang="en-US" b="1" dirty="0" err="1" smtClean="0">
                <a:latin typeface="Arial" pitchFamily="34" charset="0"/>
                <a:cs typeface="Arial" pitchFamily="34" charset="0"/>
              </a:rPr>
              <a:t>vào</a:t>
            </a:r>
            <a:r>
              <a:rPr lang="en-US" b="1" dirty="0" smtClean="0">
                <a:latin typeface="Arial" pitchFamily="34" charset="0"/>
                <a:cs typeface="Arial" pitchFamily="34" charset="0"/>
              </a:rPr>
              <a:t> </a:t>
            </a:r>
            <a:r>
              <a:rPr lang="en-US" b="1" dirty="0" err="1" smtClean="0">
                <a:latin typeface="Arial" pitchFamily="34" charset="0"/>
                <a:cs typeface="Arial" pitchFamily="34" charset="0"/>
              </a:rPr>
              <a:t>ngày</a:t>
            </a:r>
            <a:r>
              <a:rPr lang="en-US" b="1" dirty="0" smtClean="0">
                <a:latin typeface="Arial" pitchFamily="34" charset="0"/>
                <a:cs typeface="Arial" pitchFamily="34" charset="0"/>
              </a:rPr>
              <a:t> 3/10/2014) </a:t>
            </a:r>
            <a:r>
              <a:rPr lang="en-US" b="1" dirty="0" err="1" smtClean="0">
                <a:latin typeface="Arial" pitchFamily="34" charset="0"/>
                <a:cs typeface="Arial" pitchFamily="34" charset="0"/>
              </a:rPr>
              <a:t>như</a:t>
            </a:r>
            <a:r>
              <a:rPr lang="en-US" b="1" dirty="0" smtClean="0">
                <a:latin typeface="Arial" pitchFamily="34" charset="0"/>
                <a:cs typeface="Arial" pitchFamily="34" charset="0"/>
              </a:rPr>
              <a:t> </a:t>
            </a:r>
            <a:r>
              <a:rPr lang="en-US" b="1" dirty="0" err="1" smtClean="0">
                <a:latin typeface="Arial" pitchFamily="34" charset="0"/>
                <a:cs typeface="Arial" pitchFamily="34" charset="0"/>
              </a:rPr>
              <a:t>sau</a:t>
            </a:r>
            <a:r>
              <a:rPr lang="en-US" b="1" dirty="0" smtClean="0">
                <a:latin typeface="Arial" pitchFamily="34" charset="0"/>
                <a:cs typeface="Arial" pitchFamily="34" charset="0"/>
              </a:rPr>
              <a:t>: </a:t>
            </a:r>
            <a:br>
              <a:rPr lang="en-US" b="1" dirty="0" smtClean="0">
                <a:latin typeface="Arial" pitchFamily="34" charset="0"/>
                <a:cs typeface="Arial" pitchFamily="34" charset="0"/>
              </a:rPr>
            </a:br>
            <a:r>
              <a:rPr lang="en-US" altLang="ja-JP" sz="1600" b="1" dirty="0" smtClean="0">
                <a:solidFill>
                  <a:srgbClr val="FF0000"/>
                </a:solidFill>
                <a:latin typeface="Arial" pitchFamily="34" charset="0"/>
                <a:cs typeface="Arial" pitchFamily="34" charset="0"/>
              </a:rPr>
              <a:t>1000</a:t>
            </a:r>
            <a:r>
              <a:rPr lang="ja-JP" altLang="en-US" sz="1600" b="1" dirty="0" smtClean="0">
                <a:solidFill>
                  <a:srgbClr val="FF0000"/>
                </a:solidFill>
                <a:latin typeface="Arial" pitchFamily="34" charset="0"/>
                <a:cs typeface="Arial" pitchFamily="34" charset="0"/>
              </a:rPr>
              <a:t>名のメンバーから</a:t>
            </a:r>
            <a:r>
              <a:rPr lang="ja-JP" altLang="en-US" sz="1600" b="1" dirty="0">
                <a:solidFill>
                  <a:srgbClr val="FF0000"/>
                </a:solidFill>
                <a:latin typeface="Arial" pitchFamily="34" charset="0"/>
                <a:cs typeface="Arial" pitchFamily="34" charset="0"/>
              </a:rPr>
              <a:t>の</a:t>
            </a:r>
            <a:r>
              <a:rPr lang="ja-JP" altLang="en-US" sz="1600" b="1" dirty="0" smtClean="0">
                <a:solidFill>
                  <a:srgbClr val="FF0000"/>
                </a:solidFill>
                <a:latin typeface="Arial" pitchFamily="34" charset="0"/>
                <a:cs typeface="Arial" pitchFamily="34" charset="0"/>
              </a:rPr>
              <a:t>調査の結果によるメンバー日本語</a:t>
            </a:r>
            <a:r>
              <a:rPr lang="ja-JP" altLang="en-US" sz="1600" b="1" dirty="0">
                <a:solidFill>
                  <a:srgbClr val="FF0000"/>
                </a:solidFill>
                <a:latin typeface="Arial" pitchFamily="34" charset="0"/>
                <a:cs typeface="Arial" pitchFamily="34" charset="0"/>
              </a:rPr>
              <a:t>能力チャートを下記でご覧ください。</a:t>
            </a:r>
            <a:r>
              <a:rPr lang="en-US" sz="1600" dirty="0" smtClean="0">
                <a:solidFill>
                  <a:srgbClr val="FF0000"/>
                </a:solidFill>
                <a:latin typeface="Arial" pitchFamily="34" charset="0"/>
                <a:cs typeface="Arial" pitchFamily="34" charset="0"/>
              </a:rPr>
              <a:t/>
            </a:r>
            <a:br>
              <a:rPr lang="en-US" sz="1600" dirty="0" smtClean="0">
                <a:solidFill>
                  <a:srgbClr val="FF0000"/>
                </a:solidFill>
                <a:latin typeface="Arial" pitchFamily="34" charset="0"/>
                <a:cs typeface="Arial" pitchFamily="34" charset="0"/>
              </a:rPr>
            </a:br>
            <a:endParaRPr lang="en-US" dirty="0">
              <a:solidFill>
                <a:srgbClr val="FF0000"/>
              </a:solidFill>
              <a:latin typeface="Arial" pitchFamily="34" charset="0"/>
              <a:cs typeface="Arial" pitchFamily="34"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16224" t="1362" r="14799" b="4082"/>
          <a:stretch>
            <a:fillRect/>
          </a:stretch>
        </p:blipFill>
        <p:spPr bwMode="auto">
          <a:xfrm>
            <a:off x="381000" y="2209800"/>
            <a:ext cx="3657600" cy="365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45720" y="188804"/>
            <a:ext cx="9022080" cy="496996"/>
          </a:xfrm>
          <a:prstGeom prst="rect">
            <a:avLst/>
          </a:prstGeom>
        </p:spPr>
        <p:txBody>
          <a:bodyPr wrap="square">
            <a:spAutoFit/>
          </a:bodyPr>
          <a:lstStyle/>
          <a:p>
            <a:pPr>
              <a:lnSpc>
                <a:spcPct val="150000"/>
              </a:lnSpc>
            </a:pPr>
            <a:r>
              <a:rPr lang="en-US" sz="2000" b="1" dirty="0">
                <a:latin typeface="Arial" pitchFamily="34" charset="0"/>
                <a:cs typeface="Arial" pitchFamily="34" charset="0"/>
              </a:rPr>
              <a:t>2. </a:t>
            </a:r>
            <a:r>
              <a:rPr lang="en-US" sz="2000" b="1" dirty="0" err="1">
                <a:latin typeface="Arial" pitchFamily="34" charset="0"/>
                <a:cs typeface="Arial" pitchFamily="34" charset="0"/>
              </a:rPr>
              <a:t>Tổng</a:t>
            </a:r>
            <a:r>
              <a:rPr lang="en-US" sz="2000" b="1" dirty="0">
                <a:latin typeface="Arial" pitchFamily="34" charset="0"/>
                <a:cs typeface="Arial" pitchFamily="34" charset="0"/>
              </a:rPr>
              <a:t>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về</a:t>
            </a:r>
            <a:r>
              <a:rPr lang="en-US" sz="2000" b="1" dirty="0">
                <a:latin typeface="Arial" pitchFamily="34" charset="0"/>
                <a:cs typeface="Arial" pitchFamily="34" charset="0"/>
              </a:rPr>
              <a:t> </a:t>
            </a:r>
            <a:r>
              <a:rPr lang="en-US" sz="2000" b="1" dirty="0" err="1">
                <a:latin typeface="Arial" pitchFamily="34" charset="0"/>
                <a:cs typeface="Arial" pitchFamily="34" charset="0"/>
              </a:rPr>
              <a:t>trang</a:t>
            </a:r>
            <a:r>
              <a:rPr lang="en-US" sz="2000" b="1" dirty="0">
                <a:latin typeface="Arial" pitchFamily="34" charset="0"/>
                <a:cs typeface="Arial" pitchFamily="34" charset="0"/>
              </a:rPr>
              <a:t> </a:t>
            </a:r>
            <a:r>
              <a:rPr lang="en-US" sz="2000" b="1" dirty="0" smtClean="0">
                <a:latin typeface="Arial" pitchFamily="34" charset="0"/>
                <a:cs typeface="Arial" pitchFamily="34" charset="0"/>
              </a:rPr>
              <a:t>JJVN </a:t>
            </a:r>
            <a:r>
              <a:rPr lang="en-US" b="1" dirty="0" err="1">
                <a:solidFill>
                  <a:srgbClr val="FF0000"/>
                </a:solidFill>
                <a:latin typeface="Arial" pitchFamily="34" charset="0"/>
                <a:cs typeface="Arial" pitchFamily="34" charset="0"/>
              </a:rPr>
              <a:t>JJVN</a:t>
            </a:r>
            <a:r>
              <a:rPr lang="ja-JP" altLang="en-US" b="1" dirty="0">
                <a:solidFill>
                  <a:srgbClr val="FF0000"/>
                </a:solidFill>
                <a:latin typeface="Arial" pitchFamily="34" charset="0"/>
                <a:cs typeface="Arial" pitchFamily="34" charset="0"/>
              </a:rPr>
              <a:t>ページにつ</a:t>
            </a:r>
            <a:r>
              <a:rPr lang="ja-JP" altLang="en-US" b="1">
                <a:solidFill>
                  <a:srgbClr val="FF0000"/>
                </a:solidFill>
                <a:latin typeface="Arial" pitchFamily="34" charset="0"/>
                <a:cs typeface="Arial" pitchFamily="34" charset="0"/>
              </a:rPr>
              <a:t>い</a:t>
            </a:r>
            <a:r>
              <a:rPr lang="ja-JP" altLang="en-US" b="1" smtClean="0">
                <a:solidFill>
                  <a:srgbClr val="FF0000"/>
                </a:solidFill>
                <a:latin typeface="Arial" pitchFamily="34" charset="0"/>
                <a:cs typeface="Arial" pitchFamily="34" charset="0"/>
              </a:rPr>
              <a:t>て</a:t>
            </a:r>
            <a:endParaRPr lang="en-US" sz="2000" b="1" dirty="0">
              <a:solidFill>
                <a:srgbClr val="FF0000"/>
              </a:solidFill>
              <a:latin typeface="Arial" pitchFamily="34" charset="0"/>
              <a:cs typeface="Arial" pitchFamily="34" charset="0"/>
            </a:endParaRPr>
          </a:p>
        </p:txBody>
      </p:sp>
      <p:sp>
        <p:nvSpPr>
          <p:cNvPr id="4" name="TextBox 3"/>
          <p:cNvSpPr txBox="1"/>
          <p:nvPr/>
        </p:nvSpPr>
        <p:spPr>
          <a:xfrm>
            <a:off x="3713152" y="2485579"/>
            <a:ext cx="5202248" cy="3000821"/>
          </a:xfrm>
          <a:prstGeom prst="rect">
            <a:avLst/>
          </a:prstGeom>
          <a:noFill/>
        </p:spPr>
        <p:txBody>
          <a:bodyPr wrap="square" rtlCol="0">
            <a:spAutoFit/>
          </a:bodyPr>
          <a:lstStyle/>
          <a:p>
            <a:pPr>
              <a:lnSpc>
                <a:spcPct val="150000"/>
              </a:lnSpc>
            </a:pPr>
            <a:r>
              <a:rPr lang="en-US" dirty="0" err="1" smtClean="0"/>
              <a:t>Lượng</a:t>
            </a:r>
            <a:r>
              <a:rPr lang="en-US" dirty="0" smtClean="0"/>
              <a:t> </a:t>
            </a:r>
            <a:r>
              <a:rPr lang="en-US" dirty="0" err="1" smtClean="0"/>
              <a:t>người</a:t>
            </a:r>
            <a:r>
              <a:rPr lang="en-US" dirty="0" smtClean="0"/>
              <a:t> </a:t>
            </a:r>
            <a:r>
              <a:rPr lang="en-US" dirty="0" err="1" smtClean="0"/>
              <a:t>có</a:t>
            </a:r>
            <a:r>
              <a:rPr lang="en-US" dirty="0" smtClean="0"/>
              <a:t> </a:t>
            </a:r>
            <a:r>
              <a:rPr lang="en-US" dirty="0" err="1" smtClean="0"/>
              <a:t>bằng</a:t>
            </a:r>
            <a:r>
              <a:rPr lang="en-US" dirty="0" smtClean="0"/>
              <a:t> N1 </a:t>
            </a:r>
            <a:r>
              <a:rPr lang="en-US" sz="1600" dirty="0" err="1" smtClean="0">
                <a:solidFill>
                  <a:srgbClr val="FF0000"/>
                </a:solidFill>
              </a:rPr>
              <a:t>N1</a:t>
            </a:r>
            <a:r>
              <a:rPr lang="ja-JP" altLang="en-US" sz="1600" dirty="0" smtClean="0">
                <a:solidFill>
                  <a:srgbClr val="FF0000"/>
                </a:solidFill>
              </a:rPr>
              <a:t>を持ってる人の割合</a:t>
            </a:r>
            <a:r>
              <a:rPr lang="en-US" altLang="ja-JP" dirty="0" smtClean="0"/>
              <a:t>: 13%</a:t>
            </a:r>
            <a:br>
              <a:rPr lang="en-US" altLang="ja-JP" dirty="0" smtClean="0"/>
            </a:br>
            <a:r>
              <a:rPr lang="en-US" dirty="0" err="1"/>
              <a:t>Lượng</a:t>
            </a:r>
            <a:r>
              <a:rPr lang="en-US" dirty="0"/>
              <a:t> </a:t>
            </a:r>
            <a:r>
              <a:rPr lang="en-US" dirty="0" err="1"/>
              <a:t>người</a:t>
            </a:r>
            <a:r>
              <a:rPr lang="en-US" dirty="0"/>
              <a:t> </a:t>
            </a:r>
            <a:r>
              <a:rPr lang="en-US" dirty="0" err="1"/>
              <a:t>có</a:t>
            </a:r>
            <a:r>
              <a:rPr lang="en-US" dirty="0"/>
              <a:t> </a:t>
            </a:r>
            <a:r>
              <a:rPr lang="en-US" dirty="0" err="1"/>
              <a:t>bằng</a:t>
            </a:r>
            <a:r>
              <a:rPr lang="en-US" dirty="0"/>
              <a:t> </a:t>
            </a:r>
            <a:r>
              <a:rPr lang="en-US" dirty="0" smtClean="0"/>
              <a:t>N2 </a:t>
            </a:r>
            <a:r>
              <a:rPr lang="en-US" sz="1600" dirty="0" err="1" smtClean="0">
                <a:solidFill>
                  <a:srgbClr val="FF0000"/>
                </a:solidFill>
              </a:rPr>
              <a:t>N2</a:t>
            </a:r>
            <a:r>
              <a:rPr lang="ja-JP" altLang="en-US" sz="1600" dirty="0" smtClean="0">
                <a:solidFill>
                  <a:srgbClr val="FF0000"/>
                </a:solidFill>
              </a:rPr>
              <a:t>を</a:t>
            </a:r>
            <a:r>
              <a:rPr lang="ja-JP" altLang="en-US" sz="1600" dirty="0">
                <a:solidFill>
                  <a:srgbClr val="FF0000"/>
                </a:solidFill>
              </a:rPr>
              <a:t>持ってる</a:t>
            </a:r>
            <a:r>
              <a:rPr lang="ja-JP" altLang="en-US" sz="1600" dirty="0" smtClean="0">
                <a:solidFill>
                  <a:srgbClr val="FF0000"/>
                </a:solidFill>
              </a:rPr>
              <a:t>人</a:t>
            </a:r>
            <a:r>
              <a:rPr lang="ja-JP" altLang="en-US" sz="1600" dirty="0">
                <a:solidFill>
                  <a:srgbClr val="FF0000"/>
                </a:solidFill>
              </a:rPr>
              <a:t>の割</a:t>
            </a:r>
            <a:r>
              <a:rPr lang="ja-JP" altLang="en-US" sz="1600" dirty="0" smtClean="0">
                <a:solidFill>
                  <a:srgbClr val="FF0000"/>
                </a:solidFill>
              </a:rPr>
              <a:t>合</a:t>
            </a:r>
            <a:r>
              <a:rPr lang="en-US" altLang="ja-JP" dirty="0" smtClean="0"/>
              <a:t>: 39%</a:t>
            </a:r>
            <a:endParaRPr lang="en-US" dirty="0"/>
          </a:p>
          <a:p>
            <a:pPr>
              <a:lnSpc>
                <a:spcPct val="150000"/>
              </a:lnSpc>
            </a:pPr>
            <a:r>
              <a:rPr lang="en-US" dirty="0" err="1"/>
              <a:t>Lượng</a:t>
            </a:r>
            <a:r>
              <a:rPr lang="en-US" dirty="0"/>
              <a:t> </a:t>
            </a:r>
            <a:r>
              <a:rPr lang="en-US" dirty="0" err="1"/>
              <a:t>người</a:t>
            </a:r>
            <a:r>
              <a:rPr lang="en-US" dirty="0"/>
              <a:t> </a:t>
            </a:r>
            <a:r>
              <a:rPr lang="en-US" dirty="0" err="1"/>
              <a:t>có</a:t>
            </a:r>
            <a:r>
              <a:rPr lang="en-US" dirty="0"/>
              <a:t> </a:t>
            </a:r>
            <a:r>
              <a:rPr lang="en-US" dirty="0" err="1"/>
              <a:t>bằng</a:t>
            </a:r>
            <a:r>
              <a:rPr lang="en-US" dirty="0"/>
              <a:t> </a:t>
            </a:r>
            <a:r>
              <a:rPr lang="en-US" dirty="0" smtClean="0"/>
              <a:t>N3 </a:t>
            </a:r>
            <a:r>
              <a:rPr lang="en-US" sz="1600" dirty="0" err="1" smtClean="0">
                <a:solidFill>
                  <a:srgbClr val="FF0000"/>
                </a:solidFill>
              </a:rPr>
              <a:t>N3</a:t>
            </a:r>
            <a:r>
              <a:rPr lang="ja-JP" altLang="en-US" sz="1600" dirty="0" smtClean="0">
                <a:solidFill>
                  <a:srgbClr val="FF0000"/>
                </a:solidFill>
              </a:rPr>
              <a:t>を</a:t>
            </a:r>
            <a:r>
              <a:rPr lang="ja-JP" altLang="en-US" sz="1600" dirty="0">
                <a:solidFill>
                  <a:srgbClr val="FF0000"/>
                </a:solidFill>
              </a:rPr>
              <a:t>持ってる</a:t>
            </a:r>
            <a:r>
              <a:rPr lang="ja-JP" altLang="en-US" sz="1600" dirty="0" smtClean="0">
                <a:solidFill>
                  <a:srgbClr val="FF0000"/>
                </a:solidFill>
              </a:rPr>
              <a:t>人</a:t>
            </a:r>
            <a:r>
              <a:rPr lang="ja-JP" altLang="en-US" sz="1600" dirty="0">
                <a:solidFill>
                  <a:srgbClr val="FF0000"/>
                </a:solidFill>
              </a:rPr>
              <a:t>の割</a:t>
            </a:r>
            <a:r>
              <a:rPr lang="ja-JP" altLang="en-US" sz="1600" dirty="0" smtClean="0">
                <a:solidFill>
                  <a:srgbClr val="FF0000"/>
                </a:solidFill>
              </a:rPr>
              <a:t>合</a:t>
            </a:r>
            <a:r>
              <a:rPr lang="en-US" altLang="ja-JP" dirty="0" smtClean="0"/>
              <a:t>: 24%</a:t>
            </a:r>
            <a:endParaRPr lang="en-US" dirty="0"/>
          </a:p>
          <a:p>
            <a:pPr>
              <a:lnSpc>
                <a:spcPct val="150000"/>
              </a:lnSpc>
            </a:pPr>
            <a:r>
              <a:rPr lang="en-US" dirty="0" err="1"/>
              <a:t>Lượng</a:t>
            </a:r>
            <a:r>
              <a:rPr lang="en-US" dirty="0"/>
              <a:t> </a:t>
            </a:r>
            <a:r>
              <a:rPr lang="en-US" dirty="0" err="1"/>
              <a:t>người</a:t>
            </a:r>
            <a:r>
              <a:rPr lang="en-US" dirty="0"/>
              <a:t> </a:t>
            </a:r>
            <a:r>
              <a:rPr lang="en-US" dirty="0" err="1"/>
              <a:t>có</a:t>
            </a:r>
            <a:r>
              <a:rPr lang="en-US" dirty="0"/>
              <a:t> </a:t>
            </a:r>
            <a:r>
              <a:rPr lang="en-US" dirty="0" err="1"/>
              <a:t>bằng</a:t>
            </a:r>
            <a:r>
              <a:rPr lang="en-US" dirty="0"/>
              <a:t> </a:t>
            </a:r>
            <a:r>
              <a:rPr lang="en-US" dirty="0" smtClean="0"/>
              <a:t>N4 </a:t>
            </a:r>
            <a:r>
              <a:rPr lang="en-US" sz="1600" dirty="0" err="1" smtClean="0">
                <a:solidFill>
                  <a:srgbClr val="FF0000"/>
                </a:solidFill>
              </a:rPr>
              <a:t>N4</a:t>
            </a:r>
            <a:r>
              <a:rPr lang="ja-JP" altLang="en-US" sz="1600" dirty="0" smtClean="0">
                <a:solidFill>
                  <a:srgbClr val="FF0000"/>
                </a:solidFill>
              </a:rPr>
              <a:t>を</a:t>
            </a:r>
            <a:r>
              <a:rPr lang="ja-JP" altLang="en-US" sz="1600" dirty="0">
                <a:solidFill>
                  <a:srgbClr val="FF0000"/>
                </a:solidFill>
              </a:rPr>
              <a:t>持ってる</a:t>
            </a:r>
            <a:r>
              <a:rPr lang="ja-JP" altLang="en-US" sz="1600" dirty="0" smtClean="0">
                <a:solidFill>
                  <a:srgbClr val="FF0000"/>
                </a:solidFill>
              </a:rPr>
              <a:t>人</a:t>
            </a:r>
            <a:r>
              <a:rPr lang="ja-JP" altLang="en-US" sz="1600" dirty="0">
                <a:solidFill>
                  <a:srgbClr val="FF0000"/>
                </a:solidFill>
              </a:rPr>
              <a:t>の割</a:t>
            </a:r>
            <a:r>
              <a:rPr lang="ja-JP" altLang="en-US" sz="1600" dirty="0" smtClean="0">
                <a:solidFill>
                  <a:srgbClr val="FF0000"/>
                </a:solidFill>
              </a:rPr>
              <a:t>合</a:t>
            </a:r>
            <a:r>
              <a:rPr lang="en-US" altLang="ja-JP" sz="1600" dirty="0" smtClean="0"/>
              <a:t>:</a:t>
            </a:r>
            <a:r>
              <a:rPr lang="en-US" altLang="ja-JP" sz="1600" dirty="0" smtClean="0">
                <a:solidFill>
                  <a:srgbClr val="FF0000"/>
                </a:solidFill>
              </a:rPr>
              <a:t> </a:t>
            </a:r>
            <a:r>
              <a:rPr lang="en-US" altLang="ja-JP" dirty="0" smtClean="0"/>
              <a:t>17%</a:t>
            </a:r>
            <a:endParaRPr lang="en-US" dirty="0"/>
          </a:p>
          <a:p>
            <a:pPr>
              <a:lnSpc>
                <a:spcPct val="150000"/>
              </a:lnSpc>
            </a:pPr>
            <a:r>
              <a:rPr lang="en-US" dirty="0" err="1"/>
              <a:t>Lượng</a:t>
            </a:r>
            <a:r>
              <a:rPr lang="en-US" dirty="0"/>
              <a:t> </a:t>
            </a:r>
            <a:r>
              <a:rPr lang="en-US" dirty="0" err="1"/>
              <a:t>người</a:t>
            </a:r>
            <a:r>
              <a:rPr lang="en-US" dirty="0"/>
              <a:t> </a:t>
            </a:r>
            <a:r>
              <a:rPr lang="en-US" dirty="0" err="1"/>
              <a:t>có</a:t>
            </a:r>
            <a:r>
              <a:rPr lang="en-US" dirty="0"/>
              <a:t> </a:t>
            </a:r>
            <a:r>
              <a:rPr lang="en-US" dirty="0" err="1"/>
              <a:t>bằng</a:t>
            </a:r>
            <a:r>
              <a:rPr lang="en-US" dirty="0"/>
              <a:t> </a:t>
            </a:r>
            <a:r>
              <a:rPr lang="en-US" dirty="0" smtClean="0"/>
              <a:t>N5 </a:t>
            </a:r>
            <a:r>
              <a:rPr lang="en-US" sz="1600" dirty="0" err="1" smtClean="0">
                <a:solidFill>
                  <a:srgbClr val="FF0000"/>
                </a:solidFill>
              </a:rPr>
              <a:t>N5</a:t>
            </a:r>
            <a:r>
              <a:rPr lang="ja-JP" altLang="en-US" sz="1600" dirty="0" smtClean="0">
                <a:solidFill>
                  <a:srgbClr val="FF0000"/>
                </a:solidFill>
              </a:rPr>
              <a:t>を</a:t>
            </a:r>
            <a:r>
              <a:rPr lang="ja-JP" altLang="en-US" sz="1600" dirty="0">
                <a:solidFill>
                  <a:srgbClr val="FF0000"/>
                </a:solidFill>
              </a:rPr>
              <a:t>持ってる</a:t>
            </a:r>
            <a:r>
              <a:rPr lang="ja-JP" altLang="en-US" sz="1600" dirty="0" smtClean="0">
                <a:solidFill>
                  <a:srgbClr val="FF0000"/>
                </a:solidFill>
              </a:rPr>
              <a:t>人</a:t>
            </a:r>
            <a:r>
              <a:rPr lang="ja-JP" altLang="en-US" sz="1600" dirty="0">
                <a:solidFill>
                  <a:srgbClr val="FF0000"/>
                </a:solidFill>
              </a:rPr>
              <a:t>の割</a:t>
            </a:r>
            <a:r>
              <a:rPr lang="ja-JP" altLang="en-US" sz="1600" dirty="0" smtClean="0">
                <a:solidFill>
                  <a:srgbClr val="FF0000"/>
                </a:solidFill>
              </a:rPr>
              <a:t>合</a:t>
            </a:r>
            <a:r>
              <a:rPr lang="en-US" altLang="ja-JP" dirty="0" smtClean="0"/>
              <a:t>: 7%</a:t>
            </a:r>
            <a:r>
              <a:rPr lang="en-US" altLang="ja-JP" dirty="0"/>
              <a:t/>
            </a:r>
            <a:br>
              <a:rPr lang="en-US" altLang="ja-JP" dirty="0"/>
            </a:br>
            <a:endParaRPr lang="en-US" dirty="0"/>
          </a:p>
          <a:p>
            <a:pPr>
              <a:lnSpc>
                <a:spcPct val="150000"/>
              </a:lnSpc>
            </a:pPr>
            <a:endParaRPr lang="en-US" dirty="0"/>
          </a:p>
        </p:txBody>
      </p:sp>
    </p:spTree>
    <p:extLst>
      <p:ext uri="{BB962C8B-B14F-4D97-AF65-F5344CB8AC3E}">
        <p14:creationId xmlns:p14="http://schemas.microsoft.com/office/powerpoint/2010/main" xmlns="" val="1368937505"/>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7</a:t>
            </a:fld>
            <a:endParaRPr lang="en-US"/>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1000" y="2286000"/>
            <a:ext cx="8266178"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533400" y="1015663"/>
            <a:ext cx="7162800" cy="834972"/>
          </a:xfrm>
          <a:prstGeom prst="rect">
            <a:avLst/>
          </a:prstGeom>
          <a:noFill/>
        </p:spPr>
        <p:txBody>
          <a:bodyPr wrap="square" rtlCol="0">
            <a:spAutoFit/>
          </a:bodyPr>
          <a:lstStyle/>
          <a:p>
            <a:pPr>
              <a:lnSpc>
                <a:spcPct val="150000"/>
              </a:lnSpc>
            </a:pPr>
            <a:r>
              <a:rPr lang="en-US" b="1" dirty="0" err="1">
                <a:latin typeface="Arial" pitchFamily="34" charset="0"/>
                <a:cs typeface="Arial" pitchFamily="34" charset="0"/>
              </a:rPr>
              <a:t>T</a:t>
            </a:r>
            <a:r>
              <a:rPr lang="en-US" b="1" dirty="0" err="1" smtClean="0">
                <a:latin typeface="Arial" pitchFamily="34" charset="0"/>
                <a:cs typeface="Arial" pitchFamily="34" charset="0"/>
              </a:rPr>
              <a:t>ỷ</a:t>
            </a:r>
            <a:r>
              <a:rPr lang="en-US" b="1" dirty="0" smtClean="0">
                <a:latin typeface="Arial" pitchFamily="34" charset="0"/>
                <a:cs typeface="Arial" pitchFamily="34" charset="0"/>
              </a:rPr>
              <a:t> </a:t>
            </a:r>
            <a:r>
              <a:rPr lang="en-US" b="1" dirty="0" err="1" smtClean="0">
                <a:latin typeface="Arial" pitchFamily="34" charset="0"/>
                <a:cs typeface="Arial" pitchFamily="34" charset="0"/>
              </a:rPr>
              <a:t>lệ</a:t>
            </a:r>
            <a:r>
              <a:rPr lang="en-US" b="1" dirty="0" smtClean="0">
                <a:latin typeface="Arial" pitchFamily="34" charset="0"/>
                <a:cs typeface="Arial" pitchFamily="34" charset="0"/>
              </a:rPr>
              <a:t> </a:t>
            </a:r>
            <a:r>
              <a:rPr lang="en-US" b="1" dirty="0" err="1" smtClean="0">
                <a:latin typeface="Arial" pitchFamily="34" charset="0"/>
                <a:cs typeface="Arial" pitchFamily="34" charset="0"/>
              </a:rPr>
              <a:t>nam</a:t>
            </a:r>
            <a:r>
              <a:rPr lang="en-US" b="1" dirty="0" smtClean="0">
                <a:latin typeface="Arial" pitchFamily="34" charset="0"/>
                <a:cs typeface="Arial" pitchFamily="34" charset="0"/>
              </a:rPr>
              <a:t> </a:t>
            </a:r>
            <a:r>
              <a:rPr lang="en-US" b="1" dirty="0" err="1" smtClean="0">
                <a:latin typeface="Arial" pitchFamily="34" charset="0"/>
                <a:cs typeface="Arial" pitchFamily="34" charset="0"/>
              </a:rPr>
              <a:t>nữ</a:t>
            </a:r>
            <a:r>
              <a:rPr lang="en-US" b="1" dirty="0" smtClean="0">
                <a:latin typeface="Arial" pitchFamily="34" charset="0"/>
                <a:cs typeface="Arial" pitchFamily="34" charset="0"/>
              </a:rPr>
              <a:t>, </a:t>
            </a:r>
            <a:r>
              <a:rPr lang="en-US" b="1" dirty="0" err="1" smtClean="0">
                <a:latin typeface="Arial" pitchFamily="34" charset="0"/>
                <a:cs typeface="Arial" pitchFamily="34" charset="0"/>
              </a:rPr>
              <a:t>độ</a:t>
            </a:r>
            <a:r>
              <a:rPr lang="en-US" b="1" dirty="0" smtClean="0">
                <a:latin typeface="Arial" pitchFamily="34" charset="0"/>
                <a:cs typeface="Arial" pitchFamily="34" charset="0"/>
              </a:rPr>
              <a:t> </a:t>
            </a:r>
            <a:r>
              <a:rPr lang="en-US" b="1" dirty="0" err="1" smtClean="0">
                <a:latin typeface="Arial" pitchFamily="34" charset="0"/>
                <a:cs typeface="Arial" pitchFamily="34" charset="0"/>
              </a:rPr>
              <a:t>tuổi</a:t>
            </a:r>
            <a:r>
              <a:rPr lang="en-US" b="1" dirty="0" smtClean="0">
                <a:latin typeface="Arial" pitchFamily="34" charset="0"/>
                <a:cs typeface="Arial" pitchFamily="34" charset="0"/>
              </a:rPr>
              <a:t> </a:t>
            </a:r>
            <a:r>
              <a:rPr lang="en-US" b="1" dirty="0" err="1" smtClean="0">
                <a:latin typeface="Arial" pitchFamily="34" charset="0"/>
                <a:cs typeface="Arial" pitchFamily="34" charset="0"/>
              </a:rPr>
              <a:t>của</a:t>
            </a:r>
            <a:r>
              <a:rPr lang="en-US" b="1" dirty="0" smtClean="0">
                <a:latin typeface="Arial" pitchFamily="34" charset="0"/>
                <a:cs typeface="Arial" pitchFamily="34" charset="0"/>
              </a:rPr>
              <a:t> </a:t>
            </a:r>
            <a:r>
              <a:rPr lang="en-US" b="1" dirty="0" err="1" smtClean="0">
                <a:latin typeface="Arial" pitchFamily="34" charset="0"/>
                <a:cs typeface="Arial" pitchFamily="34" charset="0"/>
              </a:rPr>
              <a:t>trang</a:t>
            </a:r>
            <a:r>
              <a:rPr lang="en-US" b="1" dirty="0" smtClean="0">
                <a:latin typeface="Arial" pitchFamily="34" charset="0"/>
                <a:cs typeface="Arial" pitchFamily="34" charset="0"/>
              </a:rPr>
              <a:t> JJVN </a:t>
            </a:r>
            <a:r>
              <a:rPr lang="en-US" b="1" dirty="0" err="1" smtClean="0">
                <a:latin typeface="Arial" pitchFamily="34" charset="0"/>
                <a:cs typeface="Arial" pitchFamily="34" charset="0"/>
              </a:rPr>
              <a:t>như</a:t>
            </a:r>
            <a:r>
              <a:rPr lang="en-US" b="1" dirty="0" smtClean="0">
                <a:latin typeface="Arial" pitchFamily="34" charset="0"/>
                <a:cs typeface="Arial" pitchFamily="34" charset="0"/>
              </a:rPr>
              <a:t> </a:t>
            </a:r>
            <a:r>
              <a:rPr lang="en-US" b="1" dirty="0" err="1" smtClean="0">
                <a:latin typeface="Arial" pitchFamily="34" charset="0"/>
                <a:cs typeface="Arial" pitchFamily="34" charset="0"/>
              </a:rPr>
              <a:t>sau</a:t>
            </a:r>
            <a:r>
              <a:rPr lang="en-US" b="1" dirty="0" smtClean="0">
                <a:latin typeface="Arial" pitchFamily="34" charset="0"/>
                <a:cs typeface="Arial" pitchFamily="34" charset="0"/>
              </a:rPr>
              <a:t>: </a:t>
            </a:r>
            <a:br>
              <a:rPr lang="en-US" b="1" dirty="0" smtClean="0">
                <a:latin typeface="Arial" pitchFamily="34" charset="0"/>
                <a:cs typeface="Arial" pitchFamily="34" charset="0"/>
              </a:rPr>
            </a:br>
            <a:r>
              <a:rPr lang="ja-JP" altLang="en-US" sz="1600" b="1" dirty="0">
                <a:solidFill>
                  <a:srgbClr val="FF0000"/>
                </a:solidFill>
                <a:latin typeface="Arial" pitchFamily="34" charset="0"/>
                <a:cs typeface="Arial" pitchFamily="34" charset="0"/>
              </a:rPr>
              <a:t>メンバ</a:t>
            </a:r>
            <a:r>
              <a:rPr lang="ja-JP" altLang="en-US" sz="1600" b="1" dirty="0" smtClean="0">
                <a:solidFill>
                  <a:srgbClr val="FF0000"/>
                </a:solidFill>
                <a:latin typeface="Arial" pitchFamily="34" charset="0"/>
                <a:cs typeface="Arial" pitchFamily="34" charset="0"/>
              </a:rPr>
              <a:t>ーの年齢チャートを下記でご覧ください。</a:t>
            </a:r>
            <a:endParaRPr lang="en-US" sz="1600" b="1" dirty="0">
              <a:solidFill>
                <a:srgbClr val="FF0000"/>
              </a:solidFill>
              <a:latin typeface="Arial" pitchFamily="34" charset="0"/>
              <a:cs typeface="Arial" pitchFamily="34" charset="0"/>
            </a:endParaRPr>
          </a:p>
        </p:txBody>
      </p:sp>
      <p:sp>
        <p:nvSpPr>
          <p:cNvPr id="6" name="Rectangle 5"/>
          <p:cNvSpPr/>
          <p:nvPr/>
        </p:nvSpPr>
        <p:spPr>
          <a:xfrm>
            <a:off x="17206" y="112604"/>
            <a:ext cx="9022080" cy="496996"/>
          </a:xfrm>
          <a:prstGeom prst="rect">
            <a:avLst/>
          </a:prstGeom>
        </p:spPr>
        <p:txBody>
          <a:bodyPr wrap="square">
            <a:spAutoFit/>
          </a:bodyPr>
          <a:lstStyle/>
          <a:p>
            <a:pPr>
              <a:lnSpc>
                <a:spcPct val="150000"/>
              </a:lnSpc>
            </a:pPr>
            <a:r>
              <a:rPr lang="en-US" sz="2000" b="1" dirty="0">
                <a:latin typeface="Arial" pitchFamily="34" charset="0"/>
                <a:cs typeface="Arial" pitchFamily="34" charset="0"/>
              </a:rPr>
              <a:t>2. </a:t>
            </a:r>
            <a:r>
              <a:rPr lang="en-US" sz="2000" b="1" dirty="0" err="1">
                <a:latin typeface="Arial" pitchFamily="34" charset="0"/>
                <a:cs typeface="Arial" pitchFamily="34" charset="0"/>
              </a:rPr>
              <a:t>Tổng</a:t>
            </a:r>
            <a:r>
              <a:rPr lang="en-US" sz="2000" b="1" dirty="0">
                <a:latin typeface="Arial" pitchFamily="34" charset="0"/>
                <a:cs typeface="Arial" pitchFamily="34" charset="0"/>
              </a:rPr>
              <a:t>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về</a:t>
            </a:r>
            <a:r>
              <a:rPr lang="en-US" sz="2000" b="1" dirty="0">
                <a:latin typeface="Arial" pitchFamily="34" charset="0"/>
                <a:cs typeface="Arial" pitchFamily="34" charset="0"/>
              </a:rPr>
              <a:t> </a:t>
            </a:r>
            <a:r>
              <a:rPr lang="en-US" sz="2000" b="1" dirty="0" err="1">
                <a:latin typeface="Arial" pitchFamily="34" charset="0"/>
                <a:cs typeface="Arial" pitchFamily="34" charset="0"/>
              </a:rPr>
              <a:t>trang</a:t>
            </a:r>
            <a:r>
              <a:rPr lang="en-US" sz="2000" b="1" dirty="0">
                <a:latin typeface="Arial" pitchFamily="34" charset="0"/>
                <a:cs typeface="Arial" pitchFamily="34" charset="0"/>
              </a:rPr>
              <a:t> </a:t>
            </a:r>
            <a:r>
              <a:rPr lang="en-US" sz="2000" b="1" dirty="0" smtClean="0">
                <a:latin typeface="Arial" pitchFamily="34" charset="0"/>
                <a:cs typeface="Arial" pitchFamily="34" charset="0"/>
              </a:rPr>
              <a:t>JJVN </a:t>
            </a:r>
            <a:r>
              <a:rPr lang="en-US" b="1" dirty="0" err="1">
                <a:solidFill>
                  <a:srgbClr val="FF0000"/>
                </a:solidFill>
                <a:latin typeface="Arial" pitchFamily="34" charset="0"/>
                <a:cs typeface="Arial" pitchFamily="34" charset="0"/>
              </a:rPr>
              <a:t>JJVN</a:t>
            </a:r>
            <a:r>
              <a:rPr lang="ja-JP" altLang="en-US" b="1" dirty="0">
                <a:solidFill>
                  <a:srgbClr val="FF0000"/>
                </a:solidFill>
                <a:latin typeface="Arial" pitchFamily="34" charset="0"/>
                <a:cs typeface="Arial" pitchFamily="34" charset="0"/>
              </a:rPr>
              <a:t>ページにつ</a:t>
            </a:r>
            <a:r>
              <a:rPr lang="ja-JP" altLang="en-US" b="1">
                <a:solidFill>
                  <a:srgbClr val="FF0000"/>
                </a:solidFill>
                <a:latin typeface="Arial" pitchFamily="34" charset="0"/>
                <a:cs typeface="Arial" pitchFamily="34" charset="0"/>
              </a:rPr>
              <a:t>い</a:t>
            </a:r>
            <a:r>
              <a:rPr lang="ja-JP" altLang="en-US" b="1" smtClean="0">
                <a:solidFill>
                  <a:srgbClr val="FF0000"/>
                </a:solidFill>
                <a:latin typeface="Arial" pitchFamily="34" charset="0"/>
                <a:cs typeface="Arial" pitchFamily="34" charset="0"/>
              </a:rPr>
              <a:t>て</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2477112297"/>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8</a:t>
            </a:fld>
            <a:endParaRPr lang="en-US"/>
          </a:p>
        </p:txBody>
      </p:sp>
      <p:sp>
        <p:nvSpPr>
          <p:cNvPr id="4" name="TextBox 3"/>
          <p:cNvSpPr txBox="1"/>
          <p:nvPr/>
        </p:nvSpPr>
        <p:spPr>
          <a:xfrm>
            <a:off x="553065" y="903238"/>
            <a:ext cx="7848600" cy="1154162"/>
          </a:xfrm>
          <a:prstGeom prst="rect">
            <a:avLst/>
          </a:prstGeom>
          <a:noFill/>
        </p:spPr>
        <p:txBody>
          <a:bodyPr wrap="square" rtlCol="0">
            <a:spAutoFit/>
          </a:bodyPr>
          <a:lstStyle/>
          <a:p>
            <a:pPr>
              <a:lnSpc>
                <a:spcPct val="150000"/>
              </a:lnSpc>
            </a:pPr>
            <a:r>
              <a:rPr lang="en-US" b="1" dirty="0" err="1">
                <a:latin typeface="Arial" pitchFamily="34" charset="0"/>
                <a:cs typeface="Arial" pitchFamily="34" charset="0"/>
              </a:rPr>
              <a:t>Tỷ</a:t>
            </a:r>
            <a:r>
              <a:rPr lang="en-US" b="1" dirty="0">
                <a:latin typeface="Arial" pitchFamily="34" charset="0"/>
                <a:cs typeface="Arial" pitchFamily="34" charset="0"/>
              </a:rPr>
              <a:t> </a:t>
            </a:r>
            <a:r>
              <a:rPr lang="en-US" b="1" dirty="0" err="1">
                <a:latin typeface="Arial" pitchFamily="34" charset="0"/>
                <a:cs typeface="Arial" pitchFamily="34" charset="0"/>
              </a:rPr>
              <a:t>lệ</a:t>
            </a:r>
            <a:r>
              <a:rPr lang="en-US" b="1" dirty="0">
                <a:latin typeface="Arial" pitchFamily="34" charset="0"/>
                <a:cs typeface="Arial" pitchFamily="34" charset="0"/>
              </a:rPr>
              <a:t> </a:t>
            </a:r>
            <a:r>
              <a:rPr lang="en-US" b="1" dirty="0" err="1" smtClean="0">
                <a:latin typeface="Arial" pitchFamily="34" charset="0"/>
                <a:cs typeface="Arial" pitchFamily="34" charset="0"/>
              </a:rPr>
              <a:t>khu</a:t>
            </a:r>
            <a:r>
              <a:rPr lang="en-US" b="1" dirty="0" smtClean="0">
                <a:latin typeface="Arial" pitchFamily="34" charset="0"/>
                <a:cs typeface="Arial" pitchFamily="34" charset="0"/>
              </a:rPr>
              <a:t> </a:t>
            </a:r>
            <a:r>
              <a:rPr lang="en-US" b="1" dirty="0" err="1" smtClean="0">
                <a:latin typeface="Arial" pitchFamily="34" charset="0"/>
                <a:cs typeface="Arial" pitchFamily="34" charset="0"/>
              </a:rPr>
              <a:t>vực</a:t>
            </a:r>
            <a:r>
              <a:rPr lang="en-US" b="1" dirty="0" smtClean="0">
                <a:latin typeface="Arial" pitchFamily="34" charset="0"/>
                <a:cs typeface="Arial" pitchFamily="34" charset="0"/>
              </a:rPr>
              <a:t> </a:t>
            </a:r>
            <a:r>
              <a:rPr lang="en-US" b="1" dirty="0" err="1" smtClean="0">
                <a:latin typeface="Arial" pitchFamily="34" charset="0"/>
                <a:cs typeface="Arial" pitchFamily="34" charset="0"/>
              </a:rPr>
              <a:t>sinh</a:t>
            </a:r>
            <a:r>
              <a:rPr lang="en-US" b="1" dirty="0" smtClean="0">
                <a:latin typeface="Arial" pitchFamily="34" charset="0"/>
                <a:cs typeface="Arial" pitchFamily="34" charset="0"/>
              </a:rPr>
              <a:t> </a:t>
            </a:r>
            <a:r>
              <a:rPr lang="en-US" b="1" dirty="0" err="1" smtClean="0">
                <a:latin typeface="Arial" pitchFamily="34" charset="0"/>
                <a:cs typeface="Arial" pitchFamily="34" charset="0"/>
              </a:rPr>
              <a:t>sống</a:t>
            </a:r>
            <a:r>
              <a:rPr lang="en-US" b="1" dirty="0" smtClean="0">
                <a:latin typeface="Arial" pitchFamily="34" charset="0"/>
                <a:cs typeface="Arial" pitchFamily="34" charset="0"/>
              </a:rPr>
              <a:t> </a:t>
            </a:r>
            <a:r>
              <a:rPr lang="en-US" b="1" dirty="0" err="1" smtClean="0">
                <a:latin typeface="Arial" pitchFamily="34" charset="0"/>
                <a:cs typeface="Arial" pitchFamily="34" charset="0"/>
              </a:rPr>
              <a:t>của</a:t>
            </a:r>
            <a:r>
              <a:rPr lang="en-US" b="1" dirty="0" smtClean="0">
                <a:latin typeface="Arial" pitchFamily="34" charset="0"/>
                <a:cs typeface="Arial" pitchFamily="34" charset="0"/>
              </a:rPr>
              <a:t> </a:t>
            </a:r>
            <a:r>
              <a:rPr lang="en-US" b="1" dirty="0" err="1" smtClean="0">
                <a:latin typeface="Arial" pitchFamily="34" charset="0"/>
                <a:cs typeface="Arial" pitchFamily="34" charset="0"/>
              </a:rPr>
              <a:t>thành</a:t>
            </a:r>
            <a:r>
              <a:rPr lang="en-US" b="1" dirty="0" smtClean="0">
                <a:latin typeface="Arial" pitchFamily="34" charset="0"/>
                <a:cs typeface="Arial" pitchFamily="34" charset="0"/>
              </a:rPr>
              <a:t> </a:t>
            </a:r>
            <a:r>
              <a:rPr lang="en-US" b="1" dirty="0" err="1" smtClean="0">
                <a:latin typeface="Arial" pitchFamily="34" charset="0"/>
                <a:cs typeface="Arial" pitchFamily="34" charset="0"/>
              </a:rPr>
              <a:t>viên</a:t>
            </a:r>
            <a:r>
              <a:rPr lang="en-US" b="1" dirty="0" smtClean="0">
                <a:latin typeface="Arial" pitchFamily="34" charset="0"/>
                <a:cs typeface="Arial" pitchFamily="34" charset="0"/>
              </a:rPr>
              <a:t> </a:t>
            </a:r>
            <a:r>
              <a:rPr lang="en-US" b="1" dirty="0" err="1" smtClean="0">
                <a:latin typeface="Arial" pitchFamily="34" charset="0"/>
                <a:cs typeface="Arial" pitchFamily="34" charset="0"/>
              </a:rPr>
              <a:t>như</a:t>
            </a:r>
            <a:r>
              <a:rPr lang="en-US" b="1" dirty="0" smtClean="0">
                <a:latin typeface="Arial" pitchFamily="34" charset="0"/>
                <a:cs typeface="Arial" pitchFamily="34" charset="0"/>
              </a:rPr>
              <a:t> </a:t>
            </a:r>
            <a:r>
              <a:rPr lang="en-US" b="1" dirty="0" err="1" smtClean="0">
                <a:latin typeface="Arial" pitchFamily="34" charset="0"/>
                <a:cs typeface="Arial" pitchFamily="34" charset="0"/>
              </a:rPr>
              <a:t>sau</a:t>
            </a: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sz="1600" b="1" dirty="0" smtClean="0">
                <a:solidFill>
                  <a:srgbClr val="FF0000"/>
                </a:solidFill>
                <a:latin typeface="Arial" pitchFamily="34" charset="0"/>
                <a:cs typeface="Arial" pitchFamily="34" charset="0"/>
              </a:rPr>
              <a:t>JJVN</a:t>
            </a:r>
            <a:r>
              <a:rPr lang="ja-JP" altLang="en-US" sz="1600" b="1" dirty="0" smtClean="0">
                <a:solidFill>
                  <a:srgbClr val="FF0000"/>
                </a:solidFill>
                <a:latin typeface="Arial" pitchFamily="34" charset="0"/>
                <a:cs typeface="Arial" pitchFamily="34" charset="0"/>
              </a:rPr>
              <a:t>のメンバーの住んでる所をまとめるチャ</a:t>
            </a:r>
            <a:r>
              <a:rPr lang="ja-JP" altLang="en-US" sz="1600" b="1" dirty="0">
                <a:solidFill>
                  <a:srgbClr val="FF0000"/>
                </a:solidFill>
                <a:latin typeface="Arial" pitchFamily="34" charset="0"/>
                <a:cs typeface="Arial" pitchFamily="34" charset="0"/>
              </a:rPr>
              <a:t>ートを下記でご覧ください。 </a:t>
            </a:r>
            <a:endParaRPr lang="en-US" sz="1600" b="1" dirty="0" smtClean="0">
              <a:solidFill>
                <a:srgbClr val="FF0000"/>
              </a:solidFill>
              <a:latin typeface="Arial" pitchFamily="34" charset="0"/>
              <a:cs typeface="Arial" pitchFamily="34" charset="0"/>
            </a:endParaRPr>
          </a:p>
          <a:p>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5799" y="1905000"/>
            <a:ext cx="6410325"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17206" y="112604"/>
            <a:ext cx="9022080" cy="496996"/>
          </a:xfrm>
          <a:prstGeom prst="rect">
            <a:avLst/>
          </a:prstGeom>
        </p:spPr>
        <p:txBody>
          <a:bodyPr wrap="square">
            <a:spAutoFit/>
          </a:bodyPr>
          <a:lstStyle/>
          <a:p>
            <a:pPr>
              <a:lnSpc>
                <a:spcPct val="150000"/>
              </a:lnSpc>
            </a:pPr>
            <a:r>
              <a:rPr lang="en-US" sz="2000" b="1" dirty="0">
                <a:latin typeface="Arial" pitchFamily="34" charset="0"/>
                <a:cs typeface="Arial" pitchFamily="34" charset="0"/>
              </a:rPr>
              <a:t>2. </a:t>
            </a:r>
            <a:r>
              <a:rPr lang="en-US" sz="2000" b="1" dirty="0" err="1">
                <a:latin typeface="Arial" pitchFamily="34" charset="0"/>
                <a:cs typeface="Arial" pitchFamily="34" charset="0"/>
              </a:rPr>
              <a:t>Tổng</a:t>
            </a:r>
            <a:r>
              <a:rPr lang="en-US" sz="2000" b="1" dirty="0">
                <a:latin typeface="Arial" pitchFamily="34" charset="0"/>
                <a:cs typeface="Arial" pitchFamily="34" charset="0"/>
              </a:rPr>
              <a:t>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về</a:t>
            </a:r>
            <a:r>
              <a:rPr lang="en-US" sz="2000" b="1" dirty="0">
                <a:latin typeface="Arial" pitchFamily="34" charset="0"/>
                <a:cs typeface="Arial" pitchFamily="34" charset="0"/>
              </a:rPr>
              <a:t> </a:t>
            </a:r>
            <a:r>
              <a:rPr lang="en-US" sz="2000" b="1" dirty="0" err="1">
                <a:latin typeface="Arial" pitchFamily="34" charset="0"/>
                <a:cs typeface="Arial" pitchFamily="34" charset="0"/>
              </a:rPr>
              <a:t>trang</a:t>
            </a:r>
            <a:r>
              <a:rPr lang="en-US" sz="2000" b="1" dirty="0">
                <a:latin typeface="Arial" pitchFamily="34" charset="0"/>
                <a:cs typeface="Arial" pitchFamily="34" charset="0"/>
              </a:rPr>
              <a:t> </a:t>
            </a:r>
            <a:r>
              <a:rPr lang="en-US" sz="2000" b="1" dirty="0" smtClean="0">
                <a:latin typeface="Arial" pitchFamily="34" charset="0"/>
                <a:cs typeface="Arial" pitchFamily="34" charset="0"/>
              </a:rPr>
              <a:t>JJVN </a:t>
            </a:r>
            <a:r>
              <a:rPr lang="en-US" b="1" dirty="0" err="1">
                <a:solidFill>
                  <a:srgbClr val="FF0000"/>
                </a:solidFill>
                <a:latin typeface="Arial" pitchFamily="34" charset="0"/>
                <a:cs typeface="Arial" pitchFamily="34" charset="0"/>
              </a:rPr>
              <a:t>JJVN</a:t>
            </a:r>
            <a:r>
              <a:rPr lang="ja-JP" altLang="en-US" b="1" dirty="0">
                <a:solidFill>
                  <a:srgbClr val="FF0000"/>
                </a:solidFill>
                <a:latin typeface="Arial" pitchFamily="34" charset="0"/>
                <a:cs typeface="Arial" pitchFamily="34" charset="0"/>
              </a:rPr>
              <a:t>ページにつ</a:t>
            </a:r>
            <a:r>
              <a:rPr lang="ja-JP" altLang="en-US" b="1">
                <a:solidFill>
                  <a:srgbClr val="FF0000"/>
                </a:solidFill>
                <a:latin typeface="Arial" pitchFamily="34" charset="0"/>
                <a:cs typeface="Arial" pitchFamily="34" charset="0"/>
              </a:rPr>
              <a:t>い</a:t>
            </a:r>
            <a:r>
              <a:rPr lang="ja-JP" altLang="en-US" b="1" smtClean="0">
                <a:solidFill>
                  <a:srgbClr val="FF0000"/>
                </a:solidFill>
                <a:latin typeface="Arial" pitchFamily="34" charset="0"/>
                <a:cs typeface="Arial" pitchFamily="34" charset="0"/>
              </a:rPr>
              <a:t>て</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722191173"/>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F3CD8AA-3C0B-4E2F-99A0-EF8613791524}" type="slidenum">
              <a:rPr lang="en-US" smtClean="0"/>
              <a:pPr/>
              <a:t>9</a:t>
            </a:fld>
            <a:endParaRPr lang="en-US"/>
          </a:p>
        </p:txBody>
      </p:sp>
      <p:sp>
        <p:nvSpPr>
          <p:cNvPr id="4" name="TextBox 3"/>
          <p:cNvSpPr txBox="1"/>
          <p:nvPr/>
        </p:nvSpPr>
        <p:spPr>
          <a:xfrm>
            <a:off x="860323" y="993539"/>
            <a:ext cx="7848600" cy="1249701"/>
          </a:xfrm>
          <a:prstGeom prst="rect">
            <a:avLst/>
          </a:prstGeom>
          <a:noFill/>
        </p:spPr>
        <p:txBody>
          <a:bodyPr wrap="square" rtlCol="0">
            <a:spAutoFit/>
          </a:bodyPr>
          <a:lstStyle/>
          <a:p>
            <a:pPr>
              <a:lnSpc>
                <a:spcPct val="150000"/>
              </a:lnSpc>
            </a:pPr>
            <a:r>
              <a:rPr lang="en-US" b="1" dirty="0" err="1" smtClean="0">
                <a:latin typeface="Arial" pitchFamily="34" charset="0"/>
                <a:cs typeface="Arial" pitchFamily="34" charset="0"/>
              </a:rPr>
              <a:t>Biểu</a:t>
            </a:r>
            <a:r>
              <a:rPr lang="en-US" b="1" dirty="0" smtClean="0">
                <a:latin typeface="Arial" pitchFamily="34" charset="0"/>
                <a:cs typeface="Arial" pitchFamily="34" charset="0"/>
              </a:rPr>
              <a:t> </a:t>
            </a:r>
            <a:r>
              <a:rPr lang="en-US" b="1" dirty="0" err="1" smtClean="0">
                <a:latin typeface="Arial" pitchFamily="34" charset="0"/>
                <a:cs typeface="Arial" pitchFamily="34" charset="0"/>
              </a:rPr>
              <a:t>đồ</a:t>
            </a:r>
            <a:r>
              <a:rPr lang="en-US" b="1" dirty="0" smtClean="0">
                <a:latin typeface="Arial" pitchFamily="34" charset="0"/>
                <a:cs typeface="Arial" pitchFamily="34" charset="0"/>
              </a:rPr>
              <a:t> </a:t>
            </a:r>
            <a:r>
              <a:rPr lang="en-US" b="1" dirty="0" err="1" smtClean="0">
                <a:latin typeface="Arial" pitchFamily="34" charset="0"/>
                <a:cs typeface="Arial" pitchFamily="34" charset="0"/>
              </a:rPr>
              <a:t>lượng</a:t>
            </a:r>
            <a:r>
              <a:rPr lang="en-US" b="1" dirty="0" smtClean="0">
                <a:latin typeface="Arial" pitchFamily="34" charset="0"/>
                <a:cs typeface="Arial" pitchFamily="34" charset="0"/>
              </a:rPr>
              <a:t> </a:t>
            </a:r>
            <a:r>
              <a:rPr lang="en-US" b="1" dirty="0" err="1" smtClean="0">
                <a:latin typeface="Arial" pitchFamily="34" charset="0"/>
                <a:cs typeface="Arial" pitchFamily="34" charset="0"/>
              </a:rPr>
              <a:t>người</a:t>
            </a:r>
            <a:r>
              <a:rPr lang="en-US" b="1" dirty="0" smtClean="0">
                <a:latin typeface="Arial" pitchFamily="34" charset="0"/>
                <a:cs typeface="Arial" pitchFamily="34" charset="0"/>
              </a:rPr>
              <a:t> </a:t>
            </a:r>
            <a:r>
              <a:rPr lang="en-US" b="1" dirty="0" err="1" smtClean="0">
                <a:latin typeface="Arial" pitchFamily="34" charset="0"/>
                <a:cs typeface="Arial" pitchFamily="34" charset="0"/>
              </a:rPr>
              <a:t>xem</a:t>
            </a:r>
            <a:r>
              <a:rPr lang="en-US" b="1" dirty="0" smtClean="0">
                <a:latin typeface="Arial" pitchFamily="34" charset="0"/>
                <a:cs typeface="Arial" pitchFamily="34" charset="0"/>
              </a:rPr>
              <a:t> </a:t>
            </a:r>
            <a:r>
              <a:rPr lang="en-US" b="1" dirty="0" err="1" smtClean="0">
                <a:latin typeface="Arial" pitchFamily="34" charset="0"/>
                <a:cs typeface="Arial" pitchFamily="34" charset="0"/>
              </a:rPr>
              <a:t>từng</a:t>
            </a:r>
            <a:r>
              <a:rPr lang="en-US" b="1" dirty="0" smtClean="0">
                <a:latin typeface="Arial" pitchFamily="34" charset="0"/>
                <a:cs typeface="Arial" pitchFamily="34" charset="0"/>
              </a:rPr>
              <a:t> post </a:t>
            </a:r>
            <a:r>
              <a:rPr lang="en-US" b="1" dirty="0" err="1" smtClean="0">
                <a:latin typeface="Arial" pitchFamily="34" charset="0"/>
                <a:cs typeface="Arial" pitchFamily="34" charset="0"/>
              </a:rPr>
              <a:t>như</a:t>
            </a:r>
            <a:r>
              <a:rPr lang="en-US" b="1" dirty="0" smtClean="0">
                <a:latin typeface="Arial" pitchFamily="34" charset="0"/>
                <a:cs typeface="Arial" pitchFamily="34" charset="0"/>
              </a:rPr>
              <a:t> </a:t>
            </a:r>
            <a:r>
              <a:rPr lang="en-US" b="1" dirty="0" err="1" smtClean="0">
                <a:latin typeface="Arial" pitchFamily="34" charset="0"/>
                <a:cs typeface="Arial" pitchFamily="34" charset="0"/>
              </a:rPr>
              <a:t>sau</a:t>
            </a:r>
            <a:r>
              <a:rPr lang="en-US" b="1" dirty="0" smtClean="0">
                <a:latin typeface="Arial" pitchFamily="34" charset="0"/>
                <a:cs typeface="Arial" pitchFamily="34" charset="0"/>
              </a:rPr>
              <a:t>: </a:t>
            </a:r>
            <a:br>
              <a:rPr lang="en-US" b="1" dirty="0" smtClean="0">
                <a:latin typeface="Arial" pitchFamily="34" charset="0"/>
                <a:cs typeface="Arial" pitchFamily="34" charset="0"/>
              </a:rPr>
            </a:br>
            <a:r>
              <a:rPr lang="ja-JP" altLang="en-US" sz="1600" b="1" dirty="0" smtClean="0">
                <a:solidFill>
                  <a:srgbClr val="FF0000"/>
                </a:solidFill>
                <a:latin typeface="Arial" pitchFamily="34" charset="0"/>
                <a:cs typeface="Arial" pitchFamily="34" charset="0"/>
              </a:rPr>
              <a:t>普通なポストの閲覧人のチャート</a:t>
            </a:r>
            <a:r>
              <a:rPr lang="ja-JP" altLang="en-US" sz="1600" b="1" dirty="0">
                <a:solidFill>
                  <a:srgbClr val="FF0000"/>
                </a:solidFill>
                <a:latin typeface="Arial" pitchFamily="34" charset="0"/>
                <a:cs typeface="Arial" pitchFamily="34" charset="0"/>
              </a:rPr>
              <a:t>を下記でご覧ください。</a:t>
            </a:r>
            <a:endParaRPr lang="en-US" sz="1600" b="1" dirty="0" smtClean="0">
              <a:solidFill>
                <a:srgbClr val="FF0000"/>
              </a:solidFill>
              <a:latin typeface="Arial" pitchFamily="34" charset="0"/>
              <a:cs typeface="Arial" pitchFamily="34" charset="0"/>
            </a:endParaRPr>
          </a:p>
          <a:p>
            <a:pPr>
              <a:lnSpc>
                <a:spcPct val="150000"/>
              </a:lnSpc>
            </a:pPr>
            <a:endParaRPr lang="en-US" dirty="0"/>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133600"/>
            <a:ext cx="7710995" cy="30874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17206" y="152400"/>
            <a:ext cx="9022080" cy="496996"/>
          </a:xfrm>
          <a:prstGeom prst="rect">
            <a:avLst/>
          </a:prstGeom>
        </p:spPr>
        <p:txBody>
          <a:bodyPr wrap="square">
            <a:spAutoFit/>
          </a:bodyPr>
          <a:lstStyle/>
          <a:p>
            <a:pPr>
              <a:lnSpc>
                <a:spcPct val="150000"/>
              </a:lnSpc>
            </a:pPr>
            <a:r>
              <a:rPr lang="en-US" sz="2000" b="1" dirty="0">
                <a:latin typeface="Arial" pitchFamily="34" charset="0"/>
                <a:cs typeface="Arial" pitchFamily="34" charset="0"/>
              </a:rPr>
              <a:t>2. </a:t>
            </a:r>
            <a:r>
              <a:rPr lang="en-US" sz="2000" b="1" dirty="0" err="1">
                <a:latin typeface="Arial" pitchFamily="34" charset="0"/>
                <a:cs typeface="Arial" pitchFamily="34" charset="0"/>
              </a:rPr>
              <a:t>Tổng</a:t>
            </a:r>
            <a:r>
              <a:rPr lang="en-US" sz="2000" b="1" dirty="0">
                <a:latin typeface="Arial" pitchFamily="34" charset="0"/>
                <a:cs typeface="Arial" pitchFamily="34" charset="0"/>
              </a:rPr>
              <a:t> </a:t>
            </a:r>
            <a:r>
              <a:rPr lang="en-US" sz="2000" b="1" dirty="0" err="1">
                <a:latin typeface="Arial" pitchFamily="34" charset="0"/>
                <a:cs typeface="Arial" pitchFamily="34" charset="0"/>
              </a:rPr>
              <a:t>quan</a:t>
            </a:r>
            <a:r>
              <a:rPr lang="en-US" sz="2000" b="1" dirty="0">
                <a:latin typeface="Arial" pitchFamily="34" charset="0"/>
                <a:cs typeface="Arial" pitchFamily="34" charset="0"/>
              </a:rPr>
              <a:t> </a:t>
            </a:r>
            <a:r>
              <a:rPr lang="en-US" sz="2000" b="1" dirty="0" err="1">
                <a:latin typeface="Arial" pitchFamily="34" charset="0"/>
                <a:cs typeface="Arial" pitchFamily="34" charset="0"/>
              </a:rPr>
              <a:t>về</a:t>
            </a:r>
            <a:r>
              <a:rPr lang="en-US" sz="2000" b="1" dirty="0">
                <a:latin typeface="Arial" pitchFamily="34" charset="0"/>
                <a:cs typeface="Arial" pitchFamily="34" charset="0"/>
              </a:rPr>
              <a:t> </a:t>
            </a:r>
            <a:r>
              <a:rPr lang="en-US" sz="2000" b="1" dirty="0" err="1">
                <a:latin typeface="Arial" pitchFamily="34" charset="0"/>
                <a:cs typeface="Arial" pitchFamily="34" charset="0"/>
              </a:rPr>
              <a:t>trang</a:t>
            </a:r>
            <a:r>
              <a:rPr lang="en-US" sz="2000" b="1" dirty="0">
                <a:latin typeface="Arial" pitchFamily="34" charset="0"/>
                <a:cs typeface="Arial" pitchFamily="34" charset="0"/>
              </a:rPr>
              <a:t> </a:t>
            </a:r>
            <a:r>
              <a:rPr lang="en-US" sz="2000" b="1" dirty="0" smtClean="0">
                <a:latin typeface="Arial" pitchFamily="34" charset="0"/>
                <a:cs typeface="Arial" pitchFamily="34" charset="0"/>
              </a:rPr>
              <a:t>JJVN </a:t>
            </a:r>
            <a:r>
              <a:rPr lang="en-US" b="1" dirty="0" err="1">
                <a:solidFill>
                  <a:srgbClr val="FF0000"/>
                </a:solidFill>
                <a:latin typeface="Arial" pitchFamily="34" charset="0"/>
                <a:cs typeface="Arial" pitchFamily="34" charset="0"/>
              </a:rPr>
              <a:t>JJVN</a:t>
            </a:r>
            <a:r>
              <a:rPr lang="ja-JP" altLang="en-US" b="1" dirty="0">
                <a:solidFill>
                  <a:srgbClr val="FF0000"/>
                </a:solidFill>
                <a:latin typeface="Arial" pitchFamily="34" charset="0"/>
                <a:cs typeface="Arial" pitchFamily="34" charset="0"/>
              </a:rPr>
              <a:t>ページにつ</a:t>
            </a:r>
            <a:r>
              <a:rPr lang="ja-JP" altLang="en-US" b="1">
                <a:solidFill>
                  <a:srgbClr val="FF0000"/>
                </a:solidFill>
                <a:latin typeface="Arial" pitchFamily="34" charset="0"/>
                <a:cs typeface="Arial" pitchFamily="34" charset="0"/>
              </a:rPr>
              <a:t>い</a:t>
            </a:r>
            <a:r>
              <a:rPr lang="ja-JP" altLang="en-US" b="1" smtClean="0">
                <a:solidFill>
                  <a:srgbClr val="FF0000"/>
                </a:solidFill>
                <a:latin typeface="Arial" pitchFamily="34" charset="0"/>
                <a:cs typeface="Arial" pitchFamily="34" charset="0"/>
              </a:rPr>
              <a:t>て</a:t>
            </a:r>
            <a:endParaRPr lang="en-US" sz="20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xmlns="" val="1579013892"/>
      </p:ext>
    </p:extLst>
  </p:cSld>
  <p:clrMapOvr>
    <a:masterClrMapping/>
  </p:clrMapOvr>
  <mc:AlternateContent xmlns:mc="http://schemas.openxmlformats.org/markup-compatibility/2006">
    <mc:Choice xmlns:p14="http://schemas.microsoft.com/office/powerpoint/2010/main" xmlns="" Requires="p14">
      <p:transition p14:dur="250">
        <p:push dir="r"/>
      </p:transition>
    </mc:Choice>
    <mc:Fallback>
      <p:transition>
        <p:push dir="r"/>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1359</TotalTime>
  <Words>1404</Words>
  <Application>Microsoft Office PowerPoint</Application>
  <PresentationFormat>On-screen Show (4:3)</PresentationFormat>
  <Paragraphs>172</Paragraphs>
  <Slides>18</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Image</vt:lpstr>
      <vt:lpstr>TUYỂN DỤNG NHÂN SỰ TIẾNG NHẬT Ở VIỆT NAM  </vt:lpstr>
      <vt:lpstr>Mục lục 目次</vt:lpstr>
      <vt:lpstr>1. Lịch sử thành lập và phát triển　設立及び発展の歴史</vt:lpstr>
      <vt:lpstr>Slide 4</vt:lpstr>
      <vt:lpstr>Slide 5</vt:lpstr>
      <vt:lpstr>Slide 6</vt:lpstr>
      <vt:lpstr>Slide 7</vt:lpstr>
      <vt:lpstr>Slide 8</vt:lpstr>
      <vt:lpstr>Slide 9</vt:lpstr>
      <vt:lpstr>Slide 10</vt:lpstr>
      <vt:lpstr> </vt:lpstr>
      <vt:lpstr>Slide 12</vt:lpstr>
      <vt:lpstr>Slide 13</vt:lpstr>
      <vt:lpstr>Slide 14</vt:lpstr>
      <vt:lpstr>Slide 15</vt:lpstr>
      <vt:lpstr>5. Tổng quan các khuyến mãi, ưu đãi  キャンペーン等について</vt:lpstr>
      <vt:lpstr>Slide 17</vt:lpstr>
      <vt:lpstr>Slide 18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Maxmalla001</dc:creator>
  <cp:lastModifiedBy>HuyKhanh</cp:lastModifiedBy>
  <cp:revision>203</cp:revision>
  <dcterms:created xsi:type="dcterms:W3CDTF">2014-09-19T06:38:58Z</dcterms:created>
  <dcterms:modified xsi:type="dcterms:W3CDTF">2015-05-20T17:02:25Z</dcterms:modified>
</cp:coreProperties>
</file>