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func_string_substr_replace.asp" TargetMode="External"/><Relationship Id="rId2" Type="http://schemas.openxmlformats.org/officeDocument/2006/relationships/hyperlink" Target="http://www.w3schools.com/php/func_string_str_word_coun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Hà </a:t>
            </a:r>
            <a:r>
              <a:rPr lang="en-US" dirty="0" err="1" smtClean="0"/>
              <a:t>Nội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</a:t>
            </a:r>
            <a:r>
              <a:rPr lang="en-US" dirty="0" err="1" smtClean="0"/>
              <a:t>Hita</a:t>
            </a:r>
            <a:r>
              <a:rPr lang="en-US" dirty="0" smtClean="0"/>
              <a:t>”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“</a:t>
            </a:r>
            <a:r>
              <a:rPr lang="en-US" dirty="0" err="1" smtClean="0"/>
              <a:t>học</a:t>
            </a:r>
            <a:r>
              <a:rPr lang="en-US" dirty="0" smtClean="0"/>
              <a:t>”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“***”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str_word_count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substr_replace</a:t>
            </a:r>
            <a:r>
              <a:rPr lang="en-US">
                <a:hlinkClick r:id="rId3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Basic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3152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r>
              <a:rPr lang="en-US" sz="2400" dirty="0" smtClean="0"/>
              <a:t>	$</a:t>
            </a:r>
            <a:r>
              <a:rPr lang="en-US" sz="2400" dirty="0"/>
              <a:t>a </a:t>
            </a:r>
            <a:r>
              <a:rPr lang="en-US" sz="2400" b="1" dirty="0"/>
              <a:t>= </a:t>
            </a:r>
            <a:r>
              <a:rPr lang="en-US" sz="2400" dirty="0"/>
              <a:t>10;</a:t>
            </a:r>
          </a:p>
          <a:p>
            <a:r>
              <a:rPr lang="en-US" sz="2400" dirty="0" smtClean="0"/>
              <a:t>	$</a:t>
            </a:r>
            <a:r>
              <a:rPr lang="en-US" sz="2400" dirty="0"/>
              <a:t>b </a:t>
            </a:r>
            <a:r>
              <a:rPr lang="en-US" sz="2400" b="1" dirty="0"/>
              <a:t>= </a:t>
            </a:r>
            <a:r>
              <a:rPr lang="en-US" sz="2400" dirty="0"/>
              <a:t>$a </a:t>
            </a:r>
            <a:r>
              <a:rPr lang="en-US" sz="2400" b="1" dirty="0"/>
              <a:t>+ </a:t>
            </a:r>
            <a:r>
              <a:rPr lang="en-US" sz="2400" dirty="0"/>
              <a:t>1; </a:t>
            </a:r>
            <a:r>
              <a:rPr lang="en-US" sz="2400" dirty="0" smtClean="0"/>
              <a:t> // </a:t>
            </a:r>
            <a:r>
              <a:rPr lang="en-US" sz="2400" dirty="0" err="1" smtClean="0"/>
              <a:t>ket</a:t>
            </a:r>
            <a:r>
              <a:rPr lang="en-US" sz="2400" dirty="0" smtClean="0"/>
              <a:t> qua = 11</a:t>
            </a:r>
            <a:endParaRPr lang="en-US" sz="2400" dirty="0"/>
          </a:p>
          <a:p>
            <a:r>
              <a:rPr lang="en-US" sz="2400" dirty="0" smtClean="0"/>
              <a:t>	$</a:t>
            </a:r>
            <a:r>
              <a:rPr lang="en-US" sz="2400" dirty="0"/>
              <a:t>c </a:t>
            </a:r>
            <a:r>
              <a:rPr lang="en-US" sz="2400" b="1" dirty="0"/>
              <a:t>= </a:t>
            </a:r>
            <a:r>
              <a:rPr lang="en-US" sz="2400" dirty="0"/>
              <a:t>$a </a:t>
            </a:r>
            <a:r>
              <a:rPr lang="en-US" sz="2400" b="1" dirty="0"/>
              <a:t>- </a:t>
            </a:r>
            <a:r>
              <a:rPr lang="en-US" sz="2400" dirty="0"/>
              <a:t>1; </a:t>
            </a:r>
            <a:r>
              <a:rPr lang="en-US" sz="2400" dirty="0" smtClean="0"/>
              <a:t>  // </a:t>
            </a:r>
            <a:r>
              <a:rPr lang="en-US" sz="2400" dirty="0" err="1"/>
              <a:t>ket</a:t>
            </a:r>
            <a:r>
              <a:rPr lang="en-US" sz="2400" dirty="0"/>
              <a:t> qua = </a:t>
            </a:r>
            <a:r>
              <a:rPr lang="en-US" sz="2400" dirty="0" smtClean="0"/>
              <a:t>9</a:t>
            </a:r>
            <a:endParaRPr lang="en-US" sz="2400" dirty="0"/>
          </a:p>
          <a:p>
            <a:r>
              <a:rPr lang="en-US" sz="2400" dirty="0" smtClean="0"/>
              <a:t>	$</a:t>
            </a:r>
            <a:r>
              <a:rPr lang="en-US" sz="2400" dirty="0"/>
              <a:t>d </a:t>
            </a:r>
            <a:r>
              <a:rPr lang="en-US" sz="2400" b="1" dirty="0"/>
              <a:t>= </a:t>
            </a:r>
            <a:r>
              <a:rPr lang="en-US" sz="2400" dirty="0"/>
              <a:t>$a </a:t>
            </a:r>
            <a:r>
              <a:rPr lang="en-US" sz="2400" b="1" dirty="0"/>
              <a:t>* </a:t>
            </a:r>
            <a:r>
              <a:rPr lang="en-US" sz="2400" dirty="0"/>
              <a:t>5; </a:t>
            </a:r>
            <a:r>
              <a:rPr lang="en-US" sz="2400" dirty="0" smtClean="0"/>
              <a:t> // </a:t>
            </a:r>
            <a:r>
              <a:rPr lang="en-US" sz="2400" dirty="0" err="1"/>
              <a:t>ket</a:t>
            </a:r>
            <a:r>
              <a:rPr lang="en-US" sz="2400" dirty="0"/>
              <a:t> qua = </a:t>
            </a:r>
            <a:r>
              <a:rPr lang="en-US" sz="2400" dirty="0" smtClean="0"/>
              <a:t>50</a:t>
            </a:r>
            <a:endParaRPr lang="en-US" sz="2400" dirty="0"/>
          </a:p>
          <a:p>
            <a:r>
              <a:rPr lang="en-US" sz="2400" dirty="0" smtClean="0"/>
              <a:t>	$</a:t>
            </a:r>
            <a:r>
              <a:rPr lang="en-US" sz="2400" dirty="0"/>
              <a:t>e </a:t>
            </a:r>
            <a:r>
              <a:rPr lang="en-US" sz="2400" b="1" dirty="0"/>
              <a:t>= </a:t>
            </a:r>
            <a:r>
              <a:rPr lang="en-US" sz="2400" dirty="0"/>
              <a:t>$a </a:t>
            </a:r>
            <a:r>
              <a:rPr lang="en-US" sz="2400" b="1" dirty="0"/>
              <a:t>/ </a:t>
            </a:r>
            <a:r>
              <a:rPr lang="en-US" sz="2400" dirty="0"/>
              <a:t>2; </a:t>
            </a:r>
            <a:r>
              <a:rPr lang="en-US" sz="2400" dirty="0" smtClean="0"/>
              <a:t> // </a:t>
            </a:r>
            <a:r>
              <a:rPr lang="en-US" sz="2400" dirty="0" err="1"/>
              <a:t>ket</a:t>
            </a:r>
            <a:r>
              <a:rPr lang="en-US" sz="2400" dirty="0"/>
              <a:t> qua = </a:t>
            </a:r>
            <a:r>
              <a:rPr lang="en-US" sz="2400" dirty="0" smtClean="0"/>
              <a:t>5</a:t>
            </a:r>
            <a:endParaRPr lang="en-US" sz="2400" dirty="0"/>
          </a:p>
          <a:p>
            <a:r>
              <a:rPr lang="en-US" sz="2400" dirty="0" smtClean="0"/>
              <a:t>	$</a:t>
            </a:r>
            <a:r>
              <a:rPr lang="en-US" sz="2400" dirty="0"/>
              <a:t>f </a:t>
            </a:r>
            <a:r>
              <a:rPr lang="en-US" sz="2400" b="1" dirty="0"/>
              <a:t>= </a:t>
            </a:r>
            <a:r>
              <a:rPr lang="en-US" sz="2400" dirty="0"/>
              <a:t>$a </a:t>
            </a:r>
            <a:r>
              <a:rPr lang="en-US" sz="2400" b="1" dirty="0"/>
              <a:t>% </a:t>
            </a:r>
            <a:r>
              <a:rPr lang="en-US" sz="2400" dirty="0"/>
              <a:t>3; </a:t>
            </a:r>
            <a:r>
              <a:rPr lang="en-US" sz="2400" dirty="0" smtClean="0"/>
              <a:t> // </a:t>
            </a:r>
            <a:r>
              <a:rPr lang="en-US" sz="2400" dirty="0" err="1"/>
              <a:t>ket</a:t>
            </a:r>
            <a:r>
              <a:rPr lang="en-US" sz="2400" dirty="0"/>
              <a:t> qua =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91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3152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/* Dat </a:t>
            </a:r>
            <a:r>
              <a:rPr lang="en-US" sz="2000" dirty="0"/>
              <a:t>ten file: </a:t>
            </a:r>
            <a:r>
              <a:rPr lang="en-US" sz="2000" dirty="0" smtClean="0"/>
              <a:t>Day3_demo1.php */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	$</a:t>
            </a:r>
            <a:r>
              <a:rPr lang="en-US" sz="2000" dirty="0"/>
              <a:t>a </a:t>
            </a:r>
            <a:r>
              <a:rPr lang="en-US" sz="2000" b="1" dirty="0"/>
              <a:t>= </a:t>
            </a:r>
            <a:r>
              <a:rPr lang="en-US" sz="2000" dirty="0"/>
              <a:t>10;</a:t>
            </a:r>
          </a:p>
          <a:p>
            <a:r>
              <a:rPr lang="en-US" sz="2000" dirty="0" smtClean="0"/>
              <a:t>	$</a:t>
            </a:r>
            <a:r>
              <a:rPr lang="en-US" sz="2000" dirty="0"/>
              <a:t>b </a:t>
            </a:r>
            <a:r>
              <a:rPr lang="en-US" sz="2000" b="1" dirty="0"/>
              <a:t>= </a:t>
            </a:r>
            <a:r>
              <a:rPr lang="en-US" sz="2000" dirty="0"/>
              <a:t>$a </a:t>
            </a:r>
            <a:r>
              <a:rPr lang="en-US" sz="2000" b="1" dirty="0"/>
              <a:t>+ </a:t>
            </a:r>
            <a:r>
              <a:rPr lang="en-US" sz="2000" dirty="0"/>
              <a:t>1; </a:t>
            </a:r>
            <a:r>
              <a:rPr lang="en-US" sz="2000" dirty="0" smtClean="0"/>
              <a:t> // </a:t>
            </a:r>
            <a:r>
              <a:rPr lang="en-US" sz="2000" dirty="0" err="1" smtClean="0"/>
              <a:t>ket</a:t>
            </a:r>
            <a:r>
              <a:rPr lang="en-US" sz="2000" dirty="0" smtClean="0"/>
              <a:t> qua = 11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/>
              <a:t>c </a:t>
            </a:r>
            <a:r>
              <a:rPr lang="en-US" sz="2000" b="1" dirty="0"/>
              <a:t>= </a:t>
            </a:r>
            <a:r>
              <a:rPr lang="en-US" sz="2000" dirty="0"/>
              <a:t>$a </a:t>
            </a:r>
            <a:r>
              <a:rPr lang="en-US" sz="2000" b="1" dirty="0"/>
              <a:t>- </a:t>
            </a:r>
            <a:r>
              <a:rPr lang="en-US" sz="2000" dirty="0"/>
              <a:t>1; </a:t>
            </a:r>
            <a:r>
              <a:rPr lang="en-US" sz="2000" dirty="0" smtClean="0"/>
              <a:t>  // </a:t>
            </a:r>
            <a:r>
              <a:rPr lang="en-US" sz="2000" dirty="0" err="1"/>
              <a:t>ket</a:t>
            </a:r>
            <a:r>
              <a:rPr lang="en-US" sz="2000" dirty="0"/>
              <a:t> qua = </a:t>
            </a:r>
            <a:r>
              <a:rPr lang="en-US" sz="2000" dirty="0" smtClean="0"/>
              <a:t>9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/>
              <a:t>d </a:t>
            </a:r>
            <a:r>
              <a:rPr lang="en-US" sz="2000" b="1" dirty="0"/>
              <a:t>= </a:t>
            </a:r>
            <a:r>
              <a:rPr lang="en-US" sz="2000" dirty="0"/>
              <a:t>$a </a:t>
            </a:r>
            <a:r>
              <a:rPr lang="en-US" sz="2000" b="1" dirty="0"/>
              <a:t>* </a:t>
            </a:r>
            <a:r>
              <a:rPr lang="en-US" sz="2000" dirty="0"/>
              <a:t>5; </a:t>
            </a:r>
            <a:r>
              <a:rPr lang="en-US" sz="2000" dirty="0" smtClean="0"/>
              <a:t> // </a:t>
            </a:r>
            <a:r>
              <a:rPr lang="en-US" sz="2000" dirty="0" err="1"/>
              <a:t>ket</a:t>
            </a:r>
            <a:r>
              <a:rPr lang="en-US" sz="2000" dirty="0"/>
              <a:t> qua = </a:t>
            </a:r>
            <a:r>
              <a:rPr lang="en-US" sz="2000" dirty="0" smtClean="0"/>
              <a:t>50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/>
              <a:t>e </a:t>
            </a:r>
            <a:r>
              <a:rPr lang="en-US" sz="2000" b="1" dirty="0"/>
              <a:t>= </a:t>
            </a:r>
            <a:r>
              <a:rPr lang="en-US" sz="2000" dirty="0"/>
              <a:t>$a </a:t>
            </a:r>
            <a:r>
              <a:rPr lang="en-US" sz="2000" b="1" dirty="0"/>
              <a:t>/ </a:t>
            </a:r>
            <a:r>
              <a:rPr lang="en-US" sz="2000" dirty="0"/>
              <a:t>2; </a:t>
            </a:r>
            <a:r>
              <a:rPr lang="en-US" sz="2000" dirty="0" smtClean="0"/>
              <a:t> // </a:t>
            </a:r>
            <a:r>
              <a:rPr lang="en-US" sz="2000" dirty="0" err="1"/>
              <a:t>ket</a:t>
            </a:r>
            <a:r>
              <a:rPr lang="en-US" sz="2000" dirty="0"/>
              <a:t> qua = </a:t>
            </a:r>
            <a:r>
              <a:rPr lang="en-US" sz="2000" dirty="0" smtClean="0"/>
              <a:t>5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/>
              <a:t>f </a:t>
            </a:r>
            <a:r>
              <a:rPr lang="en-US" sz="2000" b="1" dirty="0"/>
              <a:t>= </a:t>
            </a:r>
            <a:r>
              <a:rPr lang="en-US" sz="2000" dirty="0"/>
              <a:t>$a </a:t>
            </a:r>
            <a:r>
              <a:rPr lang="en-US" sz="2000" b="1" dirty="0"/>
              <a:t>% </a:t>
            </a:r>
            <a:r>
              <a:rPr lang="en-US" sz="2000" dirty="0"/>
              <a:t>3; </a:t>
            </a:r>
            <a:r>
              <a:rPr lang="en-US" sz="2000" dirty="0" smtClean="0"/>
              <a:t> // </a:t>
            </a:r>
            <a:r>
              <a:rPr lang="en-US" sz="2000" dirty="0" err="1"/>
              <a:t>ket</a:t>
            </a:r>
            <a:r>
              <a:rPr lang="en-US" sz="2000" dirty="0"/>
              <a:t> qua = </a:t>
            </a:r>
            <a:r>
              <a:rPr lang="en-US" sz="2000" dirty="0" smtClean="0"/>
              <a:t>1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$g = (d – (a + b + c) + e + f) * 12345679</a:t>
            </a:r>
          </a:p>
          <a:p>
            <a:endParaRPr lang="en-US" sz="2000" dirty="0" smtClean="0"/>
          </a:p>
          <a:p>
            <a:r>
              <a:rPr lang="en-US" sz="2000" dirty="0" smtClean="0"/>
              <a:t>	echo “G = $g“</a:t>
            </a:r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46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3152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 err="1"/>
              <a:t>myString</a:t>
            </a:r>
            <a:r>
              <a:rPr lang="en-US" sz="2000" dirty="0"/>
              <a:t> </a:t>
            </a:r>
            <a:r>
              <a:rPr lang="en-US" sz="2000" b="1" dirty="0"/>
              <a:t>= </a:t>
            </a:r>
            <a:r>
              <a:rPr lang="en-US" sz="2000" dirty="0" smtClean="0"/>
              <a:t>‘</a:t>
            </a:r>
            <a:r>
              <a:rPr lang="en-US" sz="2000" dirty="0" err="1" smtClean="0"/>
              <a:t>HanU</a:t>
            </a:r>
            <a:r>
              <a:rPr lang="en-US" sz="2000" dirty="0" smtClean="0"/>
              <a:t>' </a:t>
            </a:r>
            <a:r>
              <a:rPr lang="en-US" sz="2000" b="1" dirty="0"/>
              <a:t>. </a:t>
            </a:r>
            <a:r>
              <a:rPr lang="en-US" sz="2000" dirty="0" smtClean="0"/>
              <a:t>‘ FIT'; </a:t>
            </a:r>
            <a:r>
              <a:rPr lang="en-US" sz="2000" dirty="0"/>
              <a:t>// </a:t>
            </a:r>
            <a:r>
              <a:rPr lang="en-US" sz="2000" dirty="0" err="1" smtClean="0"/>
              <a:t>Hien</a:t>
            </a:r>
            <a:r>
              <a:rPr lang="en-US" sz="2000" dirty="0" smtClean="0"/>
              <a:t> thi: </a:t>
            </a:r>
            <a:r>
              <a:rPr lang="en-US" sz="2000" dirty="0" err="1" smtClean="0"/>
              <a:t>HanU</a:t>
            </a:r>
            <a:r>
              <a:rPr lang="en-US" sz="2000" dirty="0" smtClean="0"/>
              <a:t> FIT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 err="1"/>
              <a:t>myString</a:t>
            </a:r>
            <a:r>
              <a:rPr lang="en-US" sz="2000" dirty="0"/>
              <a:t> .</a:t>
            </a:r>
            <a:r>
              <a:rPr lang="en-US" sz="2000" b="1" dirty="0"/>
              <a:t>= </a:t>
            </a:r>
            <a:r>
              <a:rPr lang="en-US" sz="2000" dirty="0" smtClean="0"/>
              <a:t>‘.</a:t>
            </a:r>
            <a:r>
              <a:rPr lang="en-US" sz="2000" dirty="0" err="1" smtClean="0"/>
              <a:t>Muon</a:t>
            </a:r>
            <a:r>
              <a:rPr lang="en-US" sz="2000" dirty="0" smtClean="0"/>
              <a:t> </a:t>
            </a:r>
            <a:r>
              <a:rPr lang="en-US" sz="2000" dirty="0" err="1" smtClean="0"/>
              <a:t>nam</a:t>
            </a:r>
            <a:r>
              <a:rPr lang="en-US" sz="2000" dirty="0" smtClean="0"/>
              <a:t>'; </a:t>
            </a:r>
            <a:r>
              <a:rPr lang="en-US" sz="2000" dirty="0"/>
              <a:t>// </a:t>
            </a:r>
            <a:r>
              <a:rPr lang="en-US" sz="2000" dirty="0" err="1"/>
              <a:t>Hien</a:t>
            </a:r>
            <a:r>
              <a:rPr lang="en-US" sz="2000" dirty="0"/>
              <a:t> thi: </a:t>
            </a:r>
            <a:r>
              <a:rPr lang="en-US" sz="2000" dirty="0" err="1"/>
              <a:t>HanU</a:t>
            </a:r>
            <a:r>
              <a:rPr lang="en-US" sz="2000" dirty="0"/>
              <a:t> </a:t>
            </a:r>
            <a:r>
              <a:rPr lang="en-US" sz="2000" dirty="0" smtClean="0"/>
              <a:t>FIT. </a:t>
            </a:r>
            <a:r>
              <a:rPr lang="en-US" sz="2000" dirty="0" err="1" smtClean="0"/>
              <a:t>Muon</a:t>
            </a:r>
            <a:r>
              <a:rPr lang="en-US" sz="2000" dirty="0" smtClean="0"/>
              <a:t> </a:t>
            </a:r>
            <a:r>
              <a:rPr lang="en-US" sz="2000" dirty="0" err="1" smtClean="0"/>
              <a:t>nam</a:t>
            </a:r>
            <a:endParaRPr lang="en-US" sz="2000" dirty="0" smtClean="0"/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6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ubstr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9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3152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/* Dat </a:t>
            </a:r>
            <a:r>
              <a:rPr lang="en-US" sz="2000" dirty="0"/>
              <a:t>ten file: </a:t>
            </a:r>
            <a:r>
              <a:rPr lang="en-US" sz="2000" dirty="0" smtClean="0"/>
              <a:t>Day3_demo2.php */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	$first </a:t>
            </a:r>
            <a:r>
              <a:rPr lang="en-US" sz="2000" b="1" dirty="0"/>
              <a:t>= </a:t>
            </a:r>
            <a:r>
              <a:rPr lang="en-US" sz="2000" dirty="0" smtClean="0"/>
              <a:t>‘   Chu      ‘</a:t>
            </a:r>
            <a:endParaRPr lang="en-US" sz="2000" dirty="0"/>
          </a:p>
          <a:p>
            <a:r>
              <a:rPr lang="en-US" sz="2000" dirty="0" smtClean="0"/>
              <a:t>	$middle </a:t>
            </a:r>
            <a:r>
              <a:rPr lang="en-US" sz="2000" b="1" dirty="0"/>
              <a:t>= </a:t>
            </a:r>
            <a:r>
              <a:rPr lang="en-US" sz="2000" dirty="0" smtClean="0"/>
              <a:t>‘          Van            ’ </a:t>
            </a:r>
          </a:p>
          <a:p>
            <a:r>
              <a:rPr lang="en-US" sz="2000" dirty="0" smtClean="0"/>
              <a:t>	$last </a:t>
            </a:r>
            <a:r>
              <a:rPr lang="en-US" sz="2000" b="1" dirty="0"/>
              <a:t>= </a:t>
            </a:r>
            <a:r>
              <a:rPr lang="en-US" sz="2000" dirty="0" smtClean="0"/>
              <a:t>‘       </a:t>
            </a:r>
            <a:r>
              <a:rPr lang="en-US" sz="2000" dirty="0" err="1" smtClean="0"/>
              <a:t>Quenh</a:t>
            </a:r>
            <a:r>
              <a:rPr lang="en-US" sz="2000" dirty="0" smtClean="0"/>
              <a:t>         ’</a:t>
            </a:r>
            <a:endParaRPr lang="en-US" sz="2000" dirty="0"/>
          </a:p>
          <a:p>
            <a:r>
              <a:rPr lang="en-US" sz="2000" dirty="0" smtClean="0"/>
              <a:t>	$</a:t>
            </a:r>
            <a:r>
              <a:rPr lang="en-US" sz="2000" dirty="0" err="1" smtClean="0"/>
              <a:t>fullname</a:t>
            </a:r>
            <a:r>
              <a:rPr lang="en-US" sz="2000" dirty="0" smtClean="0"/>
              <a:t> = $first + $middle + $last;</a:t>
            </a:r>
          </a:p>
          <a:p>
            <a:endParaRPr lang="en-US" sz="2000" dirty="0" smtClean="0"/>
          </a:p>
          <a:p>
            <a:r>
              <a:rPr lang="en-US" sz="2000" dirty="0" smtClean="0"/>
              <a:t>	echo $</a:t>
            </a:r>
            <a:r>
              <a:rPr lang="en-US" sz="2000" dirty="0" err="1" smtClean="0"/>
              <a:t>fullname</a:t>
            </a:r>
            <a:endParaRPr lang="en-US" sz="2000" dirty="0" smtClean="0"/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1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3152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	/* Dat ten file: Day3_demo3.php */</a:t>
            </a:r>
          </a:p>
          <a:p>
            <a:endParaRPr lang="en-US" sz="1400" dirty="0"/>
          </a:p>
          <a:p>
            <a:r>
              <a:rPr lang="en-US" sz="1400" dirty="0"/>
              <a:t>	$name = "Tr49ng Dai h9c Ha N9i";</a:t>
            </a:r>
          </a:p>
          <a:p>
            <a:r>
              <a:rPr lang="en-US" sz="1400" dirty="0"/>
              <a:t>	echo 'Ten ban </a:t>
            </a:r>
            <a:r>
              <a:rPr lang="en-US" sz="1400" dirty="0" err="1"/>
              <a:t>dau</a:t>
            </a:r>
            <a:r>
              <a:rPr lang="en-US" sz="1400" dirty="0"/>
              <a:t>: '.$name.'&lt;</a:t>
            </a:r>
            <a:r>
              <a:rPr lang="en-US" sz="1400" dirty="0" err="1"/>
              <a:t>br</a:t>
            </a:r>
            <a:r>
              <a:rPr lang="en-US" sz="1400" dirty="0"/>
              <a:t>&gt;';</a:t>
            </a:r>
          </a:p>
          <a:p>
            <a:endParaRPr lang="en-US" sz="1400" dirty="0"/>
          </a:p>
          <a:p>
            <a:r>
              <a:rPr lang="en-US" sz="1400" dirty="0"/>
              <a:t>	// </a:t>
            </a:r>
            <a:r>
              <a:rPr lang="en-US" sz="1400" dirty="0" err="1"/>
              <a:t>Doi</a:t>
            </a:r>
            <a:r>
              <a:rPr lang="en-US" sz="1400" dirty="0"/>
              <a:t> </a:t>
            </a:r>
            <a:r>
              <a:rPr lang="en-US" sz="1400" dirty="0" err="1"/>
              <a:t>ky</a:t>
            </a:r>
            <a:r>
              <a:rPr lang="en-US" sz="1400" dirty="0"/>
              <a:t> </a:t>
            </a:r>
            <a:r>
              <a:rPr lang="en-US" sz="1400" dirty="0" err="1"/>
              <a:t>tu</a:t>
            </a:r>
            <a:endParaRPr lang="en-US" sz="1400" dirty="0"/>
          </a:p>
          <a:p>
            <a:r>
              <a:rPr lang="en-US" sz="1400" dirty="0"/>
              <a:t>	$name = </a:t>
            </a:r>
            <a:r>
              <a:rPr lang="en-US" sz="1400" dirty="0" err="1"/>
              <a:t>str_replace</a:t>
            </a:r>
            <a:r>
              <a:rPr lang="en-US" sz="1400" dirty="0"/>
              <a:t>('4','u',$name);</a:t>
            </a:r>
          </a:p>
          <a:p>
            <a:r>
              <a:rPr lang="en-US" sz="1400" dirty="0"/>
              <a:t>	$name = </a:t>
            </a:r>
            <a:r>
              <a:rPr lang="en-US" sz="1400" dirty="0" err="1"/>
              <a:t>str_replace</a:t>
            </a:r>
            <a:r>
              <a:rPr lang="en-US" sz="1400" dirty="0"/>
              <a:t>('9','o',$name);</a:t>
            </a:r>
          </a:p>
          <a:p>
            <a:r>
              <a:rPr lang="en-US" sz="1400" dirty="0"/>
              <a:t>	echo 'Ten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doi</a:t>
            </a:r>
            <a:r>
              <a:rPr lang="en-US" sz="1400" dirty="0"/>
              <a:t>: '.$name.'&lt;</a:t>
            </a:r>
            <a:r>
              <a:rPr lang="en-US" sz="1400" dirty="0" err="1"/>
              <a:t>br</a:t>
            </a:r>
            <a:r>
              <a:rPr lang="en-US" sz="1400" dirty="0"/>
              <a:t>&gt;';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Lay do </a:t>
            </a:r>
            <a:r>
              <a:rPr lang="en-US" sz="1400" dirty="0" err="1"/>
              <a:t>dai</a:t>
            </a:r>
            <a:r>
              <a:rPr lang="en-US" sz="1400" dirty="0"/>
              <a:t> </a:t>
            </a:r>
            <a:r>
              <a:rPr lang="en-US" sz="1400" dirty="0" err="1"/>
              <a:t>chuoi</a:t>
            </a:r>
            <a:endParaRPr lang="en-US" sz="1400" dirty="0"/>
          </a:p>
          <a:p>
            <a:r>
              <a:rPr lang="en-US" sz="1400" dirty="0"/>
              <a:t>	echo 'Do </a:t>
            </a:r>
            <a:r>
              <a:rPr lang="en-US" sz="1400" dirty="0" err="1"/>
              <a:t>dai</a:t>
            </a:r>
            <a:r>
              <a:rPr lang="en-US" sz="1400" dirty="0"/>
              <a:t> </a:t>
            </a:r>
            <a:r>
              <a:rPr lang="en-US" sz="1400" dirty="0" err="1"/>
              <a:t>cua</a:t>
            </a:r>
            <a:r>
              <a:rPr lang="en-US" sz="1400" dirty="0"/>
              <a:t> ten: '.</a:t>
            </a:r>
            <a:r>
              <a:rPr lang="en-US" sz="1400" dirty="0" err="1"/>
              <a:t>strlen</a:t>
            </a:r>
            <a:r>
              <a:rPr lang="en-US" sz="1400" dirty="0"/>
              <a:t>($name).'&lt;</a:t>
            </a:r>
            <a:r>
              <a:rPr lang="en-US" sz="1400" dirty="0" err="1"/>
              <a:t>br</a:t>
            </a:r>
            <a:r>
              <a:rPr lang="en-US" sz="1400" dirty="0"/>
              <a:t>&gt;';</a:t>
            </a:r>
          </a:p>
          <a:p>
            <a:endParaRPr lang="en-US" sz="1400" dirty="0"/>
          </a:p>
          <a:p>
            <a:r>
              <a:rPr lang="en-US" sz="1400" dirty="0"/>
              <a:t>	// Lay mot </a:t>
            </a:r>
            <a:r>
              <a:rPr lang="en-US" sz="1400" dirty="0" err="1"/>
              <a:t>doan</a:t>
            </a:r>
            <a:r>
              <a:rPr lang="en-US" sz="1400" dirty="0"/>
              <a:t> </a:t>
            </a:r>
            <a:r>
              <a:rPr lang="en-US" sz="1400" dirty="0" err="1"/>
              <a:t>ky</a:t>
            </a:r>
            <a:r>
              <a:rPr lang="en-US" sz="1400" dirty="0"/>
              <a:t> </a:t>
            </a:r>
            <a:r>
              <a:rPr lang="en-US" sz="1400" dirty="0" err="1"/>
              <a:t>tu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chuoi</a:t>
            </a:r>
            <a:endParaRPr lang="en-US" sz="1400" dirty="0"/>
          </a:p>
          <a:p>
            <a:r>
              <a:rPr lang="en-US" sz="1400" dirty="0"/>
              <a:t>	$</a:t>
            </a:r>
            <a:r>
              <a:rPr lang="en-US" sz="1400" dirty="0" err="1"/>
              <a:t>shortname</a:t>
            </a:r>
            <a:r>
              <a:rPr lang="en-US" sz="1400" dirty="0"/>
              <a:t> = </a:t>
            </a:r>
            <a:r>
              <a:rPr lang="en-US" sz="1400" dirty="0" err="1"/>
              <a:t>substr</a:t>
            </a:r>
            <a:r>
              <a:rPr lang="en-US" sz="1400" dirty="0"/>
              <a:t>($name,7);</a:t>
            </a:r>
          </a:p>
          <a:p>
            <a:r>
              <a:rPr lang="en-US" sz="1400" dirty="0"/>
              <a:t>	echo 'Ten rut </a:t>
            </a:r>
            <a:r>
              <a:rPr lang="en-US" sz="1400" dirty="0" err="1"/>
              <a:t>gon</a:t>
            </a:r>
            <a:r>
              <a:rPr lang="en-US" sz="1400" dirty="0"/>
              <a:t>: '.$</a:t>
            </a:r>
            <a:r>
              <a:rPr lang="en-US" sz="1400" dirty="0" err="1"/>
              <a:t>shortname</a:t>
            </a:r>
            <a:r>
              <a:rPr lang="en-US" sz="1400" dirty="0"/>
              <a:t>.'&lt;</a:t>
            </a:r>
            <a:r>
              <a:rPr lang="en-US" sz="1400" dirty="0" err="1"/>
              <a:t>br</a:t>
            </a:r>
            <a:r>
              <a:rPr lang="en-US" sz="1400" dirty="0"/>
              <a:t>&gt;';</a:t>
            </a:r>
          </a:p>
          <a:p>
            <a:endParaRPr lang="en-US" sz="1400" dirty="0"/>
          </a:p>
          <a:p>
            <a:r>
              <a:rPr lang="en-US" sz="1400" dirty="0"/>
              <a:t>	// Lay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loai</a:t>
            </a:r>
            <a:r>
              <a:rPr lang="en-US" sz="1400" dirty="0"/>
              <a:t> </a:t>
            </a:r>
            <a:r>
              <a:rPr lang="en-US" sz="1400" dirty="0" err="1"/>
              <a:t>hinh</a:t>
            </a:r>
            <a:r>
              <a:rPr lang="en-US" sz="1400" dirty="0"/>
              <a:t> </a:t>
            </a:r>
            <a:r>
              <a:rPr lang="en-US" sz="1400" dirty="0" err="1"/>
              <a:t>dao</a:t>
            </a:r>
            <a:r>
              <a:rPr lang="en-US" sz="1400" dirty="0"/>
              <a:t> </a:t>
            </a:r>
            <a:r>
              <a:rPr lang="en-US" sz="1400" dirty="0" err="1"/>
              <a:t>tao</a:t>
            </a:r>
            <a:endParaRPr lang="en-US" sz="1400" dirty="0"/>
          </a:p>
          <a:p>
            <a:r>
              <a:rPr lang="en-US" sz="1400" dirty="0"/>
              <a:t>	$level = </a:t>
            </a:r>
            <a:r>
              <a:rPr lang="en-US" sz="1400" dirty="0" err="1"/>
              <a:t>substr</a:t>
            </a:r>
            <a:r>
              <a:rPr lang="en-US" sz="1400" dirty="0"/>
              <a:t>($name, 7, 7);</a:t>
            </a:r>
          </a:p>
          <a:p>
            <a:r>
              <a:rPr lang="en-US" sz="1400" dirty="0"/>
              <a:t>	echo '</a:t>
            </a:r>
            <a:r>
              <a:rPr lang="en-US" sz="1400" dirty="0" err="1"/>
              <a:t>Loai</a:t>
            </a:r>
            <a:r>
              <a:rPr lang="en-US" sz="1400" dirty="0"/>
              <a:t> </a:t>
            </a:r>
            <a:r>
              <a:rPr lang="en-US" sz="1400" dirty="0" err="1"/>
              <a:t>hinh</a:t>
            </a:r>
            <a:r>
              <a:rPr lang="en-US" sz="1400" dirty="0"/>
              <a:t> </a:t>
            </a:r>
            <a:r>
              <a:rPr lang="en-US" sz="1400" dirty="0" err="1"/>
              <a:t>dao</a:t>
            </a:r>
            <a:r>
              <a:rPr lang="en-US" sz="1400" dirty="0"/>
              <a:t> </a:t>
            </a:r>
            <a:r>
              <a:rPr lang="en-US" sz="1400" dirty="0" err="1"/>
              <a:t>tao</a:t>
            </a:r>
            <a:r>
              <a:rPr lang="en-US" sz="1400" dirty="0"/>
              <a:t>: '.$level.'&lt;</a:t>
            </a:r>
            <a:r>
              <a:rPr lang="en-US" sz="1400" dirty="0" err="1"/>
              <a:t>br</a:t>
            </a:r>
            <a:r>
              <a:rPr lang="en-US" sz="1400" dirty="0"/>
              <a:t>&gt;';</a:t>
            </a:r>
          </a:p>
          <a:p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4363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3152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/>
              <a:t>	/* Dat ten file: Day3_demo4.php */</a:t>
            </a:r>
          </a:p>
          <a:p>
            <a:endParaRPr lang="en-US" sz="2000" dirty="0"/>
          </a:p>
          <a:p>
            <a:r>
              <a:rPr lang="en-US" sz="2000" dirty="0"/>
              <a:t>	$n = 17;</a:t>
            </a:r>
          </a:p>
          <a:p>
            <a:r>
              <a:rPr lang="en-US" sz="2000" dirty="0"/>
              <a:t>	echo 'Lop </a:t>
            </a:r>
            <a:r>
              <a:rPr lang="en-US" sz="2000" dirty="0" err="1"/>
              <a:t>toi</a:t>
            </a:r>
            <a:r>
              <a:rPr lang="en-US" sz="2000" dirty="0"/>
              <a:t> co: $n hoc </a:t>
            </a:r>
            <a:r>
              <a:rPr lang="en-US" sz="2000" dirty="0" err="1"/>
              <a:t>vien</a:t>
            </a:r>
            <a:r>
              <a:rPr lang="en-US" sz="2000" dirty="0"/>
              <a:t> &lt;</a:t>
            </a:r>
            <a:r>
              <a:rPr lang="en-US" sz="2000" dirty="0" err="1"/>
              <a:t>br</a:t>
            </a:r>
            <a:r>
              <a:rPr lang="en-US" sz="2000" dirty="0"/>
              <a:t>&gt;';</a:t>
            </a:r>
          </a:p>
          <a:p>
            <a:r>
              <a:rPr lang="en-US" sz="2000" dirty="0"/>
              <a:t>	echo "Lop </a:t>
            </a:r>
            <a:r>
              <a:rPr lang="en-US" sz="2000" dirty="0" err="1"/>
              <a:t>toi</a:t>
            </a:r>
            <a:r>
              <a:rPr lang="en-US" sz="2000" dirty="0"/>
              <a:t> co: $n hoc </a:t>
            </a:r>
            <a:r>
              <a:rPr lang="en-US" sz="2000" dirty="0" err="1"/>
              <a:t>vien</a:t>
            </a:r>
            <a:r>
              <a:rPr lang="en-US" sz="2000" dirty="0"/>
              <a:t> 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</a:p>
          <a:p>
            <a:endParaRPr lang="en-US" sz="2000" dirty="0"/>
          </a:p>
          <a:p>
            <a:r>
              <a:rPr lang="en-US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57725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749</TotalTime>
  <Words>122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Khóa đào tạo Lập trình Web sử dụng PHP</vt:lpstr>
      <vt:lpstr>Day 3: Basic PHP</vt:lpstr>
      <vt:lpstr>1. Hàm toán học</vt:lpstr>
      <vt:lpstr>Demo 1</vt:lpstr>
      <vt:lpstr>2. Xử lý chuỗi</vt:lpstr>
      <vt:lpstr>Một số hàm cơ bản</vt:lpstr>
      <vt:lpstr>Demo 2</vt:lpstr>
      <vt:lpstr>Demo 3</vt:lpstr>
      <vt:lpstr>Demo 4</vt:lpstr>
      <vt:lpstr>Demo 5</vt:lpstr>
      <vt:lpstr>Demo 5 -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62</cp:revision>
  <dcterms:created xsi:type="dcterms:W3CDTF">2014-12-22T07:12:12Z</dcterms:created>
  <dcterms:modified xsi:type="dcterms:W3CDTF">2014-12-29T09:30:08Z</dcterms:modified>
</cp:coreProperties>
</file>