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1" r:id="rId4"/>
    <p:sldId id="270" r:id="rId5"/>
    <p:sldId id="272" r:id="rId6"/>
    <p:sldId id="273" r:id="rId7"/>
    <p:sldId id="276" r:id="rId8"/>
    <p:sldId id="278" r:id="rId9"/>
    <p:sldId id="279" r:id="rId10"/>
    <p:sldId id="27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12/29/2014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" y="1905000"/>
            <a:ext cx="7315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/>
              <a:t>for 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smtClean="0"/>
              <a:t>100; </a:t>
            </a:r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114300" indent="0">
              <a:buNone/>
            </a:pPr>
            <a:r>
              <a:rPr lang="en-US" sz="2000" dirty="0" smtClean="0"/>
              <a:t>	echo </a:t>
            </a:r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.’ ‘;</a:t>
            </a:r>
          </a:p>
          <a:p>
            <a:pPr marL="114300" indent="0">
              <a:buNone/>
            </a:pPr>
            <a:r>
              <a:rPr lang="en-US" sz="2000" dirty="0" smtClean="0"/>
              <a:t>	….</a:t>
            </a:r>
          </a:p>
          <a:p>
            <a:pPr marL="11430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3603094"/>
            <a:ext cx="7315200" cy="180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</a:p>
          <a:p>
            <a:pPr marL="114300" indent="0">
              <a:buNone/>
            </a:pPr>
            <a:r>
              <a:rPr lang="en-US" sz="2000" dirty="0" smtClean="0"/>
              <a:t>while ($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&lt; </a:t>
            </a:r>
            <a:r>
              <a:rPr lang="en-US" sz="2000" dirty="0" smtClean="0"/>
              <a:t>100) </a:t>
            </a:r>
            <a:r>
              <a:rPr lang="en-US" sz="2000" dirty="0"/>
              <a:t>{</a:t>
            </a:r>
          </a:p>
          <a:p>
            <a:pPr marL="11430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echo $</a:t>
            </a:r>
            <a:r>
              <a:rPr lang="en-US" sz="2000" dirty="0" err="1"/>
              <a:t>i</a:t>
            </a:r>
            <a:r>
              <a:rPr lang="en-US" sz="2000" dirty="0"/>
              <a:t>.’ ‘;</a:t>
            </a:r>
          </a:p>
          <a:p>
            <a:pPr marL="114300" indent="0">
              <a:buNone/>
            </a:pPr>
            <a:r>
              <a:rPr lang="en-US" sz="2000" dirty="0" smtClean="0"/>
              <a:t>	$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7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1..100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1..100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while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phẩn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dung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 dung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4: </a:t>
            </a:r>
            <a:r>
              <a:rPr lang="en-US" dirty="0" smtClean="0"/>
              <a:t>Basic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Mảng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So </a:t>
            </a:r>
            <a:r>
              <a:rPr lang="en-US" dirty="0" err="1"/>
              <a:t>sánh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71800"/>
            <a:ext cx="7315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// Demo 1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/>
              <a:t>const</a:t>
            </a:r>
            <a:r>
              <a:rPr lang="en-US" sz="2000" dirty="0"/>
              <a:t> HELLO = 'Hello, </a:t>
            </a:r>
            <a:r>
              <a:rPr lang="en-US" sz="2000" dirty="0" err="1"/>
              <a:t>Hita</a:t>
            </a:r>
            <a:r>
              <a:rPr lang="en-US" sz="2000" dirty="0"/>
              <a:t>' ;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SoLuong</a:t>
            </a:r>
            <a:r>
              <a:rPr lang="en-US" sz="2000" dirty="0"/>
              <a:t> = 17;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echo HELLO.' '.</a:t>
            </a:r>
            <a:r>
              <a:rPr lang="en-US" sz="2000" dirty="0" err="1"/>
              <a:t>SoLuong</a:t>
            </a:r>
            <a:r>
              <a:rPr lang="en-US" sz="2000" dirty="0"/>
              <a:t>.'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vien</a:t>
            </a:r>
            <a:r>
              <a:rPr lang="en-US" sz="2000" dirty="0"/>
              <a:t>'; // </a:t>
            </a:r>
            <a:r>
              <a:rPr lang="en-US" sz="2000" dirty="0" err="1"/>
              <a:t>Hien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gi</a:t>
            </a:r>
            <a:r>
              <a:rPr lang="en-US" sz="2000" dirty="0"/>
              <a:t>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791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7315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8138"/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// </a:t>
            </a:r>
            <a:r>
              <a:rPr lang="en-US" sz="2000" dirty="0" err="1" smtClean="0"/>
              <a:t>Tu</a:t>
            </a:r>
            <a:r>
              <a:rPr lang="en-US" sz="2000" dirty="0" smtClean="0"/>
              <a:t> dong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Index</a:t>
            </a:r>
          </a:p>
          <a:p>
            <a:endParaRPr lang="en-US" sz="2000" dirty="0" smtClean="0"/>
          </a:p>
          <a:p>
            <a:pPr marL="338138"/>
            <a:r>
              <a:rPr lang="en-US" sz="2000" dirty="0" smtClean="0"/>
              <a:t>	$a[] </a:t>
            </a:r>
            <a:r>
              <a:rPr lang="en-US" sz="2000" dirty="0"/>
              <a:t>= </a:t>
            </a:r>
            <a:r>
              <a:rPr lang="en-US" sz="2000" dirty="0" smtClean="0"/>
              <a:t>‘mot' </a:t>
            </a:r>
            <a:r>
              <a:rPr lang="en-US" sz="2000" dirty="0"/>
              <a:t>; // [0] =&gt; </a:t>
            </a:r>
            <a:r>
              <a:rPr lang="en-US" sz="2000" dirty="0" smtClean="0"/>
              <a:t>mot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$a[] </a:t>
            </a:r>
            <a:r>
              <a:rPr lang="en-US" sz="2000" dirty="0"/>
              <a:t>= </a:t>
            </a:r>
            <a:r>
              <a:rPr lang="en-US" sz="2000" dirty="0" smtClean="0"/>
              <a:t>‘</a:t>
            </a:r>
            <a:r>
              <a:rPr lang="en-US" sz="2000" dirty="0" err="1" smtClean="0"/>
              <a:t>hai</a:t>
            </a:r>
            <a:r>
              <a:rPr lang="en-US" sz="2000" dirty="0" smtClean="0"/>
              <a:t>' </a:t>
            </a:r>
            <a:r>
              <a:rPr lang="en-US" sz="2000" dirty="0"/>
              <a:t>; // [1] =&gt; </a:t>
            </a:r>
            <a:r>
              <a:rPr lang="en-US" sz="2000" dirty="0" err="1" smtClean="0"/>
              <a:t>hai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267200"/>
            <a:ext cx="7315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Index </a:t>
            </a:r>
            <a:r>
              <a:rPr lang="en-US" dirty="0" err="1" smtClean="0"/>
              <a:t>chuan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$a[0] </a:t>
            </a:r>
            <a:r>
              <a:rPr lang="en-US" dirty="0"/>
              <a:t>= </a:t>
            </a:r>
            <a:r>
              <a:rPr lang="en-US" dirty="0" smtClean="0"/>
              <a:t>‘mot' </a:t>
            </a:r>
            <a:r>
              <a:rPr lang="en-US" dirty="0"/>
              <a:t>; // [0] =&gt; </a:t>
            </a:r>
            <a:r>
              <a:rPr lang="en-US" dirty="0" smtClean="0"/>
              <a:t>mot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$a[1]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hai</a:t>
            </a:r>
            <a:r>
              <a:rPr lang="en-US" dirty="0" smtClean="0"/>
              <a:t>' </a:t>
            </a:r>
            <a:r>
              <a:rPr lang="en-US" dirty="0"/>
              <a:t>; // [1] =&gt; </a:t>
            </a:r>
            <a:r>
              <a:rPr lang="en-US" dirty="0" err="1" smtClean="0"/>
              <a:t>hai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905000"/>
            <a:ext cx="7315200" cy="23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000" dirty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	// </a:t>
            </a:r>
            <a:r>
              <a:rPr lang="en-US" sz="2000" dirty="0" err="1" smtClean="0"/>
              <a:t>Cach</a:t>
            </a:r>
            <a:r>
              <a:rPr lang="en-US" sz="2000" dirty="0" smtClean="0"/>
              <a:t> </a:t>
            </a:r>
            <a:r>
              <a:rPr lang="en-US" sz="2000" dirty="0" err="1" smtClean="0"/>
              <a:t>khac</a:t>
            </a:r>
            <a:r>
              <a:rPr lang="en-US" sz="2000" dirty="0" smtClean="0"/>
              <a:t> de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tri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mang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$a </a:t>
            </a:r>
            <a:r>
              <a:rPr lang="en-US" sz="2000" dirty="0"/>
              <a:t>= </a:t>
            </a:r>
            <a:r>
              <a:rPr lang="en-US" sz="2000" dirty="0" smtClean="0"/>
              <a:t>array(‘mot‘, ‘</a:t>
            </a:r>
            <a:r>
              <a:rPr lang="en-US" sz="2000" dirty="0" err="1" smtClean="0"/>
              <a:t>hai</a:t>
            </a:r>
            <a:r>
              <a:rPr lang="en-US" sz="2000" dirty="0" smtClean="0"/>
              <a:t>‘);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31371" y="4419600"/>
            <a:ext cx="7315200" cy="23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/>
              <a:t>// </a:t>
            </a:r>
            <a:r>
              <a:rPr lang="en-US" sz="2000" dirty="0" err="1"/>
              <a:t>Cach</a:t>
            </a:r>
            <a:r>
              <a:rPr lang="en-US" sz="2000" dirty="0"/>
              <a:t> </a:t>
            </a:r>
            <a:r>
              <a:rPr lang="en-US" sz="2000" dirty="0" err="1"/>
              <a:t>khac</a:t>
            </a:r>
            <a:r>
              <a:rPr lang="en-US" sz="2000" dirty="0"/>
              <a:t> de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tri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$a = array(0 =&gt; ‘mot‘, 1 =&gt; ‘</a:t>
            </a:r>
            <a:r>
              <a:rPr lang="en-US" sz="2000" dirty="0" err="1" smtClean="0"/>
              <a:t>hai</a:t>
            </a:r>
            <a:r>
              <a:rPr lang="en-US" sz="2000" dirty="0" smtClean="0"/>
              <a:t>‘);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9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" y="1600200"/>
            <a:ext cx="7315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/>
              <a:t>// </a:t>
            </a:r>
            <a:r>
              <a:rPr lang="en-US" sz="2000" dirty="0" err="1"/>
              <a:t>Cach</a:t>
            </a:r>
            <a:r>
              <a:rPr lang="en-US" sz="2000" dirty="0"/>
              <a:t> </a:t>
            </a:r>
            <a:r>
              <a:rPr lang="en-US" sz="2000" dirty="0" err="1"/>
              <a:t>khac</a:t>
            </a:r>
            <a:r>
              <a:rPr lang="en-US" sz="2000" dirty="0"/>
              <a:t> de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tri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$a[‘a’] = ‘mot’;</a:t>
            </a:r>
          </a:p>
          <a:p>
            <a:r>
              <a:rPr lang="en-US" sz="2000" dirty="0"/>
              <a:t>	$</a:t>
            </a:r>
            <a:r>
              <a:rPr lang="en-US" sz="2000" dirty="0" smtClean="0"/>
              <a:t>a[‘b’] </a:t>
            </a:r>
            <a:r>
              <a:rPr lang="en-US" sz="2000" dirty="0"/>
              <a:t>= </a:t>
            </a:r>
            <a:r>
              <a:rPr lang="en-US" sz="2000" dirty="0" smtClean="0"/>
              <a:t>‘</a:t>
            </a:r>
            <a:r>
              <a:rPr lang="en-US" sz="2000" dirty="0" err="1" smtClean="0"/>
              <a:t>hai</a:t>
            </a:r>
            <a:r>
              <a:rPr lang="en-US" sz="2000" dirty="0" smtClean="0"/>
              <a:t>’;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$b[‘</a:t>
            </a:r>
            <a:r>
              <a:rPr lang="en-US" sz="2000" dirty="0" err="1" smtClean="0"/>
              <a:t>i</a:t>
            </a:r>
            <a:r>
              <a:rPr lang="en-US" sz="2000" dirty="0" smtClean="0"/>
              <a:t>’] </a:t>
            </a:r>
            <a:r>
              <a:rPr lang="en-US" sz="2000" dirty="0"/>
              <a:t>= ‘</a:t>
            </a:r>
            <a:r>
              <a:rPr lang="en-US" sz="2000" dirty="0" err="1" smtClean="0"/>
              <a:t>mottttt</a:t>
            </a:r>
            <a:r>
              <a:rPr lang="en-US" sz="2000" dirty="0" smtClean="0"/>
              <a:t>’;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$b[‘ii’] </a:t>
            </a:r>
            <a:r>
              <a:rPr lang="en-US" sz="2000" dirty="0"/>
              <a:t>= </a:t>
            </a:r>
            <a:r>
              <a:rPr lang="en-US" sz="2000" dirty="0" smtClean="0"/>
              <a:t>‘</a:t>
            </a:r>
            <a:r>
              <a:rPr lang="en-US" sz="2000" dirty="0" err="1" smtClean="0"/>
              <a:t>haiiiiii</a:t>
            </a:r>
            <a:r>
              <a:rPr lang="en-US" sz="2000" dirty="0" smtClean="0"/>
              <a:t>’;</a:t>
            </a:r>
          </a:p>
          <a:p>
            <a:pPr marL="914400"/>
            <a:r>
              <a:rPr lang="en-US" sz="2000" dirty="0"/>
              <a:t>$b[‘</a:t>
            </a:r>
            <a:r>
              <a:rPr lang="en-US" sz="2000" dirty="0" smtClean="0"/>
              <a:t>iii’] </a:t>
            </a:r>
            <a:r>
              <a:rPr lang="en-US" sz="2000" dirty="0"/>
              <a:t>= </a:t>
            </a:r>
            <a:r>
              <a:rPr lang="en-US" sz="2000" dirty="0" smtClean="0"/>
              <a:t>‘</a:t>
            </a:r>
            <a:r>
              <a:rPr lang="en-US" sz="2000" dirty="0" err="1" smtClean="0"/>
              <a:t>baaaaa</a:t>
            </a:r>
            <a:r>
              <a:rPr lang="en-US" sz="2000" dirty="0" smtClean="0"/>
              <a:t>’;</a:t>
            </a:r>
            <a:endParaRPr lang="en-US" sz="2000" dirty="0"/>
          </a:p>
          <a:p>
            <a:pPr marL="914400"/>
            <a:r>
              <a:rPr lang="en-US" sz="2000" dirty="0" smtClean="0"/>
              <a:t>$</a:t>
            </a:r>
            <a:r>
              <a:rPr lang="en-US" sz="2000" dirty="0"/>
              <a:t>b[‘</a:t>
            </a:r>
            <a:r>
              <a:rPr lang="en-US" sz="2000" dirty="0" smtClean="0"/>
              <a:t>iv’] </a:t>
            </a:r>
            <a:r>
              <a:rPr lang="en-US" sz="2000" dirty="0"/>
              <a:t>= ‘</a:t>
            </a:r>
            <a:r>
              <a:rPr lang="en-US" sz="2000" dirty="0" err="1" smtClean="0"/>
              <a:t>bonnnn</a:t>
            </a:r>
            <a:r>
              <a:rPr lang="en-US" sz="2000" dirty="0" smtClean="0"/>
              <a:t>’;</a:t>
            </a:r>
            <a:endParaRPr lang="en-US" sz="2000" dirty="0"/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71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" y="1600200"/>
            <a:ext cx="7315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 Demo 2 –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( 2 == 3) { echo 'No' ; }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( 3 == '3' ) { echo </a:t>
            </a:r>
            <a:r>
              <a:rPr lang="en-US" sz="2000" dirty="0" smtClean="0"/>
              <a:t>'Yes</a:t>
            </a: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r>
              <a:rPr lang="en-US" sz="2000" dirty="0" smtClean="0"/>
              <a:t>' </a:t>
            </a:r>
            <a:r>
              <a:rPr lang="en-US" sz="2000" dirty="0"/>
              <a:t>; }</a:t>
            </a:r>
            <a:br>
              <a:rPr lang="en-US" sz="2000" dirty="0"/>
            </a:br>
            <a:r>
              <a:rPr lang="en-US" sz="2000" dirty="0" smtClean="0"/>
              <a:t>	if ( </a:t>
            </a:r>
            <a:r>
              <a:rPr lang="en-US" sz="2000" dirty="0"/>
              <a:t>2 != 3) { echo </a:t>
            </a:r>
            <a:r>
              <a:rPr lang="en-US" sz="2000" dirty="0" smtClean="0"/>
              <a:t>'Yes</a:t>
            </a: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 smtClean="0"/>
              <a:t>&gt;’;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4144962"/>
            <a:ext cx="7315200" cy="263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 Demo 2 –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	….</a:t>
            </a:r>
          </a:p>
          <a:p>
            <a:pPr marL="114300" indent="0">
              <a:buNone/>
            </a:pPr>
            <a:r>
              <a:rPr lang="en-US" sz="2000" dirty="0"/>
              <a:t>	echo "---------------&lt;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( 3 === '3' ) { echo 'No' ; }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( 3 === 3) { echo </a:t>
            </a:r>
            <a:r>
              <a:rPr lang="en-US" sz="2000" dirty="0" smtClean="0"/>
              <a:t>'Yes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&gt;' </a:t>
            </a:r>
            <a:r>
              <a:rPr lang="en-US" sz="2000" dirty="0"/>
              <a:t>; }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( 3 !== 4) { echo </a:t>
            </a:r>
            <a:r>
              <a:rPr lang="en-US" sz="2000" dirty="0" smtClean="0"/>
              <a:t>'Yes</a:t>
            </a: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r>
              <a:rPr lang="en-US" sz="2000" dirty="0" smtClean="0"/>
              <a:t>' </a:t>
            </a:r>
            <a:r>
              <a:rPr lang="en-US" sz="2000" dirty="0"/>
              <a:t>; 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" y="1600200"/>
            <a:ext cx="7315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 Demo 3 – Thu </a:t>
            </a:r>
            <a:r>
              <a:rPr lang="en-US" sz="2000" dirty="0" err="1" smtClean="0"/>
              <a:t>nghiem</a:t>
            </a:r>
            <a:r>
              <a:rPr lang="en-US" sz="2000" dirty="0" smtClean="0"/>
              <a:t> </a:t>
            </a:r>
            <a:r>
              <a:rPr lang="en-US" sz="2000" dirty="0" err="1" smtClean="0"/>
              <a:t>cac</a:t>
            </a:r>
            <a:r>
              <a:rPr lang="en-US" sz="2000" dirty="0" smtClean="0"/>
              <a:t> </a:t>
            </a:r>
            <a:r>
              <a:rPr lang="en-US" sz="2000" dirty="0" err="1" smtClean="0"/>
              <a:t>toan</a:t>
            </a:r>
            <a:r>
              <a:rPr lang="en-US" sz="2000" dirty="0" smtClean="0"/>
              <a:t> </a:t>
            </a:r>
            <a:r>
              <a:rPr lang="en-US" sz="2000" dirty="0" err="1" smtClean="0"/>
              <a:t>tu</a:t>
            </a:r>
            <a:r>
              <a:rPr lang="en-US" sz="2000" dirty="0" smtClean="0"/>
              <a:t> so </a:t>
            </a:r>
            <a:r>
              <a:rPr lang="en-US" sz="2000" dirty="0" err="1" smtClean="0"/>
              <a:t>sanh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// </a:t>
            </a:r>
            <a:r>
              <a:rPr lang="en-US" sz="2000" dirty="0"/>
              <a:t>NOT</a:t>
            </a:r>
            <a:br>
              <a:rPr lang="en-US" sz="2000" dirty="0"/>
            </a:br>
            <a:r>
              <a:rPr lang="en-US" sz="2000" dirty="0" smtClean="0"/>
              <a:t>	if ( </a:t>
            </a:r>
            <a:r>
              <a:rPr lang="en-US" sz="2000" dirty="0"/>
              <a:t>!true) </a:t>
            </a:r>
            <a:r>
              <a:rPr lang="en-US" sz="2000" dirty="0" smtClean="0"/>
              <a:t>{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/>
              <a:t>echo 'No' </a:t>
            </a:r>
            <a:r>
              <a:rPr lang="en-US" sz="2000" dirty="0" smtClean="0"/>
              <a:t>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// </a:t>
            </a:r>
            <a:r>
              <a:rPr lang="en-US" sz="2000" dirty="0"/>
              <a:t>AND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true &amp;&amp; false) </a:t>
            </a:r>
            <a:r>
              <a:rPr lang="en-US" sz="2000" dirty="0" smtClean="0"/>
              <a:t>{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/>
              <a:t>echo 'No' </a:t>
            </a:r>
            <a:r>
              <a:rPr lang="en-US" sz="2000" dirty="0" smtClean="0"/>
              <a:t>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// </a:t>
            </a: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 smtClean="0"/>
              <a:t>	if </a:t>
            </a:r>
            <a:r>
              <a:rPr lang="en-US" sz="2000" dirty="0"/>
              <a:t>( true || false) </a:t>
            </a:r>
            <a:r>
              <a:rPr lang="en-US" sz="2000" dirty="0" smtClean="0"/>
              <a:t>{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echo ‘Yes' ;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79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X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X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X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con –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7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1097</TotalTime>
  <Words>301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Khóa đào tạo Lập trình Web sử dụng PHP</vt:lpstr>
      <vt:lpstr>Day 4: Basic PHP</vt:lpstr>
      <vt:lpstr>1. Hằng số</vt:lpstr>
      <vt:lpstr>2. Mảng</vt:lpstr>
      <vt:lpstr>Khai báo mảng</vt:lpstr>
      <vt:lpstr>Khai báo mảng</vt:lpstr>
      <vt:lpstr>3. So sánh</vt:lpstr>
      <vt:lpstr>PowerPoint Presentation</vt:lpstr>
      <vt:lpstr>Demo 4</vt:lpstr>
      <vt:lpstr>4. Vòng lặp</vt:lpstr>
      <vt:lpstr>Demo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96</cp:revision>
  <dcterms:created xsi:type="dcterms:W3CDTF">2014-12-22T07:12:12Z</dcterms:created>
  <dcterms:modified xsi:type="dcterms:W3CDTF">2014-12-29T10:02:37Z</dcterms:modified>
</cp:coreProperties>
</file>