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07" r:id="rId4"/>
    <p:sldId id="302" r:id="rId5"/>
    <p:sldId id="313" r:id="rId6"/>
    <p:sldId id="303" r:id="rId7"/>
    <p:sldId id="305" r:id="rId8"/>
    <p:sldId id="306" r:id="rId9"/>
    <p:sldId id="308" r:id="rId10"/>
    <p:sldId id="31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1/16/2015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/>
              <a:t>2 – </a:t>
            </a:r>
            <a:r>
              <a:rPr lang="en-US" dirty="0" err="1"/>
              <a:t>Dùng</a:t>
            </a:r>
            <a:r>
              <a:rPr lang="en-US" dirty="0"/>
              <a:t>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day9_practice2.html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1 </a:t>
            </a:r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Next </a:t>
            </a:r>
            <a:r>
              <a:rPr lang="en-US" dirty="0" err="1" smtClean="0"/>
              <a:t>để</a:t>
            </a:r>
            <a:r>
              <a:rPr lang="en-US" dirty="0" smtClean="0"/>
              <a:t> sang </a:t>
            </a:r>
            <a:r>
              <a:rPr lang="en-US" dirty="0" err="1" smtClean="0"/>
              <a:t>trang</a:t>
            </a:r>
            <a:r>
              <a:rPr lang="en-US" dirty="0" smtClean="0"/>
              <a:t> 2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2 </a:t>
            </a:r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smtClean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sang </a:t>
            </a:r>
            <a:r>
              <a:rPr lang="en-US" dirty="0" err="1" smtClean="0"/>
              <a:t>trang</a:t>
            </a:r>
            <a:r>
              <a:rPr lang="en-US" dirty="0" smtClean="0"/>
              <a:t> 3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1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(a </a:t>
            </a:r>
            <a:r>
              <a:rPr lang="en-US" dirty="0" err="1" smtClean="0"/>
              <a:t>hoặc</a:t>
            </a:r>
            <a:r>
              <a:rPr lang="en-US" dirty="0" smtClean="0"/>
              <a:t> b </a:t>
            </a:r>
            <a:r>
              <a:rPr lang="en-US" dirty="0" err="1" smtClean="0"/>
              <a:t>hoặc</a:t>
            </a:r>
            <a:r>
              <a:rPr lang="en-US" dirty="0" smtClean="0"/>
              <a:t> c </a:t>
            </a:r>
            <a:r>
              <a:rPr lang="en-US" dirty="0" err="1" smtClean="0"/>
              <a:t>hoặc</a:t>
            </a:r>
            <a:r>
              <a:rPr lang="en-US" dirty="0" smtClean="0"/>
              <a:t> d)</a:t>
            </a:r>
          </a:p>
          <a:p>
            <a:pPr lvl="1"/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Điểm</a:t>
            </a:r>
            <a:r>
              <a:rPr lang="en-US" dirty="0" smtClean="0"/>
              <a:t> &lt;4: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2"/>
            <a:r>
              <a:rPr lang="en-US" dirty="0" err="1" smtClean="0"/>
              <a:t>Từ</a:t>
            </a:r>
            <a:r>
              <a:rPr lang="en-US" dirty="0" smtClean="0"/>
              <a:t> 4 – 7: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2"/>
            <a:r>
              <a:rPr lang="en-US" dirty="0" err="1" smtClean="0"/>
              <a:t>Từ</a:t>
            </a:r>
            <a:r>
              <a:rPr lang="en-US" dirty="0" smtClean="0"/>
              <a:t> &gt;7: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PHP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9: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day 8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smtClean="0"/>
              <a:t>Demo 1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COOKIE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6192"/>
            <a:ext cx="2833687" cy="376371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file text</a:t>
            </a:r>
          </a:p>
          <a:p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setcookie</a:t>
            </a:r>
            <a:r>
              <a:rPr lang="en-US" dirty="0"/>
              <a:t>(name, value, expire, path, domain, security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Name: </a:t>
            </a:r>
            <a:r>
              <a:rPr lang="en-US" dirty="0" err="1" smtClean="0"/>
              <a:t>là</a:t>
            </a:r>
            <a:r>
              <a:rPr lang="en-US" dirty="0" smtClean="0"/>
              <a:t> index </a:t>
            </a:r>
            <a:r>
              <a:rPr lang="en-US" dirty="0" err="1" smtClean="0"/>
              <a:t>của</a:t>
            </a:r>
            <a:r>
              <a:rPr lang="en-US" dirty="0" smtClean="0"/>
              <a:t> cookie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r>
              <a:rPr lang="en-US" dirty="0" smtClean="0"/>
              <a:t>Value: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Name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smtClean="0"/>
              <a:t>Expire: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cookie,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smtClean="0"/>
              <a:t>Path: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cookie,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“/”</a:t>
            </a:r>
          </a:p>
          <a:p>
            <a:r>
              <a:rPr lang="en-US" dirty="0" smtClean="0"/>
              <a:t>Domain: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domain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web server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domain</a:t>
            </a:r>
          </a:p>
          <a:p>
            <a:r>
              <a:rPr lang="en-US" dirty="0" smtClean="0"/>
              <a:t>Security: 0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HTTP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1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HTPPS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2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/>
          </a:p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endParaRPr lang="en-US" dirty="0" smtClean="0"/>
          </a:p>
          <a:p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time() </a:t>
            </a:r>
            <a:r>
              <a:rPr lang="en-US" dirty="0" err="1" smtClean="0"/>
              <a:t>trong</a:t>
            </a:r>
            <a:r>
              <a:rPr lang="en-US" dirty="0" smtClean="0"/>
              <a:t> PHP)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0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Page </a:t>
            </a:r>
            <a:r>
              <a:rPr lang="en-US" dirty="0"/>
              <a:t>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day9_demo1a.php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   $</a:t>
            </a:r>
            <a:r>
              <a:rPr lang="en-US" dirty="0" err="1"/>
              <a:t>soGiay</a:t>
            </a:r>
            <a:r>
              <a:rPr lang="en-US" dirty="0"/>
              <a:t> = 3600;</a:t>
            </a:r>
          </a:p>
          <a:p>
            <a:r>
              <a:rPr lang="en-US" dirty="0"/>
              <a:t>   </a:t>
            </a:r>
            <a:r>
              <a:rPr lang="en-US" dirty="0" err="1"/>
              <a:t>setcookie</a:t>
            </a:r>
            <a:r>
              <a:rPr lang="en-US" dirty="0"/>
              <a:t>("ten", "Trinh </a:t>
            </a:r>
            <a:r>
              <a:rPr lang="en-US" dirty="0" err="1"/>
              <a:t>Bao</a:t>
            </a:r>
            <a:r>
              <a:rPr lang="en-US" dirty="0"/>
              <a:t> Ngoc", time()+$</a:t>
            </a:r>
            <a:r>
              <a:rPr lang="en-US" dirty="0" err="1"/>
              <a:t>soGiay</a:t>
            </a:r>
            <a:r>
              <a:rPr lang="en-US" dirty="0"/>
              <a:t>, "/","", 0);</a:t>
            </a:r>
          </a:p>
          <a:p>
            <a:r>
              <a:rPr lang="en-US" dirty="0"/>
              <a:t>   </a:t>
            </a:r>
            <a:r>
              <a:rPr lang="en-US" dirty="0" err="1"/>
              <a:t>setcookie</a:t>
            </a:r>
            <a:r>
              <a:rPr lang="en-US" dirty="0" smtClean="0"/>
              <a:t>(“</a:t>
            </a:r>
            <a:r>
              <a:rPr lang="en-US" dirty="0" err="1" smtClean="0"/>
              <a:t>tuoi</a:t>
            </a:r>
            <a:r>
              <a:rPr lang="en-US" dirty="0" smtClean="0"/>
              <a:t>", “100", </a:t>
            </a:r>
            <a:r>
              <a:rPr lang="en-US" dirty="0"/>
              <a:t>time()+$</a:t>
            </a:r>
            <a:r>
              <a:rPr lang="en-US" dirty="0" err="1"/>
              <a:t>soGiay</a:t>
            </a:r>
            <a:r>
              <a:rPr lang="en-US" dirty="0"/>
              <a:t>, "/", "",  0);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&lt;title&gt;Day 9 - demo 1&lt;/title&gt;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&lt;?</a:t>
            </a:r>
            <a:r>
              <a:rPr lang="en-US" dirty="0" err="1"/>
              <a:t>php</a:t>
            </a:r>
            <a:r>
              <a:rPr lang="en-US" dirty="0"/>
              <a:t> echo "Da </a:t>
            </a:r>
            <a:r>
              <a:rPr lang="en-US" dirty="0" err="1"/>
              <a:t>thiet</a:t>
            </a:r>
            <a:r>
              <a:rPr lang="en-US" dirty="0"/>
              <a:t> lap cookie"?&gt;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Page </a:t>
            </a:r>
            <a:r>
              <a:rPr lang="en-US" dirty="0"/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day9_demo1b.php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620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echo "Lay </a:t>
            </a:r>
            <a:r>
              <a:rPr lang="en-US" dirty="0" err="1"/>
              <a:t>ra</a:t>
            </a:r>
            <a:r>
              <a:rPr lang="en-US" dirty="0"/>
              <a:t> cookie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echo "Ten: ".$_COOKIE["ten"]. "&lt;</a:t>
            </a:r>
            <a:r>
              <a:rPr lang="en-US" dirty="0" err="1"/>
              <a:t>br</a:t>
            </a:r>
            <a:r>
              <a:rPr lang="en-US" dirty="0"/>
              <a:t> /&gt;";</a:t>
            </a:r>
          </a:p>
          <a:p>
            <a:r>
              <a:rPr lang="en-US" dirty="0"/>
              <a:t>	echo "</a:t>
            </a:r>
            <a:r>
              <a:rPr lang="en-US" dirty="0" err="1"/>
              <a:t>Tuoi</a:t>
            </a:r>
            <a:r>
              <a:rPr lang="en-US" dirty="0"/>
              <a:t>: ".$_COOKIE["</a:t>
            </a:r>
            <a:r>
              <a:rPr lang="en-US" dirty="0" err="1"/>
              <a:t>tuoi</a:t>
            </a:r>
            <a:r>
              <a:rPr lang="en-US" dirty="0"/>
              <a:t>"] . "&lt;</a:t>
            </a:r>
            <a:r>
              <a:rPr lang="en-US" dirty="0" err="1"/>
              <a:t>br</a:t>
            </a:r>
            <a:r>
              <a:rPr lang="en-US" dirty="0"/>
              <a:t> /&gt;";</a:t>
            </a:r>
          </a:p>
          <a:p>
            <a:r>
              <a:rPr lang="en-US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7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Page </a:t>
            </a:r>
            <a:r>
              <a:rPr lang="en-US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day9_demo1c.php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76200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&lt;?</a:t>
            </a:r>
            <a:r>
              <a:rPr lang="fr-FR" dirty="0" err="1"/>
              <a:t>php</a:t>
            </a:r>
            <a:endParaRPr lang="fr-FR" dirty="0"/>
          </a:p>
          <a:p>
            <a:r>
              <a:rPr lang="fr-FR" dirty="0"/>
              <a:t>	if( </a:t>
            </a:r>
            <a:r>
              <a:rPr lang="fr-FR" dirty="0" err="1"/>
              <a:t>isset</a:t>
            </a:r>
            <a:r>
              <a:rPr lang="fr-FR" dirty="0"/>
              <a:t>($_COOKIE["</a:t>
            </a:r>
            <a:r>
              <a:rPr lang="fr-FR" dirty="0" err="1"/>
              <a:t>ten</a:t>
            </a:r>
            <a:r>
              <a:rPr lang="fr-FR" dirty="0"/>
              <a:t>"])){</a:t>
            </a:r>
          </a:p>
          <a:p>
            <a:r>
              <a:rPr lang="fr-FR" dirty="0"/>
              <a:t>		</a:t>
            </a:r>
            <a:r>
              <a:rPr lang="fr-FR" dirty="0" err="1"/>
              <a:t>echo</a:t>
            </a:r>
            <a:r>
              <a:rPr lang="fr-FR" dirty="0"/>
              <a:t> "</a:t>
            </a:r>
            <a:r>
              <a:rPr lang="fr-FR" dirty="0" err="1"/>
              <a:t>Xin</a:t>
            </a:r>
            <a:r>
              <a:rPr lang="fr-FR" dirty="0"/>
              <a:t> chao ban " . $_COOKIE["</a:t>
            </a:r>
            <a:r>
              <a:rPr lang="fr-FR" dirty="0" err="1"/>
              <a:t>ten</a:t>
            </a:r>
            <a:r>
              <a:rPr lang="fr-FR" dirty="0"/>
              <a:t>"] . "&lt;</a:t>
            </a:r>
            <a:r>
              <a:rPr lang="fr-FR" dirty="0" err="1"/>
              <a:t>br</a:t>
            </a:r>
            <a:r>
              <a:rPr lang="fr-FR" dirty="0"/>
              <a:t> /&gt;";</a:t>
            </a:r>
          </a:p>
          <a:p>
            <a:r>
              <a:rPr lang="fr-FR" dirty="0"/>
              <a:t>	} </a:t>
            </a:r>
            <a:r>
              <a:rPr lang="fr-FR" dirty="0" err="1"/>
              <a:t>else</a:t>
            </a:r>
            <a:r>
              <a:rPr lang="fr-FR" dirty="0"/>
              <a:t>{</a:t>
            </a:r>
          </a:p>
          <a:p>
            <a:r>
              <a:rPr lang="fr-FR" dirty="0"/>
              <a:t>		</a:t>
            </a:r>
            <a:r>
              <a:rPr lang="fr-FR" dirty="0" err="1"/>
              <a:t>echo</a:t>
            </a:r>
            <a:r>
              <a:rPr lang="fr-FR" dirty="0"/>
              <a:t> "</a:t>
            </a:r>
            <a:r>
              <a:rPr lang="fr-FR" dirty="0" err="1"/>
              <a:t>Sorry</a:t>
            </a:r>
            <a:r>
              <a:rPr lang="fr-FR" dirty="0"/>
              <a:t>... </a:t>
            </a:r>
            <a:r>
              <a:rPr lang="fr-FR" dirty="0" err="1"/>
              <a:t>khong</a:t>
            </a:r>
            <a:r>
              <a:rPr lang="fr-FR" dirty="0"/>
              <a:t> ton tai cookie: </a:t>
            </a:r>
            <a:r>
              <a:rPr lang="fr-FR" dirty="0" err="1"/>
              <a:t>ten</a:t>
            </a:r>
            <a:r>
              <a:rPr lang="fr-FR" dirty="0"/>
              <a:t>" . "&lt;</a:t>
            </a:r>
            <a:r>
              <a:rPr lang="fr-FR" dirty="0" err="1"/>
              <a:t>br</a:t>
            </a:r>
            <a:r>
              <a:rPr lang="fr-FR" dirty="0"/>
              <a:t> /&gt;";</a:t>
            </a:r>
          </a:p>
          <a:p>
            <a:r>
              <a:rPr lang="fr-FR" dirty="0"/>
              <a:t>	}</a:t>
            </a:r>
          </a:p>
          <a:p>
            <a:endParaRPr lang="fr-FR" dirty="0"/>
          </a:p>
          <a:p>
            <a:r>
              <a:rPr lang="fr-FR" dirty="0"/>
              <a:t>	if( </a:t>
            </a:r>
            <a:r>
              <a:rPr lang="fr-FR" dirty="0" err="1"/>
              <a:t>isset</a:t>
            </a:r>
            <a:r>
              <a:rPr lang="fr-FR" dirty="0"/>
              <a:t>($_COOKIE["TUOI"])){</a:t>
            </a:r>
          </a:p>
          <a:p>
            <a:r>
              <a:rPr lang="fr-FR" dirty="0"/>
              <a:t>		</a:t>
            </a:r>
            <a:r>
              <a:rPr lang="fr-FR" dirty="0" err="1"/>
              <a:t>echo</a:t>
            </a:r>
            <a:r>
              <a:rPr lang="fr-FR" dirty="0"/>
              <a:t> "</a:t>
            </a:r>
            <a:r>
              <a:rPr lang="fr-FR" dirty="0" err="1"/>
              <a:t>Xin</a:t>
            </a:r>
            <a:r>
              <a:rPr lang="fr-FR" dirty="0"/>
              <a:t> chao ban " . $_COOKIE["</a:t>
            </a:r>
            <a:r>
              <a:rPr lang="fr-FR" dirty="0" err="1"/>
              <a:t>ten</a:t>
            </a:r>
            <a:r>
              <a:rPr lang="fr-FR" dirty="0"/>
              <a:t>"] . "&lt;</a:t>
            </a:r>
            <a:r>
              <a:rPr lang="fr-FR" dirty="0" err="1"/>
              <a:t>br</a:t>
            </a:r>
            <a:r>
              <a:rPr lang="fr-FR" dirty="0"/>
              <a:t> /&gt;";</a:t>
            </a:r>
          </a:p>
          <a:p>
            <a:r>
              <a:rPr lang="fr-FR" dirty="0"/>
              <a:t>	} </a:t>
            </a:r>
            <a:r>
              <a:rPr lang="fr-FR" dirty="0" err="1"/>
              <a:t>else</a:t>
            </a:r>
            <a:r>
              <a:rPr lang="fr-FR" dirty="0"/>
              <a:t>{</a:t>
            </a:r>
          </a:p>
          <a:p>
            <a:r>
              <a:rPr lang="fr-FR" dirty="0"/>
              <a:t>		</a:t>
            </a:r>
            <a:r>
              <a:rPr lang="fr-FR" dirty="0" err="1"/>
              <a:t>echo</a:t>
            </a:r>
            <a:r>
              <a:rPr lang="fr-FR" dirty="0"/>
              <a:t> "</a:t>
            </a:r>
            <a:r>
              <a:rPr lang="fr-FR" dirty="0" err="1"/>
              <a:t>Sorry</a:t>
            </a:r>
            <a:r>
              <a:rPr lang="fr-FR" dirty="0"/>
              <a:t>... </a:t>
            </a:r>
            <a:r>
              <a:rPr lang="fr-FR" dirty="0" err="1"/>
              <a:t>khong</a:t>
            </a:r>
            <a:r>
              <a:rPr lang="fr-FR" dirty="0"/>
              <a:t> ton tai cookie: TUOI" . "&lt;</a:t>
            </a:r>
            <a:r>
              <a:rPr lang="fr-FR" dirty="0" err="1"/>
              <a:t>br</a:t>
            </a:r>
            <a:r>
              <a:rPr lang="fr-FR" dirty="0"/>
              <a:t> /&gt;";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5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smtClean="0"/>
              <a:t>1 – </a:t>
            </a:r>
            <a:r>
              <a:rPr lang="en-US" dirty="0" err="1" smtClean="0"/>
              <a:t>Dùng</a:t>
            </a:r>
            <a:r>
              <a:rPr lang="en-US" dirty="0" smtClean="0"/>
              <a:t>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file: </a:t>
            </a:r>
            <a:r>
              <a:rPr lang="en-US" dirty="0" smtClean="0"/>
              <a:t>day9_practice1.html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1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login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 2 ô textbox </a:t>
            </a:r>
            <a:r>
              <a:rPr lang="en-US" dirty="0" err="1" smtClean="0"/>
              <a:t>chứa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password (ô password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*)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Login </a:t>
            </a:r>
          </a:p>
          <a:p>
            <a:pPr lvl="1"/>
            <a:r>
              <a:rPr lang="en-US" dirty="0" smtClean="0"/>
              <a:t>1 Checkbox “Remember me”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qua 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day8_practice1_homepage.php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Xin </a:t>
            </a:r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ABC,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CHÍNH XÁC / SAI.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ABC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form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2"/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CHÍNH XÁC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= “qwerty”, SAI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47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1976</TotalTime>
  <Words>513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Khóa đào tạo Lập trình Web sử dụng PHP</vt:lpstr>
      <vt:lpstr>Day 9: Cookie</vt:lpstr>
      <vt:lpstr>Cơ chế hoạt động của COOKIE</vt:lpstr>
      <vt:lpstr>Giải thích hàm</vt:lpstr>
      <vt:lpstr>Demo 1</vt:lpstr>
      <vt:lpstr>Demo 1 – Page A</vt:lpstr>
      <vt:lpstr>Demo 1 – Page B</vt:lpstr>
      <vt:lpstr>Demo 1 – Page C</vt:lpstr>
      <vt:lpstr>Practice 1 – Dùng cookie</vt:lpstr>
      <vt:lpstr>Practice 2 – Dùng cookie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164</cp:revision>
  <dcterms:created xsi:type="dcterms:W3CDTF">2014-12-22T07:12:12Z</dcterms:created>
  <dcterms:modified xsi:type="dcterms:W3CDTF">2015-01-16T10:02:49Z</dcterms:modified>
</cp:coreProperties>
</file>