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308" r:id="rId4"/>
    <p:sldId id="312" r:id="rId5"/>
    <p:sldId id="313" r:id="rId6"/>
    <p:sldId id="31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1/19/2015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tạo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b="1" dirty="0" err="1" smtClean="0"/>
              <a:t>Lập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trình</a:t>
            </a:r>
            <a:r>
              <a:rPr lang="en-US" sz="4800" b="1" dirty="0" smtClean="0"/>
              <a:t> </a:t>
            </a:r>
            <a:r>
              <a:rPr lang="en-US" sz="4800" b="1" dirty="0"/>
              <a:t>W</a:t>
            </a:r>
            <a:r>
              <a:rPr lang="en-US" sz="4800" b="1" dirty="0" smtClean="0"/>
              <a:t>eb </a:t>
            </a:r>
            <a:r>
              <a:rPr lang="en-US" sz="4800" b="1" dirty="0" err="1" smtClean="0"/>
              <a:t>sử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dụng</a:t>
            </a:r>
            <a:r>
              <a:rPr lang="en-US" sz="4800" b="1" dirty="0" smtClean="0"/>
              <a:t> PHP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57249"/>
            <a:ext cx="6172200" cy="1581151"/>
          </a:xfrm>
        </p:spPr>
        <p:txBody>
          <a:bodyPr/>
          <a:lstStyle/>
          <a:p>
            <a:pPr algn="r"/>
            <a:r>
              <a:rPr lang="en-US" sz="3200" b="1" dirty="0" err="1" smtClean="0"/>
              <a:t>Học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viện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Công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nghệ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thông</a:t>
            </a:r>
            <a:r>
              <a:rPr lang="en-US" sz="3200" b="1" dirty="0" smtClean="0">
                <a:solidFill>
                  <a:srgbClr val="C00000"/>
                </a:solidFill>
              </a:rPr>
              <a:t> tin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HanU</a:t>
            </a:r>
            <a:endParaRPr lang="en-US" sz="3200" b="1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0"/>
            <a:ext cx="3409950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1600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10: </a:t>
            </a:r>
            <a:r>
              <a:rPr lang="en-US" dirty="0" err="1" smtClean="0"/>
              <a:t>Revison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 smtClean="0"/>
          </a:p>
          <a:p>
            <a:r>
              <a:rPr lang="en-US" dirty="0" smtClean="0"/>
              <a:t>Review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endParaRPr lang="en-US" dirty="0" smtClean="0"/>
          </a:p>
          <a:p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pages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5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Tên</a:t>
            </a:r>
            <a:r>
              <a:rPr lang="en-US" dirty="0" smtClean="0"/>
              <a:t> file: </a:t>
            </a:r>
            <a:r>
              <a:rPr lang="en-US" dirty="0" smtClean="0"/>
              <a:t>day10_practice1.html, day10_practice1.php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N</a:t>
            </a:r>
          </a:p>
          <a:p>
            <a:pPr lvl="1"/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: “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” </a:t>
            </a:r>
            <a:r>
              <a:rPr lang="en-US" dirty="0" err="1" smtClean="0"/>
              <a:t>để</a:t>
            </a:r>
            <a:r>
              <a:rPr lang="en-US" dirty="0" smtClean="0"/>
              <a:t> sang day10_practice1.php</a:t>
            </a:r>
            <a:endParaRPr lang="en-US" dirty="0" smtClean="0"/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1..N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ngang</a:t>
            </a:r>
            <a:r>
              <a:rPr lang="en-US" dirty="0" smtClean="0"/>
              <a:t>,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endParaRPr lang="en-US" dirty="0" smtClean="0"/>
          </a:p>
          <a:p>
            <a:pPr lvl="1"/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5 x N/5 </a:t>
            </a:r>
            <a:r>
              <a:rPr lang="en-US" dirty="0" err="1" smtClean="0"/>
              <a:t>theo</a:t>
            </a:r>
            <a:r>
              <a:rPr lang="en-US" dirty="0" smtClean="0"/>
              <a:t> format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1  2  3  4  5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6  7  8  9  10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….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N-1  N</a:t>
            </a:r>
          </a:p>
          <a:p>
            <a:pPr marL="411480" lvl="1" indent="0">
              <a:buNone/>
            </a:pPr>
            <a:r>
              <a:rPr lang="en-US" dirty="0" smtClean="0"/>
              <a:t>    (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5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34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5400"/>
          </a:xfrm>
        </p:spPr>
        <p:txBody>
          <a:bodyPr/>
          <a:lstStyle/>
          <a:p>
            <a:r>
              <a:rPr lang="en-US" dirty="0" err="1" smtClean="0"/>
              <a:t>Tên</a:t>
            </a:r>
            <a:r>
              <a:rPr lang="en-US" dirty="0" smtClean="0"/>
              <a:t> file: </a:t>
            </a:r>
            <a:r>
              <a:rPr lang="en-US" dirty="0" smtClean="0"/>
              <a:t>day10_practice2.html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N</a:t>
            </a:r>
          </a:p>
          <a:p>
            <a:pPr lvl="1"/>
            <a:r>
              <a:rPr lang="en-US" dirty="0" smtClean="0"/>
              <a:t>Click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“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ma </a:t>
            </a:r>
            <a:r>
              <a:rPr lang="en-US" dirty="0" err="1" smtClean="0"/>
              <a:t>phương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ma </a:t>
            </a:r>
            <a:r>
              <a:rPr lang="en-US" dirty="0" err="1" smtClean="0"/>
              <a:t>phương</a:t>
            </a:r>
            <a:r>
              <a:rPr lang="en-US" dirty="0" smtClean="0"/>
              <a:t> N x N </a:t>
            </a:r>
            <a:r>
              <a:rPr lang="en-US" dirty="0" err="1" smtClean="0"/>
              <a:t>nếu</a:t>
            </a:r>
            <a:r>
              <a:rPr lang="en-US" dirty="0" smtClean="0"/>
              <a:t> N </a:t>
            </a:r>
            <a:r>
              <a:rPr lang="en-US" dirty="0" err="1" smtClean="0"/>
              <a:t>lẻ</a:t>
            </a:r>
            <a:endParaRPr lang="en-US" dirty="0" smtClean="0"/>
          </a:p>
          <a:p>
            <a:pPr lvl="1"/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N </a:t>
            </a:r>
            <a:r>
              <a:rPr lang="en-US" dirty="0" err="1" smtClean="0"/>
              <a:t>nếu</a:t>
            </a:r>
            <a:r>
              <a:rPr lang="en-US" dirty="0" smtClean="0"/>
              <a:t> N </a:t>
            </a:r>
            <a:r>
              <a:rPr lang="en-US" dirty="0" err="1" smtClean="0"/>
              <a:t>chẵn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9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Tên</a:t>
            </a:r>
            <a:r>
              <a:rPr lang="en-US" dirty="0"/>
              <a:t> file: </a:t>
            </a:r>
            <a:r>
              <a:rPr lang="en-US" dirty="0" smtClean="0"/>
              <a:t>day10_practice3.php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</a:t>
            </a:r>
            <a:r>
              <a:rPr lang="en-US" dirty="0" err="1" smtClean="0"/>
              <a:t>tên</a:t>
            </a:r>
            <a:r>
              <a:rPr lang="en-US" dirty="0" smtClean="0"/>
              <a:t>, email,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lớp</a:t>
            </a:r>
            <a:r>
              <a:rPr lang="en-US" dirty="0" smtClean="0"/>
              <a:t>,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web</a:t>
            </a:r>
          </a:p>
          <a:p>
            <a:pPr lvl="1"/>
            <a:r>
              <a:rPr lang="en-US" dirty="0" smtClean="0"/>
              <a:t>Click </a:t>
            </a:r>
            <a:r>
              <a:rPr lang="en-US" dirty="0" err="1" smtClean="0"/>
              <a:t>nút</a:t>
            </a:r>
            <a:r>
              <a:rPr lang="en-US" dirty="0" smtClean="0"/>
              <a:t> “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tin”</a:t>
            </a:r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ô text </a:t>
            </a:r>
            <a:r>
              <a:rPr lang="en-US" dirty="0" err="1" smtClean="0"/>
              <a:t>và</a:t>
            </a:r>
            <a:r>
              <a:rPr lang="en-US" dirty="0" smtClean="0"/>
              <a:t> radio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1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Tên</a:t>
            </a:r>
            <a:r>
              <a:rPr lang="en-US" dirty="0"/>
              <a:t> file: </a:t>
            </a:r>
            <a:r>
              <a:rPr lang="en-US" dirty="0" smtClean="0"/>
              <a:t>day10_practice4.php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calendar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label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,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 smtClean="0"/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nút</a:t>
            </a:r>
            <a:r>
              <a:rPr lang="en-US" dirty="0" smtClean="0"/>
              <a:t> next, previous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endParaRPr lang="en-US" dirty="0" smtClean="0"/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/ </a:t>
            </a:r>
            <a:r>
              <a:rPr lang="en-US" dirty="0" err="1" smtClean="0"/>
              <a:t>ngày</a:t>
            </a:r>
            <a:r>
              <a:rPr lang="en-US" dirty="0" smtClean="0"/>
              <a:t> /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(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mởi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form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)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calendar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29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2065</TotalTime>
  <Words>260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</vt:lpstr>
      <vt:lpstr>Adjacency</vt:lpstr>
      <vt:lpstr>Khóa đào tạo Lập trình Web sử dụng PHP</vt:lpstr>
      <vt:lpstr>Day 10: Revison 1</vt:lpstr>
      <vt:lpstr>Practice 1</vt:lpstr>
      <vt:lpstr>Practice 2</vt:lpstr>
      <vt:lpstr>Practice 3</vt:lpstr>
      <vt:lpstr>Practice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Windows User</cp:lastModifiedBy>
  <cp:revision>172</cp:revision>
  <dcterms:created xsi:type="dcterms:W3CDTF">2014-12-22T07:12:12Z</dcterms:created>
  <dcterms:modified xsi:type="dcterms:W3CDTF">2015-01-19T09:57:32Z</dcterms:modified>
</cp:coreProperties>
</file>