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7" r:id="rId12"/>
    <p:sldId id="268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1/23/2015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INSERT INTO </a:t>
            </a:r>
            <a:r>
              <a:rPr lang="en-US" b="1" dirty="0" smtClean="0"/>
              <a:t>Student(`</a:t>
            </a:r>
            <a:r>
              <a:rPr lang="en-US" b="1" dirty="0" err="1"/>
              <a:t>StudentID</a:t>
            </a:r>
            <a:r>
              <a:rPr lang="en-US" b="1" dirty="0"/>
              <a:t>`, </a:t>
            </a:r>
            <a:r>
              <a:rPr lang="en-US" b="1" dirty="0" smtClean="0"/>
              <a:t>`</a:t>
            </a:r>
            <a:r>
              <a:rPr lang="en-US" b="1" dirty="0" err="1"/>
              <a:t>StudentName</a:t>
            </a:r>
            <a:r>
              <a:rPr lang="en-US" b="1" dirty="0"/>
              <a:t>`, `Age`, `Address`, `Gender</a:t>
            </a:r>
            <a:r>
              <a:rPr lang="en-US" b="1" dirty="0" smtClean="0"/>
              <a:t>`, `</a:t>
            </a:r>
            <a:r>
              <a:rPr lang="en-US" b="1" dirty="0" err="1" smtClean="0"/>
              <a:t>ClassID</a:t>
            </a:r>
            <a:r>
              <a:rPr lang="en-US" b="1" dirty="0" smtClean="0"/>
              <a:t>`) 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VALUES</a:t>
            </a:r>
            <a:r>
              <a:rPr lang="en-US" b="1" dirty="0" smtClean="0"/>
              <a:t> </a:t>
            </a:r>
            <a:r>
              <a:rPr lang="en-US" b="1" dirty="0"/>
              <a:t>([value-1],[value-2],[value-3],[value-4],[value-5</a:t>
            </a:r>
            <a:r>
              <a:rPr lang="en-US" b="1" dirty="0" smtClean="0"/>
              <a:t>]</a:t>
            </a:r>
            <a:r>
              <a:rPr lang="en-US" b="1" dirty="0"/>
              <a:t> ,[</a:t>
            </a:r>
            <a:r>
              <a:rPr lang="en-US" b="1" dirty="0" smtClean="0"/>
              <a:t>value-6]))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10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1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Student 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							`</a:t>
            </a:r>
            <a:r>
              <a:rPr lang="en-US" dirty="0" err="1"/>
              <a:t>StudentID</a:t>
            </a:r>
            <a:r>
              <a:rPr lang="en-US" dirty="0"/>
              <a:t>`=[</a:t>
            </a:r>
            <a:r>
              <a:rPr lang="en-US" dirty="0" smtClean="0"/>
              <a:t>value1], `</a:t>
            </a:r>
            <a:r>
              <a:rPr lang="en-US" dirty="0" err="1" smtClean="0"/>
              <a:t>StudentName</a:t>
            </a:r>
            <a:r>
              <a:rPr lang="en-US" dirty="0"/>
              <a:t>`=[value-2</a:t>
            </a:r>
            <a:r>
              <a:rPr lang="en-US" dirty="0" smtClean="0"/>
              <a:t>],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`</a:t>
            </a:r>
            <a:r>
              <a:rPr lang="en-US" dirty="0"/>
              <a:t>Age`=[value-3</a:t>
            </a:r>
            <a:r>
              <a:rPr lang="en-US" dirty="0" smtClean="0"/>
              <a:t>],	`</a:t>
            </a:r>
            <a:r>
              <a:rPr lang="en-US" dirty="0"/>
              <a:t>Address`=[value-4</a:t>
            </a:r>
            <a:r>
              <a:rPr lang="en-US" dirty="0" smtClean="0"/>
              <a:t>],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`</a:t>
            </a:r>
            <a:r>
              <a:rPr lang="en-US" dirty="0"/>
              <a:t>Gender`=[value-5]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[TÊN_TRƯỜNG] = [GIÁ TRỊ]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sang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Nữ</a:t>
            </a:r>
            <a:endParaRPr lang="en-US" dirty="0" smtClean="0"/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NGỌC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100,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Nam</a:t>
            </a:r>
          </a:p>
          <a:p>
            <a:pPr lvl="1"/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30 </a:t>
            </a:r>
            <a:r>
              <a:rPr lang="en-US" dirty="0" err="1" smtClean="0"/>
              <a:t>thành</a:t>
            </a:r>
            <a:r>
              <a:rPr lang="en-US" dirty="0" smtClean="0"/>
              <a:t> 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1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DELETE </a:t>
            </a:r>
            <a:r>
              <a:rPr lang="en-US" b="1" dirty="0">
                <a:solidFill>
                  <a:srgbClr val="FF0000"/>
                </a:solidFill>
              </a:rPr>
              <a:t>FROM </a:t>
            </a:r>
            <a:r>
              <a:rPr lang="en-US" dirty="0"/>
              <a:t>`Student`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[TÊN_TRƯỜNG] = [ ]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100</a:t>
            </a:r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HỒNG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0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*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[TÊN_BẢNG]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[TÊN TRƯỜNG] = [GIÁ TRỊ]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NỮ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dánh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20 </a:t>
            </a:r>
            <a:r>
              <a:rPr lang="en-US" dirty="0" err="1" smtClean="0"/>
              <a:t>tuổi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3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bảng</a:t>
            </a:r>
            <a:r>
              <a:rPr lang="en-US" dirty="0" smtClean="0"/>
              <a:t> Class,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ClassID</a:t>
            </a:r>
            <a:r>
              <a:rPr lang="en-US" dirty="0" smtClean="0"/>
              <a:t>, </a:t>
            </a:r>
            <a:r>
              <a:rPr lang="en-US" dirty="0" err="1" smtClean="0"/>
              <a:t>ClassName</a:t>
            </a:r>
            <a:r>
              <a:rPr lang="en-US" dirty="0" smtClean="0"/>
              <a:t>, Year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bảng</a:t>
            </a:r>
            <a:r>
              <a:rPr lang="en-US" dirty="0" smtClean="0"/>
              <a:t> Grade,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StudentID</a:t>
            </a:r>
            <a:r>
              <a:rPr lang="en-US" dirty="0" smtClean="0"/>
              <a:t>, </a:t>
            </a:r>
            <a:r>
              <a:rPr lang="en-US" dirty="0" err="1" smtClean="0"/>
              <a:t>SubjectName</a:t>
            </a:r>
            <a:r>
              <a:rPr lang="en-US" dirty="0" smtClean="0"/>
              <a:t>, Grade</a:t>
            </a:r>
          </a:p>
          <a:p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Class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2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HCI, ISD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ở </a:t>
            </a:r>
            <a:r>
              <a:rPr lang="en-US" dirty="0" err="1" smtClean="0"/>
              <a:t>lớp</a:t>
            </a:r>
            <a:r>
              <a:rPr lang="en-US" dirty="0" smtClean="0"/>
              <a:t> 1C11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2C11 </a:t>
            </a:r>
            <a:r>
              <a:rPr lang="en-US" dirty="0" err="1" smtClean="0"/>
              <a:t>trượt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HCI</a:t>
            </a:r>
          </a:p>
          <a:p>
            <a:pPr lvl="1"/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qua </a:t>
            </a:r>
            <a:r>
              <a:rPr lang="en-US" dirty="0" err="1" smtClean="0"/>
              <a:t>môn</a:t>
            </a:r>
            <a:r>
              <a:rPr lang="en-US" dirty="0" smtClean="0"/>
              <a:t> ISD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smtClean="0"/>
              <a:t>khóa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11: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XAMPP Control panel, Start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MySQL (</a:t>
            </a:r>
            <a:r>
              <a:rPr lang="en-US" dirty="0" err="1" smtClean="0"/>
              <a:t>chọn</a:t>
            </a:r>
            <a:r>
              <a:rPr lang="en-US" dirty="0" smtClean="0"/>
              <a:t> Allow access </a:t>
            </a:r>
            <a:r>
              <a:rPr lang="en-US" dirty="0" err="1" smtClean="0"/>
              <a:t>nếu</a:t>
            </a:r>
            <a:r>
              <a:rPr lang="en-US" dirty="0" smtClean="0"/>
              <a:t> OS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DBMS </a:t>
            </a:r>
            <a:r>
              <a:rPr lang="en-US" dirty="0" err="1" smtClean="0"/>
              <a:t>thông</a:t>
            </a:r>
            <a:r>
              <a:rPr lang="en-US" dirty="0"/>
              <a:t> qua: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localhost/phpmyadmin</a:t>
            </a:r>
            <a:endParaRPr lang="en-US" dirty="0" smtClean="0"/>
          </a:p>
          <a:p>
            <a:r>
              <a:rPr lang="en-US" dirty="0" smtClean="0"/>
              <a:t>5 </a:t>
            </a:r>
            <a:r>
              <a:rPr lang="en-US" dirty="0" err="1" smtClean="0"/>
              <a:t>mins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 smtClean="0"/>
          </a:p>
          <a:p>
            <a:r>
              <a:rPr lang="en-US" dirty="0" smtClean="0"/>
              <a:t>Top menu,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ô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2438400"/>
            <a:ext cx="8577263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Database name,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font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7696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CSDL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 err="1" smtClean="0"/>
              <a:t>nút</a:t>
            </a:r>
            <a:r>
              <a:rPr lang="en-US" dirty="0" smtClean="0"/>
              <a:t> “GO”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27671"/>
            <a:ext cx="6953250" cy="37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StudentID</a:t>
            </a:r>
            <a:endParaRPr lang="en-US" dirty="0" smtClean="0"/>
          </a:p>
          <a:p>
            <a:pPr lvl="1"/>
            <a:r>
              <a:rPr lang="en-US" dirty="0" err="1" smtClean="0"/>
              <a:t>StudentName</a:t>
            </a:r>
            <a:endParaRPr lang="en-US" dirty="0" smtClean="0"/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err="1" smtClean="0"/>
              <a:t>ClassID</a:t>
            </a: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1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 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59644"/>
            <a:ext cx="6400800" cy="349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14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2255</TotalTime>
  <Words>370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Adjacency</vt:lpstr>
      <vt:lpstr>Khóa đào tạo Lập trình Web sử dụng PHP</vt:lpstr>
      <vt:lpstr>Day 11: Sử dụng PHPmyadmin</vt:lpstr>
      <vt:lpstr>Truy cập</vt:lpstr>
      <vt:lpstr>Tạo CSDL</vt:lpstr>
      <vt:lpstr>Tạo CSDL</vt:lpstr>
      <vt:lpstr>Tạo CSDL</vt:lpstr>
      <vt:lpstr>Tạo bảng</vt:lpstr>
      <vt:lpstr>Tạo trường</vt:lpstr>
      <vt:lpstr>Truy vấn</vt:lpstr>
      <vt:lpstr>Truy vấn INSERT</vt:lpstr>
      <vt:lpstr>Truy vấn UPDATE</vt:lpstr>
      <vt:lpstr>Truy vấn DELETE</vt:lpstr>
      <vt:lpstr>Truy vấn SELECT</vt:lpstr>
      <vt:lpstr>Practice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195</cp:revision>
  <dcterms:created xsi:type="dcterms:W3CDTF">2014-12-22T07:12:12Z</dcterms:created>
  <dcterms:modified xsi:type="dcterms:W3CDTF">2015-01-23T11:29:32Z</dcterms:modified>
</cp:coreProperties>
</file>