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71" r:id="rId5"/>
    <p:sldId id="272" r:id="rId6"/>
    <p:sldId id="274" r:id="rId7"/>
    <p:sldId id="275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F9EA9-A408-47BA-B82C-EE6170CF37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A8C38-D061-48CB-B813-87F94D26E1F3}">
      <dgm:prSet phldrT="[Text]"/>
      <dgm:spPr/>
      <dgm:t>
        <a:bodyPr/>
        <a:lstStyle/>
        <a:p>
          <a:r>
            <a:rPr lang="vi-VN" dirty="0" smtClean="0"/>
            <a:t>Staff</a:t>
          </a:r>
          <a:endParaRPr lang="en-US" dirty="0"/>
        </a:p>
      </dgm:t>
    </dgm:pt>
    <dgm:pt modelId="{4235BFC0-B17C-400C-B171-FBD83F7AE8E4}" type="parTrans" cxnId="{18A7FD43-071F-4CDC-B412-DB05BBFAFBB3}">
      <dgm:prSet/>
      <dgm:spPr/>
      <dgm:t>
        <a:bodyPr/>
        <a:lstStyle/>
        <a:p>
          <a:endParaRPr lang="en-US"/>
        </a:p>
      </dgm:t>
    </dgm:pt>
    <dgm:pt modelId="{F83AECF7-048F-4E3B-8931-6A320EA422A5}" type="sibTrans" cxnId="{18A7FD43-071F-4CDC-B412-DB05BBFAFBB3}">
      <dgm:prSet/>
      <dgm:spPr/>
      <dgm:t>
        <a:bodyPr/>
        <a:lstStyle/>
        <a:p>
          <a:endParaRPr lang="en-US"/>
        </a:p>
      </dgm:t>
    </dgm:pt>
    <dgm:pt modelId="{711483F0-4902-454F-91FF-528E5069F8DA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513294B1-45CB-4B03-92F0-065DA68233CC}" type="parTrans" cxnId="{60490C46-6453-4E29-9AFE-5AA8B20971A2}">
      <dgm:prSet/>
      <dgm:spPr/>
      <dgm:t>
        <a:bodyPr/>
        <a:lstStyle/>
        <a:p>
          <a:endParaRPr lang="en-US"/>
        </a:p>
      </dgm:t>
    </dgm:pt>
    <dgm:pt modelId="{4B230D85-1F83-45AD-AFCD-7C90C9DE5920}" type="sibTrans" cxnId="{60490C46-6453-4E29-9AFE-5AA8B20971A2}">
      <dgm:prSet/>
      <dgm:spPr/>
      <dgm:t>
        <a:bodyPr/>
        <a:lstStyle/>
        <a:p>
          <a:endParaRPr lang="en-US"/>
        </a:p>
      </dgm:t>
    </dgm:pt>
    <dgm:pt modelId="{656A0F75-ADA3-4B34-B551-931A139524C9}">
      <dgm:prSet phldrT="[Text]"/>
      <dgm:spPr/>
      <dgm:t>
        <a:bodyPr/>
        <a:lstStyle/>
        <a:p>
          <a:r>
            <a:rPr lang="vi-VN" dirty="0" smtClean="0"/>
            <a:t>Fullname</a:t>
          </a:r>
          <a:endParaRPr lang="en-US" dirty="0"/>
        </a:p>
      </dgm:t>
    </dgm:pt>
    <dgm:pt modelId="{B2789A69-109D-4A77-8695-A9A5A8AE34E7}" type="parTrans" cxnId="{E4F6F4D3-2515-4B57-8CEF-FCAA303112A1}">
      <dgm:prSet/>
      <dgm:spPr/>
      <dgm:t>
        <a:bodyPr/>
        <a:lstStyle/>
        <a:p>
          <a:endParaRPr lang="en-US"/>
        </a:p>
      </dgm:t>
    </dgm:pt>
    <dgm:pt modelId="{6CDC86B7-69DC-490F-BA57-10E96EA1722F}" type="sibTrans" cxnId="{E4F6F4D3-2515-4B57-8CEF-FCAA303112A1}">
      <dgm:prSet/>
      <dgm:spPr/>
      <dgm:t>
        <a:bodyPr/>
        <a:lstStyle/>
        <a:p>
          <a:endParaRPr lang="en-US"/>
        </a:p>
      </dgm:t>
    </dgm:pt>
    <dgm:pt modelId="{82A2A65C-86E4-40D3-87A8-B12B6397BB02}">
      <dgm:prSet phldrT="[Text]"/>
      <dgm:spPr/>
      <dgm:t>
        <a:bodyPr/>
        <a:lstStyle/>
        <a:p>
          <a:r>
            <a:rPr lang="vi-VN" dirty="0" smtClean="0"/>
            <a:t>Department</a:t>
          </a:r>
          <a:endParaRPr lang="en-US" dirty="0"/>
        </a:p>
      </dgm:t>
    </dgm:pt>
    <dgm:pt modelId="{11679B45-CAB3-4FD7-B423-93862BB4AE82}" type="parTrans" cxnId="{138F3968-4AB2-4028-B7E2-1C4CD595132E}">
      <dgm:prSet/>
      <dgm:spPr/>
      <dgm:t>
        <a:bodyPr/>
        <a:lstStyle/>
        <a:p>
          <a:endParaRPr lang="en-US"/>
        </a:p>
      </dgm:t>
    </dgm:pt>
    <dgm:pt modelId="{F971943C-D709-42D5-A976-529CECE0FFCF}" type="sibTrans" cxnId="{138F3968-4AB2-4028-B7E2-1C4CD595132E}">
      <dgm:prSet/>
      <dgm:spPr/>
      <dgm:t>
        <a:bodyPr/>
        <a:lstStyle/>
        <a:p>
          <a:endParaRPr lang="en-US"/>
        </a:p>
      </dgm:t>
    </dgm:pt>
    <dgm:pt modelId="{1140B44D-C75F-4EC9-99D5-7EDAEF07C329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70202384-915D-48B8-94C7-C44CF52A3F14}" type="parTrans" cxnId="{28443B88-5FE2-4D71-8969-271CC579D47C}">
      <dgm:prSet/>
      <dgm:spPr/>
      <dgm:t>
        <a:bodyPr/>
        <a:lstStyle/>
        <a:p>
          <a:endParaRPr lang="en-US"/>
        </a:p>
      </dgm:t>
    </dgm:pt>
    <dgm:pt modelId="{4F6C0BDC-CC43-4C38-B6EC-80901CCA6F95}" type="sibTrans" cxnId="{28443B88-5FE2-4D71-8969-271CC579D47C}">
      <dgm:prSet/>
      <dgm:spPr/>
      <dgm:t>
        <a:bodyPr/>
        <a:lstStyle/>
        <a:p>
          <a:endParaRPr lang="en-US"/>
        </a:p>
      </dgm:t>
    </dgm:pt>
    <dgm:pt modelId="{3591C2A7-39CD-416A-8993-0E85BF330D69}">
      <dgm:prSet phldrT="[Text]"/>
      <dgm:spPr/>
      <dgm:t>
        <a:bodyPr/>
        <a:lstStyle/>
        <a:p>
          <a:r>
            <a:rPr lang="vi-VN" dirty="0" smtClean="0"/>
            <a:t>DeptName</a:t>
          </a:r>
          <a:endParaRPr lang="en-US" dirty="0"/>
        </a:p>
      </dgm:t>
    </dgm:pt>
    <dgm:pt modelId="{BFBEEAA8-55B3-4BCE-BCDC-43EC7995F4BF}" type="parTrans" cxnId="{6A2ED1C7-0C99-4998-A67E-011314899A95}">
      <dgm:prSet/>
      <dgm:spPr/>
      <dgm:t>
        <a:bodyPr/>
        <a:lstStyle/>
        <a:p>
          <a:endParaRPr lang="en-US"/>
        </a:p>
      </dgm:t>
    </dgm:pt>
    <dgm:pt modelId="{B5250F55-E828-4227-88A6-6BAB42320C82}" type="sibTrans" cxnId="{6A2ED1C7-0C99-4998-A67E-011314899A95}">
      <dgm:prSet/>
      <dgm:spPr/>
      <dgm:t>
        <a:bodyPr/>
        <a:lstStyle/>
        <a:p>
          <a:endParaRPr lang="en-US"/>
        </a:p>
      </dgm:t>
    </dgm:pt>
    <dgm:pt modelId="{25BBD89A-6E9B-41B9-B56F-440EFAF40126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017F588C-405E-427A-9D8F-B3F98BB66661}" type="parTrans" cxnId="{4E7EBDB4-8559-43C8-8E67-5A869F7A6E0A}">
      <dgm:prSet/>
      <dgm:spPr/>
      <dgm:t>
        <a:bodyPr/>
        <a:lstStyle/>
        <a:p>
          <a:endParaRPr lang="en-US"/>
        </a:p>
      </dgm:t>
    </dgm:pt>
    <dgm:pt modelId="{55271AF7-22DA-4F2F-BD01-65E5017F0409}" type="sibTrans" cxnId="{4E7EBDB4-8559-43C8-8E67-5A869F7A6E0A}">
      <dgm:prSet/>
      <dgm:spPr/>
      <dgm:t>
        <a:bodyPr/>
        <a:lstStyle/>
        <a:p>
          <a:endParaRPr lang="en-US"/>
        </a:p>
      </dgm:t>
    </dgm:pt>
    <dgm:pt modelId="{164169AE-8BA2-4ECB-8D75-FE82BEC6848C}">
      <dgm:prSet phldrT="[Text]"/>
      <dgm:spPr/>
      <dgm:t>
        <a:bodyPr/>
        <a:lstStyle/>
        <a:p>
          <a:r>
            <a:rPr lang="vi-VN" dirty="0" smtClean="0"/>
            <a:t>SalaryID</a:t>
          </a:r>
          <a:endParaRPr lang="en-US" dirty="0"/>
        </a:p>
      </dgm:t>
    </dgm:pt>
    <dgm:pt modelId="{5BA37E09-8A6F-468D-AF6C-A8423ABF19E2}" type="parTrans" cxnId="{8BCEC7BC-6BC1-4826-864C-DD0210261E9D}">
      <dgm:prSet/>
      <dgm:spPr/>
      <dgm:t>
        <a:bodyPr/>
        <a:lstStyle/>
        <a:p>
          <a:endParaRPr lang="en-US"/>
        </a:p>
      </dgm:t>
    </dgm:pt>
    <dgm:pt modelId="{EB06F7C7-2EA0-4706-9EB5-5CD22C0ADA1D}" type="sibTrans" cxnId="{8BCEC7BC-6BC1-4826-864C-DD0210261E9D}">
      <dgm:prSet/>
      <dgm:spPr/>
      <dgm:t>
        <a:bodyPr/>
        <a:lstStyle/>
        <a:p>
          <a:endParaRPr lang="en-US"/>
        </a:p>
      </dgm:t>
    </dgm:pt>
    <dgm:pt modelId="{E2482CB4-51F9-4924-979F-60E1737A9DD2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01277C9-4022-4CA4-B8D4-AFCFA7BD06AB}" type="parTrans" cxnId="{B4F888AF-CFBA-432F-8D56-7ADFBD639AA3}">
      <dgm:prSet/>
      <dgm:spPr/>
      <dgm:t>
        <a:bodyPr/>
        <a:lstStyle/>
        <a:p>
          <a:endParaRPr lang="en-US"/>
        </a:p>
      </dgm:t>
    </dgm:pt>
    <dgm:pt modelId="{4E66B7D1-75DD-4A61-8048-722E0FF83FD6}" type="sibTrans" cxnId="{B4F888AF-CFBA-432F-8D56-7ADFBD639AA3}">
      <dgm:prSet/>
      <dgm:spPr/>
      <dgm:t>
        <a:bodyPr/>
        <a:lstStyle/>
        <a:p>
          <a:endParaRPr lang="en-US"/>
        </a:p>
      </dgm:t>
    </dgm:pt>
    <dgm:pt modelId="{4CF27533-48A5-4C39-A18D-5FB28FC7AE02}">
      <dgm:prSet phldrT="[Text]"/>
      <dgm:spPr/>
      <dgm:t>
        <a:bodyPr/>
        <a:lstStyle/>
        <a:p>
          <a:r>
            <a:rPr lang="vi-VN" dirty="0" smtClean="0"/>
            <a:t>DoB</a:t>
          </a:r>
          <a:endParaRPr lang="en-US" dirty="0"/>
        </a:p>
      </dgm:t>
    </dgm:pt>
    <dgm:pt modelId="{E942188C-E874-4EA6-82A1-BE86D28C7112}" type="parTrans" cxnId="{F8E5E2BB-2C3D-4A9C-8652-D58984CA1650}">
      <dgm:prSet/>
      <dgm:spPr/>
      <dgm:t>
        <a:bodyPr/>
        <a:lstStyle/>
        <a:p>
          <a:endParaRPr lang="en-US"/>
        </a:p>
      </dgm:t>
    </dgm:pt>
    <dgm:pt modelId="{C2E0A33B-A9E1-40E2-BE22-FF708493675D}" type="sibTrans" cxnId="{F8E5E2BB-2C3D-4A9C-8652-D58984CA1650}">
      <dgm:prSet/>
      <dgm:spPr/>
      <dgm:t>
        <a:bodyPr/>
        <a:lstStyle/>
        <a:p>
          <a:endParaRPr lang="en-US"/>
        </a:p>
      </dgm:t>
    </dgm:pt>
    <dgm:pt modelId="{69AB2DB2-B33C-4BD4-A664-7063568001B6}">
      <dgm:prSet phldrT="[Text]"/>
      <dgm:spPr/>
      <dgm:t>
        <a:bodyPr/>
        <a:lstStyle/>
        <a:p>
          <a:r>
            <a:rPr lang="vi-VN" dirty="0" smtClean="0"/>
            <a:t>Gender</a:t>
          </a:r>
          <a:endParaRPr lang="en-US" dirty="0"/>
        </a:p>
      </dgm:t>
    </dgm:pt>
    <dgm:pt modelId="{CAB21EB3-363A-4230-AF2B-321B20ACA34C}" type="parTrans" cxnId="{1463FB2A-4BC2-4441-8DD6-905C30455BF7}">
      <dgm:prSet/>
      <dgm:spPr/>
      <dgm:t>
        <a:bodyPr/>
        <a:lstStyle/>
        <a:p>
          <a:endParaRPr lang="en-US"/>
        </a:p>
      </dgm:t>
    </dgm:pt>
    <dgm:pt modelId="{16CBF8DB-CADC-4038-9C62-3B7877F276C7}" type="sibTrans" cxnId="{1463FB2A-4BC2-4441-8DD6-905C30455BF7}">
      <dgm:prSet/>
      <dgm:spPr/>
      <dgm:t>
        <a:bodyPr/>
        <a:lstStyle/>
        <a:p>
          <a:endParaRPr lang="en-US"/>
        </a:p>
      </dgm:t>
    </dgm:pt>
    <dgm:pt modelId="{E8A69395-5BEA-416D-965A-65C85577F7F0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F3B5272A-E3DA-4507-92D5-5C2E212B344F}" type="parTrans" cxnId="{3E29EC97-4F9A-462D-8D50-1B7DFAD0035D}">
      <dgm:prSet/>
      <dgm:spPr/>
      <dgm:t>
        <a:bodyPr/>
        <a:lstStyle/>
        <a:p>
          <a:endParaRPr lang="en-US"/>
        </a:p>
      </dgm:t>
    </dgm:pt>
    <dgm:pt modelId="{FE3E8A7A-2ED7-48E2-83D0-68F1BE6F03C3}" type="sibTrans" cxnId="{3E29EC97-4F9A-462D-8D50-1B7DFAD0035D}">
      <dgm:prSet/>
      <dgm:spPr/>
      <dgm:t>
        <a:bodyPr/>
        <a:lstStyle/>
        <a:p>
          <a:endParaRPr lang="en-US"/>
        </a:p>
      </dgm:t>
    </dgm:pt>
    <dgm:pt modelId="{E2F4F29C-2247-4FEE-BADC-94BBC0A09C42}">
      <dgm:prSet phldrT="[Text]"/>
      <dgm:spPr/>
      <dgm:t>
        <a:bodyPr/>
        <a:lstStyle/>
        <a:p>
          <a:r>
            <a:rPr lang="vi-VN" dirty="0" smtClean="0"/>
            <a:t>Address</a:t>
          </a:r>
          <a:endParaRPr lang="en-US" dirty="0"/>
        </a:p>
      </dgm:t>
    </dgm:pt>
    <dgm:pt modelId="{0EBA5AC1-36B2-4603-81F2-0F8C1EE5035F}" type="parTrans" cxnId="{9D1C1504-48C7-41A8-B01F-782180B01E02}">
      <dgm:prSet/>
      <dgm:spPr/>
      <dgm:t>
        <a:bodyPr/>
        <a:lstStyle/>
        <a:p>
          <a:endParaRPr lang="en-US"/>
        </a:p>
      </dgm:t>
    </dgm:pt>
    <dgm:pt modelId="{65E5F064-D2EE-42C1-BA48-CF31DFF193FB}" type="sibTrans" cxnId="{9D1C1504-48C7-41A8-B01F-782180B01E02}">
      <dgm:prSet/>
      <dgm:spPr/>
      <dgm:t>
        <a:bodyPr/>
        <a:lstStyle/>
        <a:p>
          <a:endParaRPr lang="en-US"/>
        </a:p>
      </dgm:t>
    </dgm:pt>
    <dgm:pt modelId="{3BA32FF6-A171-4099-BB13-09F4AB1F9461}">
      <dgm:prSet phldrT="[Text]"/>
      <dgm:spPr/>
      <dgm:t>
        <a:bodyPr/>
        <a:lstStyle/>
        <a:p>
          <a:r>
            <a:rPr lang="vi-VN" dirty="0" smtClean="0"/>
            <a:t>Head</a:t>
          </a:r>
          <a:endParaRPr lang="en-US" dirty="0"/>
        </a:p>
      </dgm:t>
    </dgm:pt>
    <dgm:pt modelId="{252E405B-050A-454F-84B6-C9DC32CF6A5C}" type="parTrans" cxnId="{7F4853CB-DF3D-4F76-848A-B3C106B07429}">
      <dgm:prSet/>
      <dgm:spPr/>
      <dgm:t>
        <a:bodyPr/>
        <a:lstStyle/>
        <a:p>
          <a:endParaRPr lang="en-US"/>
        </a:p>
      </dgm:t>
    </dgm:pt>
    <dgm:pt modelId="{48FEECF0-FA2F-4F45-9B44-4AF405A77D26}" type="sibTrans" cxnId="{7F4853CB-DF3D-4F76-848A-B3C106B07429}">
      <dgm:prSet/>
      <dgm:spPr/>
      <dgm:t>
        <a:bodyPr/>
        <a:lstStyle/>
        <a:p>
          <a:endParaRPr lang="en-US"/>
        </a:p>
      </dgm:t>
    </dgm:pt>
    <dgm:pt modelId="{5E087073-879F-4B32-97A5-20587CF8C835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C8523E29-3EB6-4DAD-ABFF-845BF3C4A071}" type="parTrans" cxnId="{03A9A5C2-53C0-4C55-A087-1C46D00DD3FF}">
      <dgm:prSet/>
      <dgm:spPr/>
      <dgm:t>
        <a:bodyPr/>
        <a:lstStyle/>
        <a:p>
          <a:endParaRPr lang="en-US"/>
        </a:p>
      </dgm:t>
    </dgm:pt>
    <dgm:pt modelId="{D1EB4D7D-76B4-4D83-BB93-59EDBC959CC5}" type="sibTrans" cxnId="{03A9A5C2-53C0-4C55-A087-1C46D00DD3FF}">
      <dgm:prSet/>
      <dgm:spPr/>
      <dgm:t>
        <a:bodyPr/>
        <a:lstStyle/>
        <a:p>
          <a:endParaRPr lang="en-US"/>
        </a:p>
      </dgm:t>
    </dgm:pt>
    <dgm:pt modelId="{73741493-F7F8-4D04-955B-EA9D8EE999B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AA64F0C7-C194-481D-8CF6-D5E49BB5F224}" type="parTrans" cxnId="{D8D5B817-50D7-498C-84BD-BDC45184D537}">
      <dgm:prSet/>
      <dgm:spPr/>
      <dgm:t>
        <a:bodyPr/>
        <a:lstStyle/>
        <a:p>
          <a:endParaRPr lang="en-US"/>
        </a:p>
      </dgm:t>
    </dgm:pt>
    <dgm:pt modelId="{CFE8065C-F41D-4CAD-B355-6B3B108354EC}" type="sibTrans" cxnId="{D8D5B817-50D7-498C-84BD-BDC45184D537}">
      <dgm:prSet/>
      <dgm:spPr/>
      <dgm:t>
        <a:bodyPr/>
        <a:lstStyle/>
        <a:p>
          <a:endParaRPr lang="en-US"/>
        </a:p>
      </dgm:t>
    </dgm:pt>
    <dgm:pt modelId="{69DC70C9-2FCF-4DE7-A822-89FDA078D9AC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4F59B2BA-5EF0-4A50-98E6-5DBA579FE2F6}" type="parTrans" cxnId="{96C5C633-FDD2-4589-9377-75B4A66AE772}">
      <dgm:prSet/>
      <dgm:spPr/>
      <dgm:t>
        <a:bodyPr/>
        <a:lstStyle/>
        <a:p>
          <a:endParaRPr lang="en-US"/>
        </a:p>
      </dgm:t>
    </dgm:pt>
    <dgm:pt modelId="{0CD4E2DE-FFA0-459D-9B3C-B4F275F876CB}" type="sibTrans" cxnId="{96C5C633-FDD2-4589-9377-75B4A66AE772}">
      <dgm:prSet/>
      <dgm:spPr/>
      <dgm:t>
        <a:bodyPr/>
        <a:lstStyle/>
        <a:p>
          <a:endParaRPr lang="en-US"/>
        </a:p>
      </dgm:t>
    </dgm:pt>
    <dgm:pt modelId="{57D4EA35-CC6E-4127-8718-CB9EDA2D7095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67AEC51-653E-4E61-A62E-4937B55119B6}" type="parTrans" cxnId="{B3F0C0B4-9DDB-4A3C-A4F8-1E8BA6631139}">
      <dgm:prSet/>
      <dgm:spPr/>
      <dgm:t>
        <a:bodyPr/>
        <a:lstStyle/>
        <a:p>
          <a:endParaRPr lang="en-US"/>
        </a:p>
      </dgm:t>
    </dgm:pt>
    <dgm:pt modelId="{360D3A69-EA5E-406E-80A9-201E9E94DA3D}" type="sibTrans" cxnId="{B3F0C0B4-9DDB-4A3C-A4F8-1E8BA6631139}">
      <dgm:prSet/>
      <dgm:spPr/>
      <dgm:t>
        <a:bodyPr/>
        <a:lstStyle/>
        <a:p>
          <a:endParaRPr lang="en-US"/>
        </a:p>
      </dgm:t>
    </dgm:pt>
    <dgm:pt modelId="{33F76AAD-C13F-4C7A-8811-9BE203550088}">
      <dgm:prSet phldrT="[Text]"/>
      <dgm:spPr/>
      <dgm:t>
        <a:bodyPr/>
        <a:lstStyle/>
        <a:p>
          <a:r>
            <a:rPr lang="vi-VN" dirty="0" smtClean="0"/>
            <a:t>Month</a:t>
          </a:r>
          <a:endParaRPr lang="en-US" dirty="0"/>
        </a:p>
      </dgm:t>
    </dgm:pt>
    <dgm:pt modelId="{DC5D6D19-BE6F-4AF6-9436-D8355B3E6A95}" type="parTrans" cxnId="{2CFDCB9D-4306-4666-8AFA-55A17126E84F}">
      <dgm:prSet/>
      <dgm:spPr/>
      <dgm:t>
        <a:bodyPr/>
        <a:lstStyle/>
        <a:p>
          <a:endParaRPr lang="en-US"/>
        </a:p>
      </dgm:t>
    </dgm:pt>
    <dgm:pt modelId="{9F089463-5A9F-40A7-8DB1-7D3451BD5BBC}" type="sibTrans" cxnId="{2CFDCB9D-4306-4666-8AFA-55A17126E84F}">
      <dgm:prSet/>
      <dgm:spPr/>
      <dgm:t>
        <a:bodyPr/>
        <a:lstStyle/>
        <a:p>
          <a:endParaRPr lang="en-US"/>
        </a:p>
      </dgm:t>
    </dgm:pt>
    <dgm:pt modelId="{0142FF93-B36C-429F-B1B6-2C1BFB19C05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551FF5F8-3A3F-41A7-89EA-5AC0C7B42200}" type="parTrans" cxnId="{136F5D7B-793C-4CBB-8D90-28DE6983988E}">
      <dgm:prSet/>
      <dgm:spPr/>
      <dgm:t>
        <a:bodyPr/>
        <a:lstStyle/>
        <a:p>
          <a:endParaRPr lang="en-US"/>
        </a:p>
      </dgm:t>
    </dgm:pt>
    <dgm:pt modelId="{B83DBE41-B24B-4F66-B923-9FA143F56256}" type="sibTrans" cxnId="{136F5D7B-793C-4CBB-8D90-28DE6983988E}">
      <dgm:prSet/>
      <dgm:spPr/>
      <dgm:t>
        <a:bodyPr/>
        <a:lstStyle/>
        <a:p>
          <a:endParaRPr lang="en-US"/>
        </a:p>
      </dgm:t>
    </dgm:pt>
    <dgm:pt modelId="{2B877BBD-652C-4628-916C-893479DAE393}">
      <dgm:prSet phldrT="[Text]"/>
      <dgm:spPr/>
      <dgm:t>
        <a:bodyPr/>
        <a:lstStyle/>
        <a:p>
          <a:endParaRPr lang="en-US" dirty="0"/>
        </a:p>
      </dgm:t>
    </dgm:pt>
    <dgm:pt modelId="{ED859CFE-14C0-4CF4-A6CE-B3035492CEB0}" type="parTrans" cxnId="{3EB4914B-1646-47F5-BCFE-660D37A64E2F}">
      <dgm:prSet/>
      <dgm:spPr/>
      <dgm:t>
        <a:bodyPr/>
        <a:lstStyle/>
        <a:p>
          <a:endParaRPr lang="en-US"/>
        </a:p>
      </dgm:t>
    </dgm:pt>
    <dgm:pt modelId="{94BCED9A-D10B-4BFD-A345-B9186990B36F}" type="sibTrans" cxnId="{3EB4914B-1646-47F5-BCFE-660D37A64E2F}">
      <dgm:prSet/>
      <dgm:spPr/>
      <dgm:t>
        <a:bodyPr/>
        <a:lstStyle/>
        <a:p>
          <a:endParaRPr lang="en-US"/>
        </a:p>
      </dgm:t>
    </dgm:pt>
    <dgm:pt modelId="{3D2D0BFC-0152-4C99-89C4-A71AE997E409}">
      <dgm:prSet phldrT="[Text]"/>
      <dgm:spPr/>
      <dgm:t>
        <a:bodyPr/>
        <a:lstStyle/>
        <a:p>
          <a:r>
            <a:rPr lang="vi-VN" dirty="0" smtClean="0"/>
            <a:t>WHID</a:t>
          </a:r>
          <a:endParaRPr lang="en-US" dirty="0"/>
        </a:p>
      </dgm:t>
    </dgm:pt>
    <dgm:pt modelId="{F8F3F8AB-1120-46C8-9E75-8D823F8E983C}" type="parTrans" cxnId="{4FD1D6CF-A13F-400B-9BE1-FBD4BF81A79D}">
      <dgm:prSet/>
      <dgm:spPr/>
      <dgm:t>
        <a:bodyPr/>
        <a:lstStyle/>
        <a:p>
          <a:endParaRPr lang="en-US"/>
        </a:p>
      </dgm:t>
    </dgm:pt>
    <dgm:pt modelId="{9FD73B1E-2D61-457A-92A9-867515B7F5F9}" type="sibTrans" cxnId="{4FD1D6CF-A13F-400B-9BE1-FBD4BF81A79D}">
      <dgm:prSet/>
      <dgm:spPr/>
      <dgm:t>
        <a:bodyPr/>
        <a:lstStyle/>
        <a:p>
          <a:endParaRPr lang="en-US"/>
        </a:p>
      </dgm:t>
    </dgm:pt>
    <dgm:pt modelId="{EA89BE41-6B34-4FFD-9123-D0BED2CAA435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8827A6B3-88BD-437B-961D-58520ABCA070}" type="parTrans" cxnId="{FB190C8E-7340-4207-A1B7-B4505C855B4C}">
      <dgm:prSet/>
      <dgm:spPr/>
      <dgm:t>
        <a:bodyPr/>
        <a:lstStyle/>
        <a:p>
          <a:endParaRPr lang="en-US"/>
        </a:p>
      </dgm:t>
    </dgm:pt>
    <dgm:pt modelId="{C6129098-953C-4870-A861-BDD8F63E3C64}" type="sibTrans" cxnId="{FB190C8E-7340-4207-A1B7-B4505C855B4C}">
      <dgm:prSet/>
      <dgm:spPr/>
      <dgm:t>
        <a:bodyPr/>
        <a:lstStyle/>
        <a:p>
          <a:endParaRPr lang="en-US"/>
        </a:p>
      </dgm:t>
    </dgm:pt>
    <dgm:pt modelId="{0729945C-E57D-46B5-8029-C5432FB9A434}">
      <dgm:prSet phldrT="[Text]"/>
      <dgm:spPr/>
      <dgm:t>
        <a:bodyPr/>
        <a:lstStyle/>
        <a:p>
          <a:r>
            <a:rPr lang="vi-VN" dirty="0" smtClean="0"/>
            <a:t>PaymentPerHour</a:t>
          </a:r>
          <a:endParaRPr lang="en-US" dirty="0"/>
        </a:p>
      </dgm:t>
    </dgm:pt>
    <dgm:pt modelId="{448DE216-3E0E-4C16-BF79-6083B3C238D3}" type="parTrans" cxnId="{058FA823-A836-4AD9-BBEA-EA9BF5E75A46}">
      <dgm:prSet/>
      <dgm:spPr/>
      <dgm:t>
        <a:bodyPr/>
        <a:lstStyle/>
        <a:p>
          <a:endParaRPr lang="en-US"/>
        </a:p>
      </dgm:t>
    </dgm:pt>
    <dgm:pt modelId="{1EC221DE-FF36-4D92-8204-C347BCB33209}" type="sibTrans" cxnId="{058FA823-A836-4AD9-BBEA-EA9BF5E75A46}">
      <dgm:prSet/>
      <dgm:spPr/>
      <dgm:t>
        <a:bodyPr/>
        <a:lstStyle/>
        <a:p>
          <a:endParaRPr lang="en-US"/>
        </a:p>
      </dgm:t>
    </dgm:pt>
    <dgm:pt modelId="{C3439919-F85A-4DF9-8955-456F3803962D}">
      <dgm:prSet phldrT="[Text]"/>
      <dgm:spPr/>
      <dgm:t>
        <a:bodyPr/>
        <a:lstStyle/>
        <a:p>
          <a:r>
            <a:rPr lang="vi-VN" dirty="0" smtClean="0"/>
            <a:t>Overtime</a:t>
          </a:r>
          <a:endParaRPr lang="en-US" dirty="0"/>
        </a:p>
      </dgm:t>
    </dgm:pt>
    <dgm:pt modelId="{8DE28B64-5824-421D-AD28-AB71B9466C8C}" type="parTrans" cxnId="{B85CF0E5-625B-43AD-9037-9CB839ECA9C8}">
      <dgm:prSet/>
      <dgm:spPr/>
      <dgm:t>
        <a:bodyPr/>
        <a:lstStyle/>
        <a:p>
          <a:endParaRPr lang="en-US"/>
        </a:p>
      </dgm:t>
    </dgm:pt>
    <dgm:pt modelId="{FDA91552-0A62-4F16-A1E0-72A6805DB8A8}" type="sibTrans" cxnId="{B85CF0E5-625B-43AD-9037-9CB839ECA9C8}">
      <dgm:prSet/>
      <dgm:spPr/>
      <dgm:t>
        <a:bodyPr/>
        <a:lstStyle/>
        <a:p>
          <a:endParaRPr lang="en-US"/>
        </a:p>
      </dgm:t>
    </dgm:pt>
    <dgm:pt modelId="{F5A71441-605A-4F22-987D-980EB2359564}" type="pres">
      <dgm:prSet presAssocID="{2E9F9EA9-A408-47BA-B82C-EE6170CF37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60EC2-B517-4BC1-A536-99E91E411E15}" type="pres">
      <dgm:prSet presAssocID="{95BA8C38-D061-48CB-B813-87F94D26E1F3}" presName="composite" presStyleCnt="0"/>
      <dgm:spPr/>
    </dgm:pt>
    <dgm:pt modelId="{B3061B4A-218A-482A-A865-B4E5165FD1DA}" type="pres">
      <dgm:prSet presAssocID="{95BA8C38-D061-48CB-B813-87F94D26E1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BFE09-2183-40B4-B31A-7EE59A5C8243}" type="pres">
      <dgm:prSet presAssocID="{95BA8C38-D061-48CB-B813-87F94D26E1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E5A6D-73B4-4EE7-B2CF-0CA85B644967}" type="pres">
      <dgm:prSet presAssocID="{F83AECF7-048F-4E3B-8931-6A320EA422A5}" presName="space" presStyleCnt="0"/>
      <dgm:spPr/>
    </dgm:pt>
    <dgm:pt modelId="{F5502C01-8802-4595-84E0-B2A143284304}" type="pres">
      <dgm:prSet presAssocID="{82A2A65C-86E4-40D3-87A8-B12B6397BB02}" presName="composite" presStyleCnt="0"/>
      <dgm:spPr/>
    </dgm:pt>
    <dgm:pt modelId="{9ADFBA30-C270-465E-94B4-67EA4C185CDB}" type="pres">
      <dgm:prSet presAssocID="{82A2A65C-86E4-40D3-87A8-B12B6397BB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8F7F4-0858-4B47-A927-9B9F3EFD372B}" type="pres">
      <dgm:prSet presAssocID="{82A2A65C-86E4-40D3-87A8-B12B6397BB0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8E98D-A47F-41C0-A82D-B6894857A8EF}" type="pres">
      <dgm:prSet presAssocID="{F971943C-D709-42D5-A976-529CECE0FFCF}" presName="space" presStyleCnt="0"/>
      <dgm:spPr/>
    </dgm:pt>
    <dgm:pt modelId="{A084EB42-C028-4846-9EA9-85EEE3B1EFBF}" type="pres">
      <dgm:prSet presAssocID="{25BBD89A-6E9B-41B9-B56F-440EFAF40126}" presName="composite" presStyleCnt="0"/>
      <dgm:spPr/>
    </dgm:pt>
    <dgm:pt modelId="{D0942DAF-F192-482E-8906-FB640EFE03F7}" type="pres">
      <dgm:prSet presAssocID="{25BBD89A-6E9B-41B9-B56F-440EFAF401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EBDCA-A793-4D1A-8F3A-535CC50AFFA4}" type="pres">
      <dgm:prSet presAssocID="{25BBD89A-6E9B-41B9-B56F-440EFAF401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FE47-C9D0-4260-8402-EBC77F6CBAF7}" type="pres">
      <dgm:prSet presAssocID="{55271AF7-22DA-4F2F-BD01-65E5017F0409}" presName="space" presStyleCnt="0"/>
      <dgm:spPr/>
    </dgm:pt>
    <dgm:pt modelId="{F18382D8-40D3-4C3E-B801-ADBC20BB4653}" type="pres">
      <dgm:prSet presAssocID="{69DC70C9-2FCF-4DE7-A822-89FDA078D9AC}" presName="composite" presStyleCnt="0"/>
      <dgm:spPr/>
    </dgm:pt>
    <dgm:pt modelId="{2EC9A711-5EBD-4A34-88D2-3503D77F708D}" type="pres">
      <dgm:prSet presAssocID="{69DC70C9-2FCF-4DE7-A822-89FDA078D9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6563-42D3-423F-9CC0-91E2E760E6E3}" type="pres">
      <dgm:prSet presAssocID="{69DC70C9-2FCF-4DE7-A822-89FDA078D9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9B061-B8D2-4CFD-B375-AB83D8462106}" type="presOf" srcId="{711483F0-4902-454F-91FF-528E5069F8DA}" destId="{0C5BFE09-2183-40B4-B31A-7EE59A5C8243}" srcOrd="0" destOrd="0" presId="urn:microsoft.com/office/officeart/2005/8/layout/hList1"/>
    <dgm:cxn modelId="{4E7EBDB4-8559-43C8-8E67-5A869F7A6E0A}" srcId="{2E9F9EA9-A408-47BA-B82C-EE6170CF37BD}" destId="{25BBD89A-6E9B-41B9-B56F-440EFAF40126}" srcOrd="2" destOrd="0" parTransId="{017F588C-405E-427A-9D8F-B3F98BB66661}" sibTransId="{55271AF7-22DA-4F2F-BD01-65E5017F0409}"/>
    <dgm:cxn modelId="{E1739A97-0007-4E5E-91B5-A06880B2BA41}" type="presOf" srcId="{0729945C-E57D-46B5-8029-C5432FB9A434}" destId="{0C5BFE09-2183-40B4-B31A-7EE59A5C8243}" srcOrd="0" destOrd="6" presId="urn:microsoft.com/office/officeart/2005/8/layout/hList1"/>
    <dgm:cxn modelId="{3EB4914B-1646-47F5-BCFE-660D37A64E2F}" srcId="{69DC70C9-2FCF-4DE7-A822-89FDA078D9AC}" destId="{2B877BBD-652C-4628-916C-893479DAE393}" srcOrd="6" destOrd="0" parTransId="{ED859CFE-14C0-4CF4-A6CE-B3035492CEB0}" sibTransId="{94BCED9A-D10B-4BFD-A345-B9186990B36F}"/>
    <dgm:cxn modelId="{1463FB2A-4BC2-4441-8DD6-905C30455BF7}" srcId="{95BA8C38-D061-48CB-B813-87F94D26E1F3}" destId="{69AB2DB2-B33C-4BD4-A664-7063568001B6}" srcOrd="3" destOrd="0" parTransId="{CAB21EB3-363A-4230-AF2B-321B20ACA34C}" sibTransId="{16CBF8DB-CADC-4038-9C62-3B7877F276C7}"/>
    <dgm:cxn modelId="{ADC2E0D2-4751-41EF-BC31-6E52CE37889B}" type="presOf" srcId="{3BA32FF6-A171-4099-BB13-09F4AB1F9461}" destId="{F618F7F4-0858-4B47-A927-9B9F3EFD372B}" srcOrd="0" destOrd="2" presId="urn:microsoft.com/office/officeart/2005/8/layout/hList1"/>
    <dgm:cxn modelId="{B3F0C0B4-9DDB-4A3C-A4F8-1E8BA6631139}" srcId="{69DC70C9-2FCF-4DE7-A822-89FDA078D9AC}" destId="{57D4EA35-CC6E-4127-8718-CB9EDA2D7095}" srcOrd="1" destOrd="0" parTransId="{B67AEC51-653E-4E61-A62E-4937B55119B6}" sibTransId="{360D3A69-EA5E-406E-80A9-201E9E94DA3D}"/>
    <dgm:cxn modelId="{28443B88-5FE2-4D71-8969-271CC579D47C}" srcId="{82A2A65C-86E4-40D3-87A8-B12B6397BB02}" destId="{1140B44D-C75F-4EC9-99D5-7EDAEF07C329}" srcOrd="0" destOrd="0" parTransId="{70202384-915D-48B8-94C7-C44CF52A3F14}" sibTransId="{4F6C0BDC-CC43-4C38-B6EC-80901CCA6F95}"/>
    <dgm:cxn modelId="{162A47AE-B7F9-4666-AA6D-F1C759BD62BC}" type="presOf" srcId="{2E9F9EA9-A408-47BA-B82C-EE6170CF37BD}" destId="{F5A71441-605A-4F22-987D-980EB2359564}" srcOrd="0" destOrd="0" presId="urn:microsoft.com/office/officeart/2005/8/layout/hList1"/>
    <dgm:cxn modelId="{9D1C1504-48C7-41A8-B01F-782180B01E02}" srcId="{95BA8C38-D061-48CB-B813-87F94D26E1F3}" destId="{E2F4F29C-2247-4FEE-BADC-94BBC0A09C42}" srcOrd="4" destOrd="0" parTransId="{0EBA5AC1-36B2-4603-81F2-0F8C1EE5035F}" sibTransId="{65E5F064-D2EE-42C1-BA48-CF31DFF193FB}"/>
    <dgm:cxn modelId="{D8D5B817-50D7-498C-84BD-BDC45184D537}" srcId="{25BBD89A-6E9B-41B9-B56F-440EFAF40126}" destId="{73741493-F7F8-4D04-955B-EA9D8EE999B0}" srcOrd="2" destOrd="0" parTransId="{AA64F0C7-C194-481D-8CF6-D5E49BB5F224}" sibTransId="{CFE8065C-F41D-4CAD-B355-6B3B108354EC}"/>
    <dgm:cxn modelId="{03A9A5C2-53C0-4C55-A087-1C46D00DD3FF}" srcId="{25BBD89A-6E9B-41B9-B56F-440EFAF40126}" destId="{5E087073-879F-4B32-97A5-20587CF8C835}" srcOrd="3" destOrd="0" parTransId="{C8523E29-3EB6-4DAD-ABFF-845BF3C4A071}" sibTransId="{D1EB4D7D-76B4-4D83-BB93-59EDBC959CC5}"/>
    <dgm:cxn modelId="{0CAA70AD-7995-4613-91BB-229043799B1E}" type="presOf" srcId="{82A2A65C-86E4-40D3-87A8-B12B6397BB02}" destId="{9ADFBA30-C270-465E-94B4-67EA4C185CDB}" srcOrd="0" destOrd="0" presId="urn:microsoft.com/office/officeart/2005/8/layout/hList1"/>
    <dgm:cxn modelId="{136F5D7B-793C-4CBB-8D90-28DE6983988E}" srcId="{69DC70C9-2FCF-4DE7-A822-89FDA078D9AC}" destId="{0142FF93-B36C-429F-B1B6-2C1BFB19C050}" srcOrd="3" destOrd="0" parTransId="{551FF5F8-3A3F-41A7-89EA-5AC0C7B42200}" sibTransId="{B83DBE41-B24B-4F66-B923-9FA143F56256}"/>
    <dgm:cxn modelId="{6684ACE4-AB19-432C-A203-392C2F82DFB0}" type="presOf" srcId="{69DC70C9-2FCF-4DE7-A822-89FDA078D9AC}" destId="{2EC9A711-5EBD-4A34-88D2-3503D77F708D}" srcOrd="0" destOrd="0" presId="urn:microsoft.com/office/officeart/2005/8/layout/hList1"/>
    <dgm:cxn modelId="{FBFF5AD5-91C7-4E35-B83C-6E408898D6DB}" type="presOf" srcId="{E2482CB4-51F9-4924-979F-60E1737A9DD2}" destId="{D78EBDCA-A793-4D1A-8F3A-535CC50AFFA4}" srcOrd="0" destOrd="1" presId="urn:microsoft.com/office/officeart/2005/8/layout/hList1"/>
    <dgm:cxn modelId="{99C49C72-A30A-4C0A-865B-8699F7DC7DF1}" type="presOf" srcId="{2B877BBD-652C-4628-916C-893479DAE393}" destId="{07D96563-42D3-423F-9CC0-91E2E760E6E3}" srcOrd="0" destOrd="6" presId="urn:microsoft.com/office/officeart/2005/8/layout/hList1"/>
    <dgm:cxn modelId="{B4F888AF-CFBA-432F-8D56-7ADFBD639AA3}" srcId="{25BBD89A-6E9B-41B9-B56F-440EFAF40126}" destId="{E2482CB4-51F9-4924-979F-60E1737A9DD2}" srcOrd="1" destOrd="0" parTransId="{B01277C9-4022-4CA4-B8D4-AFCFA7BD06AB}" sibTransId="{4E66B7D1-75DD-4A61-8048-722E0FF83FD6}"/>
    <dgm:cxn modelId="{058FA823-A836-4AD9-BBEA-EA9BF5E75A46}" srcId="{95BA8C38-D061-48CB-B813-87F94D26E1F3}" destId="{0729945C-E57D-46B5-8029-C5432FB9A434}" srcOrd="6" destOrd="0" parTransId="{448DE216-3E0E-4C16-BF79-6083B3C238D3}" sibTransId="{1EC221DE-FF36-4D92-8204-C347BCB33209}"/>
    <dgm:cxn modelId="{FB190C8E-7340-4207-A1B7-B4505C855B4C}" srcId="{69DC70C9-2FCF-4DE7-A822-89FDA078D9AC}" destId="{EA89BE41-6B34-4FFD-9123-D0BED2CAA435}" srcOrd="4" destOrd="0" parTransId="{8827A6B3-88BD-437B-961D-58520ABCA070}" sibTransId="{C6129098-953C-4870-A861-BDD8F63E3C64}"/>
    <dgm:cxn modelId="{C218B7D9-CB80-45EB-A6E0-11C6AB7AD627}" type="presOf" srcId="{4CF27533-48A5-4C39-A18D-5FB28FC7AE02}" destId="{0C5BFE09-2183-40B4-B31A-7EE59A5C8243}" srcOrd="0" destOrd="2" presId="urn:microsoft.com/office/officeart/2005/8/layout/hList1"/>
    <dgm:cxn modelId="{E4F6F4D3-2515-4B57-8CEF-FCAA303112A1}" srcId="{95BA8C38-D061-48CB-B813-87F94D26E1F3}" destId="{656A0F75-ADA3-4B34-B551-931A139524C9}" srcOrd="1" destOrd="0" parTransId="{B2789A69-109D-4A77-8695-A9A5A8AE34E7}" sibTransId="{6CDC86B7-69DC-490F-BA57-10E96EA1722F}"/>
    <dgm:cxn modelId="{8BCEC7BC-6BC1-4826-864C-DD0210261E9D}" srcId="{25BBD89A-6E9B-41B9-B56F-440EFAF40126}" destId="{164169AE-8BA2-4ECB-8D75-FE82BEC6848C}" srcOrd="0" destOrd="0" parTransId="{5BA37E09-8A6F-468D-AF6C-A8423ABF19E2}" sibTransId="{EB06F7C7-2EA0-4706-9EB5-5CD22C0ADA1D}"/>
    <dgm:cxn modelId="{3E29EC97-4F9A-462D-8D50-1B7DFAD0035D}" srcId="{95BA8C38-D061-48CB-B813-87F94D26E1F3}" destId="{E8A69395-5BEA-416D-965A-65C85577F7F0}" srcOrd="5" destOrd="0" parTransId="{F3B5272A-E3DA-4507-92D5-5C2E212B344F}" sibTransId="{FE3E8A7A-2ED7-48E2-83D0-68F1BE6F03C3}"/>
    <dgm:cxn modelId="{7839F7F4-3673-4C43-95CB-CCF88D532FEC}" type="presOf" srcId="{33F76AAD-C13F-4C7A-8811-9BE203550088}" destId="{07D96563-42D3-423F-9CC0-91E2E760E6E3}" srcOrd="0" destOrd="2" presId="urn:microsoft.com/office/officeart/2005/8/layout/hList1"/>
    <dgm:cxn modelId="{96C5C633-FDD2-4589-9377-75B4A66AE772}" srcId="{2E9F9EA9-A408-47BA-B82C-EE6170CF37BD}" destId="{69DC70C9-2FCF-4DE7-A822-89FDA078D9AC}" srcOrd="3" destOrd="0" parTransId="{4F59B2BA-5EF0-4A50-98E6-5DBA579FE2F6}" sibTransId="{0CD4E2DE-FFA0-459D-9B3C-B4F275F876CB}"/>
    <dgm:cxn modelId="{138F3968-4AB2-4028-B7E2-1C4CD595132E}" srcId="{2E9F9EA9-A408-47BA-B82C-EE6170CF37BD}" destId="{82A2A65C-86E4-40D3-87A8-B12B6397BB02}" srcOrd="1" destOrd="0" parTransId="{11679B45-CAB3-4FD7-B423-93862BB4AE82}" sibTransId="{F971943C-D709-42D5-A976-529CECE0FFCF}"/>
    <dgm:cxn modelId="{4591A6B4-101C-49C5-95B6-126DDAB3B7A2}" type="presOf" srcId="{95BA8C38-D061-48CB-B813-87F94D26E1F3}" destId="{B3061B4A-218A-482A-A865-B4E5165FD1DA}" srcOrd="0" destOrd="0" presId="urn:microsoft.com/office/officeart/2005/8/layout/hList1"/>
    <dgm:cxn modelId="{B2963039-8D12-4403-BF4F-6B94EDED4C26}" type="presOf" srcId="{69AB2DB2-B33C-4BD4-A664-7063568001B6}" destId="{0C5BFE09-2183-40B4-B31A-7EE59A5C8243}" srcOrd="0" destOrd="3" presId="urn:microsoft.com/office/officeart/2005/8/layout/hList1"/>
    <dgm:cxn modelId="{70645903-5DCB-4287-8CEF-6FC9D4992DAC}" type="presOf" srcId="{5E087073-879F-4B32-97A5-20587CF8C835}" destId="{D78EBDCA-A793-4D1A-8F3A-535CC50AFFA4}" srcOrd="0" destOrd="3" presId="urn:microsoft.com/office/officeart/2005/8/layout/hList1"/>
    <dgm:cxn modelId="{01ADE304-30A3-4BF1-AF8E-266B48FA8D93}" type="presOf" srcId="{1140B44D-C75F-4EC9-99D5-7EDAEF07C329}" destId="{F618F7F4-0858-4B47-A927-9B9F3EFD372B}" srcOrd="0" destOrd="0" presId="urn:microsoft.com/office/officeart/2005/8/layout/hList1"/>
    <dgm:cxn modelId="{EBEDFBBE-9711-409E-9C28-02F67562D848}" type="presOf" srcId="{656A0F75-ADA3-4B34-B551-931A139524C9}" destId="{0C5BFE09-2183-40B4-B31A-7EE59A5C8243}" srcOrd="0" destOrd="1" presId="urn:microsoft.com/office/officeart/2005/8/layout/hList1"/>
    <dgm:cxn modelId="{1FF21259-BCCC-4782-AF6C-7FCEFBF6D686}" type="presOf" srcId="{57D4EA35-CC6E-4127-8718-CB9EDA2D7095}" destId="{07D96563-42D3-423F-9CC0-91E2E760E6E3}" srcOrd="0" destOrd="1" presId="urn:microsoft.com/office/officeart/2005/8/layout/hList1"/>
    <dgm:cxn modelId="{57E8279F-395D-4EE7-B3DB-1A4EEE5E61D9}" type="presOf" srcId="{C3439919-F85A-4DF9-8955-456F3803962D}" destId="{07D96563-42D3-423F-9CC0-91E2E760E6E3}" srcOrd="0" destOrd="5" presId="urn:microsoft.com/office/officeart/2005/8/layout/hList1"/>
    <dgm:cxn modelId="{FD3286C6-4001-4D9B-95E6-1398AA384788}" type="presOf" srcId="{E2F4F29C-2247-4FEE-BADC-94BBC0A09C42}" destId="{0C5BFE09-2183-40B4-B31A-7EE59A5C8243}" srcOrd="0" destOrd="4" presId="urn:microsoft.com/office/officeart/2005/8/layout/hList1"/>
    <dgm:cxn modelId="{60490C46-6453-4E29-9AFE-5AA8B20971A2}" srcId="{95BA8C38-D061-48CB-B813-87F94D26E1F3}" destId="{711483F0-4902-454F-91FF-528E5069F8DA}" srcOrd="0" destOrd="0" parTransId="{513294B1-45CB-4B03-92F0-065DA68233CC}" sibTransId="{4B230D85-1F83-45AD-AFCD-7C90C9DE5920}"/>
    <dgm:cxn modelId="{D6BE4CCD-0BA5-4517-88F4-2330C720292A}" type="presOf" srcId="{3D2D0BFC-0152-4C99-89C4-A71AE997E409}" destId="{07D96563-42D3-423F-9CC0-91E2E760E6E3}" srcOrd="0" destOrd="0" presId="urn:microsoft.com/office/officeart/2005/8/layout/hList1"/>
    <dgm:cxn modelId="{F8E5E2BB-2C3D-4A9C-8652-D58984CA1650}" srcId="{95BA8C38-D061-48CB-B813-87F94D26E1F3}" destId="{4CF27533-48A5-4C39-A18D-5FB28FC7AE02}" srcOrd="2" destOrd="0" parTransId="{E942188C-E874-4EA6-82A1-BE86D28C7112}" sibTransId="{C2E0A33B-A9E1-40E2-BE22-FF708493675D}"/>
    <dgm:cxn modelId="{35627A67-E331-4515-A15F-68C1B6C2CFB1}" type="presOf" srcId="{73741493-F7F8-4D04-955B-EA9D8EE999B0}" destId="{D78EBDCA-A793-4D1A-8F3A-535CC50AFFA4}" srcOrd="0" destOrd="2" presId="urn:microsoft.com/office/officeart/2005/8/layout/hList1"/>
    <dgm:cxn modelId="{B85CF0E5-625B-43AD-9037-9CB839ECA9C8}" srcId="{69DC70C9-2FCF-4DE7-A822-89FDA078D9AC}" destId="{C3439919-F85A-4DF9-8955-456F3803962D}" srcOrd="5" destOrd="0" parTransId="{8DE28B64-5824-421D-AD28-AB71B9466C8C}" sibTransId="{FDA91552-0A62-4F16-A1E0-72A6805DB8A8}"/>
    <dgm:cxn modelId="{EFA64A79-2051-418F-BAF4-B60D0C24DADA}" type="presOf" srcId="{164169AE-8BA2-4ECB-8D75-FE82BEC6848C}" destId="{D78EBDCA-A793-4D1A-8F3A-535CC50AFFA4}" srcOrd="0" destOrd="0" presId="urn:microsoft.com/office/officeart/2005/8/layout/hList1"/>
    <dgm:cxn modelId="{2CFDCB9D-4306-4666-8AFA-55A17126E84F}" srcId="{69DC70C9-2FCF-4DE7-A822-89FDA078D9AC}" destId="{33F76AAD-C13F-4C7A-8811-9BE203550088}" srcOrd="2" destOrd="0" parTransId="{DC5D6D19-BE6F-4AF6-9436-D8355B3E6A95}" sibTransId="{9F089463-5A9F-40A7-8DB1-7D3451BD5BBC}"/>
    <dgm:cxn modelId="{A9860240-A79E-4A81-BF67-4C75B70F298E}" type="presOf" srcId="{25BBD89A-6E9B-41B9-B56F-440EFAF40126}" destId="{D0942DAF-F192-482E-8906-FB640EFE03F7}" srcOrd="0" destOrd="0" presId="urn:microsoft.com/office/officeart/2005/8/layout/hList1"/>
    <dgm:cxn modelId="{18A7FD43-071F-4CDC-B412-DB05BBFAFBB3}" srcId="{2E9F9EA9-A408-47BA-B82C-EE6170CF37BD}" destId="{95BA8C38-D061-48CB-B813-87F94D26E1F3}" srcOrd="0" destOrd="0" parTransId="{4235BFC0-B17C-400C-B171-FBD83F7AE8E4}" sibTransId="{F83AECF7-048F-4E3B-8931-6A320EA422A5}"/>
    <dgm:cxn modelId="{9AB389B2-8D50-430C-9BB0-266AC9619762}" type="presOf" srcId="{EA89BE41-6B34-4FFD-9123-D0BED2CAA435}" destId="{07D96563-42D3-423F-9CC0-91E2E760E6E3}" srcOrd="0" destOrd="4" presId="urn:microsoft.com/office/officeart/2005/8/layout/hList1"/>
    <dgm:cxn modelId="{4FD1D6CF-A13F-400B-9BE1-FBD4BF81A79D}" srcId="{69DC70C9-2FCF-4DE7-A822-89FDA078D9AC}" destId="{3D2D0BFC-0152-4C99-89C4-A71AE997E409}" srcOrd="0" destOrd="0" parTransId="{F8F3F8AB-1120-46C8-9E75-8D823F8E983C}" sibTransId="{9FD73B1E-2D61-457A-92A9-867515B7F5F9}"/>
    <dgm:cxn modelId="{6A2ED1C7-0C99-4998-A67E-011314899A95}" srcId="{82A2A65C-86E4-40D3-87A8-B12B6397BB02}" destId="{3591C2A7-39CD-416A-8993-0E85BF330D69}" srcOrd="1" destOrd="0" parTransId="{BFBEEAA8-55B3-4BCE-BCDC-43EC7995F4BF}" sibTransId="{B5250F55-E828-4227-88A6-6BAB42320C82}"/>
    <dgm:cxn modelId="{711670CA-F6B0-4509-8FB9-49AD7C0D618E}" type="presOf" srcId="{3591C2A7-39CD-416A-8993-0E85BF330D69}" destId="{F618F7F4-0858-4B47-A927-9B9F3EFD372B}" srcOrd="0" destOrd="1" presId="urn:microsoft.com/office/officeart/2005/8/layout/hList1"/>
    <dgm:cxn modelId="{E39A0DDC-4D3F-454C-9B3A-77A10BDA1FF3}" type="presOf" srcId="{0142FF93-B36C-429F-B1B6-2C1BFB19C050}" destId="{07D96563-42D3-423F-9CC0-91E2E760E6E3}" srcOrd="0" destOrd="3" presId="urn:microsoft.com/office/officeart/2005/8/layout/hList1"/>
    <dgm:cxn modelId="{7F4853CB-DF3D-4F76-848A-B3C106B07429}" srcId="{82A2A65C-86E4-40D3-87A8-B12B6397BB02}" destId="{3BA32FF6-A171-4099-BB13-09F4AB1F9461}" srcOrd="2" destOrd="0" parTransId="{252E405B-050A-454F-84B6-C9DC32CF6A5C}" sibTransId="{48FEECF0-FA2F-4F45-9B44-4AF405A77D26}"/>
    <dgm:cxn modelId="{3F158621-C7DF-4A13-8048-AFC5814C9C5F}" type="presOf" srcId="{E8A69395-5BEA-416D-965A-65C85577F7F0}" destId="{0C5BFE09-2183-40B4-B31A-7EE59A5C8243}" srcOrd="0" destOrd="5" presId="urn:microsoft.com/office/officeart/2005/8/layout/hList1"/>
    <dgm:cxn modelId="{1C218C95-68CB-4254-A9AA-7DB976E7611F}" type="presParOf" srcId="{F5A71441-605A-4F22-987D-980EB2359564}" destId="{68460EC2-B517-4BC1-A536-99E91E411E15}" srcOrd="0" destOrd="0" presId="urn:microsoft.com/office/officeart/2005/8/layout/hList1"/>
    <dgm:cxn modelId="{17D7A63A-B2F1-4BED-A8C9-ECA82B7C6F30}" type="presParOf" srcId="{68460EC2-B517-4BC1-A536-99E91E411E15}" destId="{B3061B4A-218A-482A-A865-B4E5165FD1DA}" srcOrd="0" destOrd="0" presId="urn:microsoft.com/office/officeart/2005/8/layout/hList1"/>
    <dgm:cxn modelId="{F1A5D819-5CAC-4BF3-8EFC-EA7052D459FE}" type="presParOf" srcId="{68460EC2-B517-4BC1-A536-99E91E411E15}" destId="{0C5BFE09-2183-40B4-B31A-7EE59A5C8243}" srcOrd="1" destOrd="0" presId="urn:microsoft.com/office/officeart/2005/8/layout/hList1"/>
    <dgm:cxn modelId="{265EAD1B-3C91-44AA-97B4-1CE45E12E007}" type="presParOf" srcId="{F5A71441-605A-4F22-987D-980EB2359564}" destId="{41CE5A6D-73B4-4EE7-B2CF-0CA85B644967}" srcOrd="1" destOrd="0" presId="urn:microsoft.com/office/officeart/2005/8/layout/hList1"/>
    <dgm:cxn modelId="{4D0DDE7A-3292-46AC-9DCA-B1A840A356CE}" type="presParOf" srcId="{F5A71441-605A-4F22-987D-980EB2359564}" destId="{F5502C01-8802-4595-84E0-B2A143284304}" srcOrd="2" destOrd="0" presId="urn:microsoft.com/office/officeart/2005/8/layout/hList1"/>
    <dgm:cxn modelId="{9B1C8CC7-0867-48F3-968B-820BA5DAA3CE}" type="presParOf" srcId="{F5502C01-8802-4595-84E0-B2A143284304}" destId="{9ADFBA30-C270-465E-94B4-67EA4C185CDB}" srcOrd="0" destOrd="0" presId="urn:microsoft.com/office/officeart/2005/8/layout/hList1"/>
    <dgm:cxn modelId="{7815C664-CF34-439D-BA7B-8DCFC4F78789}" type="presParOf" srcId="{F5502C01-8802-4595-84E0-B2A143284304}" destId="{F618F7F4-0858-4B47-A927-9B9F3EFD372B}" srcOrd="1" destOrd="0" presId="urn:microsoft.com/office/officeart/2005/8/layout/hList1"/>
    <dgm:cxn modelId="{706436DC-263F-4214-AF6A-ABFC101DAFAE}" type="presParOf" srcId="{F5A71441-605A-4F22-987D-980EB2359564}" destId="{9AD8E98D-A47F-41C0-A82D-B6894857A8EF}" srcOrd="3" destOrd="0" presId="urn:microsoft.com/office/officeart/2005/8/layout/hList1"/>
    <dgm:cxn modelId="{43E579F3-0A76-4309-A853-BD8B80DAB8BA}" type="presParOf" srcId="{F5A71441-605A-4F22-987D-980EB2359564}" destId="{A084EB42-C028-4846-9EA9-85EEE3B1EFBF}" srcOrd="4" destOrd="0" presId="urn:microsoft.com/office/officeart/2005/8/layout/hList1"/>
    <dgm:cxn modelId="{6D49AA59-8783-4C2E-B282-9C39F8E95D58}" type="presParOf" srcId="{A084EB42-C028-4846-9EA9-85EEE3B1EFBF}" destId="{D0942DAF-F192-482E-8906-FB640EFE03F7}" srcOrd="0" destOrd="0" presId="urn:microsoft.com/office/officeart/2005/8/layout/hList1"/>
    <dgm:cxn modelId="{CC89A3A1-FC4A-4020-82FF-0EB8A3786010}" type="presParOf" srcId="{A084EB42-C028-4846-9EA9-85EEE3B1EFBF}" destId="{D78EBDCA-A793-4D1A-8F3A-535CC50AFFA4}" srcOrd="1" destOrd="0" presId="urn:microsoft.com/office/officeart/2005/8/layout/hList1"/>
    <dgm:cxn modelId="{73504EE5-7F03-4A6C-96C4-BC67351CEABB}" type="presParOf" srcId="{F5A71441-605A-4F22-987D-980EB2359564}" destId="{7CF6FE47-C9D0-4260-8402-EBC77F6CBAF7}" srcOrd="5" destOrd="0" presId="urn:microsoft.com/office/officeart/2005/8/layout/hList1"/>
    <dgm:cxn modelId="{AE2F87F3-BEF2-4612-BD21-71E3BDBE96D5}" type="presParOf" srcId="{F5A71441-605A-4F22-987D-980EB2359564}" destId="{F18382D8-40D3-4C3E-B801-ADBC20BB4653}" srcOrd="6" destOrd="0" presId="urn:microsoft.com/office/officeart/2005/8/layout/hList1"/>
    <dgm:cxn modelId="{D46ED4C1-12C2-4AD3-8EDD-5B3C8BF89C4B}" type="presParOf" srcId="{F18382D8-40D3-4C3E-B801-ADBC20BB4653}" destId="{2EC9A711-5EBD-4A34-88D2-3503D77F708D}" srcOrd="0" destOrd="0" presId="urn:microsoft.com/office/officeart/2005/8/layout/hList1"/>
    <dgm:cxn modelId="{227BE5CA-1723-420B-9D9C-4B91C0B3AB63}" type="presParOf" srcId="{F18382D8-40D3-4C3E-B801-ADBC20BB4653}" destId="{07D96563-42D3-423F-9CC0-91E2E760E6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61B4A-218A-482A-A865-B4E5165FD1DA}">
      <dsp:nvSpPr>
        <dsp:cNvPr id="0" name=""/>
        <dsp:cNvSpPr/>
      </dsp:nvSpPr>
      <dsp:spPr>
        <a:xfrm>
          <a:off x="3008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Staff</a:t>
          </a:r>
          <a:endParaRPr lang="en-US" sz="1500" kern="1200" dirty="0"/>
        </a:p>
      </dsp:txBody>
      <dsp:txXfrm>
        <a:off x="3008" y="1122974"/>
        <a:ext cx="1808819" cy="432000"/>
      </dsp:txXfrm>
    </dsp:sp>
    <dsp:sp modelId="{0C5BFE09-2183-40B4-B31A-7EE59A5C8243}">
      <dsp:nvSpPr>
        <dsp:cNvPr id="0" name=""/>
        <dsp:cNvSpPr/>
      </dsp:nvSpPr>
      <dsp:spPr>
        <a:xfrm>
          <a:off x="3008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Fullname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DoB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Gender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Address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PaymentPerHour</a:t>
          </a:r>
          <a:endParaRPr lang="en-US" sz="1500" kern="1200" dirty="0"/>
        </a:p>
      </dsp:txBody>
      <dsp:txXfrm>
        <a:off x="3008" y="1554974"/>
        <a:ext cx="1808819" cy="1894050"/>
      </dsp:txXfrm>
    </dsp:sp>
    <dsp:sp modelId="{9ADFBA30-C270-465E-94B4-67EA4C185CDB}">
      <dsp:nvSpPr>
        <dsp:cNvPr id="0" name=""/>
        <dsp:cNvSpPr/>
      </dsp:nvSpPr>
      <dsp:spPr>
        <a:xfrm>
          <a:off x="2065062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Department</a:t>
          </a:r>
          <a:endParaRPr lang="en-US" sz="1500" kern="1200" dirty="0"/>
        </a:p>
      </dsp:txBody>
      <dsp:txXfrm>
        <a:off x="2065062" y="1122974"/>
        <a:ext cx="1808819" cy="432000"/>
      </dsp:txXfrm>
    </dsp:sp>
    <dsp:sp modelId="{F618F7F4-0858-4B47-A927-9B9F3EFD372B}">
      <dsp:nvSpPr>
        <dsp:cNvPr id="0" name=""/>
        <dsp:cNvSpPr/>
      </dsp:nvSpPr>
      <dsp:spPr>
        <a:xfrm>
          <a:off x="2065062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DeptName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Head</a:t>
          </a:r>
          <a:endParaRPr lang="en-US" sz="1500" kern="1200" dirty="0"/>
        </a:p>
      </dsp:txBody>
      <dsp:txXfrm>
        <a:off x="2065062" y="1554974"/>
        <a:ext cx="1808819" cy="1894050"/>
      </dsp:txXfrm>
    </dsp:sp>
    <dsp:sp modelId="{D0942DAF-F192-482E-8906-FB640EFE03F7}">
      <dsp:nvSpPr>
        <dsp:cNvPr id="0" name=""/>
        <dsp:cNvSpPr/>
      </dsp:nvSpPr>
      <dsp:spPr>
        <a:xfrm>
          <a:off x="4127117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122974"/>
        <a:ext cx="1808819" cy="432000"/>
      </dsp:txXfrm>
    </dsp:sp>
    <dsp:sp modelId="{D78EBDCA-A793-4D1A-8F3A-535CC50AFFA4}">
      <dsp:nvSpPr>
        <dsp:cNvPr id="0" name=""/>
        <dsp:cNvSpPr/>
      </dsp:nvSpPr>
      <dsp:spPr>
        <a:xfrm>
          <a:off x="4127117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554974"/>
        <a:ext cx="1808819" cy="1894050"/>
      </dsp:txXfrm>
    </dsp:sp>
    <dsp:sp modelId="{2EC9A711-5EBD-4A34-88D2-3503D77F708D}">
      <dsp:nvSpPr>
        <dsp:cNvPr id="0" name=""/>
        <dsp:cNvSpPr/>
      </dsp:nvSpPr>
      <dsp:spPr>
        <a:xfrm>
          <a:off x="6189171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WorkingHour</a:t>
          </a:r>
          <a:endParaRPr lang="en-US" sz="1500" kern="1200" dirty="0"/>
        </a:p>
      </dsp:txBody>
      <dsp:txXfrm>
        <a:off x="6189171" y="1122974"/>
        <a:ext cx="1808819" cy="432000"/>
      </dsp:txXfrm>
    </dsp:sp>
    <dsp:sp modelId="{07D96563-42D3-423F-9CC0-91E2E760E6E3}">
      <dsp:nvSpPr>
        <dsp:cNvPr id="0" name=""/>
        <dsp:cNvSpPr/>
      </dsp:nvSpPr>
      <dsp:spPr>
        <a:xfrm>
          <a:off x="6189171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WHID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WorkingHour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Overtime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6189171" y="1554974"/>
        <a:ext cx="1808819" cy="1894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3/13/2015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12: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</a:t>
            </a:r>
          </a:p>
          <a:p>
            <a:r>
              <a:rPr lang="en-US" dirty="0" smtClean="0"/>
              <a:t>Practice 1:</a:t>
            </a:r>
          </a:p>
          <a:p>
            <a:pPr lvl="1"/>
            <a:r>
              <a:rPr lang="vi-VN" dirty="0" smtClean="0"/>
              <a:t>Tạo bảng</a:t>
            </a:r>
          </a:p>
          <a:p>
            <a:pPr lvl="1"/>
            <a:r>
              <a:rPr lang="vi-VN" dirty="0" smtClean="0"/>
              <a:t>Thực hành truy vấn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</a:p>
          <a:p>
            <a:r>
              <a:rPr lang="en-US" dirty="0" smtClean="0"/>
              <a:t>Right join</a:t>
            </a:r>
          </a:p>
          <a:p>
            <a:r>
              <a:rPr lang="en-US" dirty="0" smtClean="0"/>
              <a:t>Left join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www.w3schools.com/sql/sql_join.asp</a:t>
            </a:r>
          </a:p>
          <a:p>
            <a:pPr marL="114300" indent="0">
              <a:buNone/>
            </a:pPr>
            <a:r>
              <a:rPr lang="en-US" smtClean="0"/>
              <a:t>(15 </a:t>
            </a:r>
            <a:r>
              <a:rPr lang="en-US" dirty="0" err="1" smtClean="0"/>
              <a:t>mins</a:t>
            </a:r>
            <a:r>
              <a:rPr lang="en-US" dirty="0" smtClean="0"/>
              <a:t> for reading)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0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vi-VN" sz="2000" dirty="0">
                <a:latin typeface="Calibri (Body)"/>
              </a:rPr>
              <a:t>các bảng dữ </a:t>
            </a:r>
            <a:r>
              <a:rPr lang="vi-VN" sz="2000" dirty="0" smtClean="0">
                <a:latin typeface="Calibri (Body)"/>
              </a:rPr>
              <a:t>liệu như ở dưới</a:t>
            </a:r>
          </a:p>
          <a:p>
            <a:r>
              <a:rPr lang="vi-VN" sz="2000" dirty="0" smtClean="0">
                <a:latin typeface="Calibri (Body)"/>
              </a:rPr>
              <a:t>Công thức tính lương cơ bản như sau:</a:t>
            </a:r>
          </a:p>
          <a:p>
            <a:pPr lvl="1"/>
            <a:r>
              <a:rPr lang="vi-VN" sz="1800" dirty="0" smtClean="0">
                <a:latin typeface="Calibri (Body)"/>
              </a:rPr>
              <a:t>Salary = WorkingHour * PaymenPerHour + Overtime * 2 * PaymentPerHour</a:t>
            </a:r>
          </a:p>
          <a:p>
            <a:r>
              <a:rPr lang="en-US" sz="2000" dirty="0" err="1" smtClean="0">
                <a:latin typeface="Calibri (Body)"/>
              </a:rPr>
              <a:t>Yêu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cầu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ghi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lại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tất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cả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câu</a:t>
            </a:r>
            <a:r>
              <a:rPr lang="en-US" sz="2000" dirty="0" smtClean="0">
                <a:latin typeface="Calibri (Body)"/>
              </a:rPr>
              <a:t> SQL </a:t>
            </a:r>
            <a:r>
              <a:rPr lang="en-US" sz="2000" dirty="0" err="1" smtClean="0">
                <a:latin typeface="Calibri (Body)"/>
              </a:rPr>
              <a:t>vào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trong</a:t>
            </a:r>
            <a:r>
              <a:rPr lang="en-US" sz="2000" dirty="0" smtClean="0">
                <a:latin typeface="Calibri (Body)"/>
              </a:rPr>
              <a:t> 1 file</a:t>
            </a:r>
            <a:endParaRPr lang="en-US" sz="2000" dirty="0">
              <a:latin typeface="Calibri (Body)"/>
            </a:endParaRP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5872351"/>
              </p:ext>
            </p:extLst>
          </p:nvPr>
        </p:nvGraphicFramePr>
        <p:xfrm>
          <a:off x="228600" y="3200400"/>
          <a:ext cx="8001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5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Practice 1 </a:t>
            </a:r>
            <a:r>
              <a:rPr lang="vi-VN" sz="2800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 (Body)"/>
              </a:rPr>
              <a:t>Tạo bảng</a:t>
            </a:r>
          </a:p>
          <a:p>
            <a:pPr marL="571500" indent="-457200">
              <a:buFont typeface="+mj-lt"/>
              <a:buAutoNum type="arabicPeriod"/>
            </a:pPr>
            <a:r>
              <a:rPr lang="vi-VN" dirty="0" smtClean="0">
                <a:latin typeface="Arial (Body)"/>
              </a:rPr>
              <a:t>INSERT vào CSDL dữ liệu phòng gồm: Kinh doanh, Kỹ thuật, Tài vụ</a:t>
            </a:r>
          </a:p>
          <a:p>
            <a:pPr marL="571500" indent="-457200">
              <a:buFont typeface="+mj-lt"/>
              <a:buAutoNum type="arabicPeriod"/>
            </a:pPr>
            <a:r>
              <a:rPr lang="vi-VN" dirty="0" smtClean="0">
                <a:latin typeface="Arial (Body)"/>
              </a:rPr>
              <a:t>INSERT vào CSDL dữ liệu nhân viên gồm 5 nhân viên mỗi phòng</a:t>
            </a:r>
          </a:p>
          <a:p>
            <a:pPr marL="571500" indent="-457200">
              <a:buFont typeface="+mj-lt"/>
              <a:buAutoNum type="arabicPeriod"/>
            </a:pPr>
            <a:r>
              <a:rPr lang="vi-VN" dirty="0" smtClean="0">
                <a:latin typeface="Arial (Body)"/>
              </a:rPr>
              <a:t>INSERT </a:t>
            </a:r>
            <a:r>
              <a:rPr lang="vi-VN" dirty="0">
                <a:latin typeface="Arial (Body)"/>
              </a:rPr>
              <a:t>vào</a:t>
            </a:r>
            <a:r>
              <a:rPr lang="en-US" dirty="0">
                <a:latin typeface="Arial (Body)"/>
              </a:rPr>
              <a:t> CSDL</a:t>
            </a:r>
            <a:r>
              <a:rPr lang="vi-VN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dữ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liệu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giờ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làm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từng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nhân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viên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tháng</a:t>
            </a:r>
            <a:r>
              <a:rPr lang="en-US" dirty="0">
                <a:latin typeface="Arial (Body)"/>
              </a:rPr>
              <a:t> 1 </a:t>
            </a:r>
            <a:r>
              <a:rPr lang="en-US" dirty="0" err="1">
                <a:latin typeface="Arial (Body)"/>
              </a:rPr>
              <a:t>năm</a:t>
            </a:r>
            <a:r>
              <a:rPr lang="en-US" dirty="0">
                <a:latin typeface="Arial (Body)"/>
              </a:rPr>
              <a:t> 2015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latin typeface="Arial (Body)"/>
              </a:rPr>
              <a:t>INSERT </a:t>
            </a:r>
            <a:r>
              <a:rPr lang="en-US" dirty="0" err="1">
                <a:latin typeface="Arial (Body)"/>
              </a:rPr>
              <a:t>vào</a:t>
            </a:r>
            <a:r>
              <a:rPr lang="en-US" dirty="0">
                <a:latin typeface="Arial (Body)"/>
              </a:rPr>
              <a:t> CSDL </a:t>
            </a:r>
            <a:r>
              <a:rPr lang="en-US" dirty="0" err="1">
                <a:latin typeface="Arial (Body)"/>
              </a:rPr>
              <a:t>dữ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liệu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lương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tương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ứng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tháng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từng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5497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Practice 1 </a:t>
            </a:r>
            <a:r>
              <a:rPr lang="vi-VN" sz="2800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5"/>
            </a:pPr>
            <a:r>
              <a:rPr lang="en-US" dirty="0" err="1" smtClean="0">
                <a:latin typeface="Arial (Body)"/>
              </a:rPr>
              <a:t>Cập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nhật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số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giờ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làm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thêm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làm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tất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Tài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vụ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thành</a:t>
            </a:r>
            <a:r>
              <a:rPr lang="en-US" dirty="0" smtClean="0">
                <a:latin typeface="Arial (Body)"/>
              </a:rPr>
              <a:t> 100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cập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nhật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lại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họ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5"/>
            </a:pPr>
            <a:r>
              <a:rPr lang="en-US" dirty="0" err="1" smtClean="0">
                <a:latin typeface="Arial (Body)"/>
              </a:rPr>
              <a:t>Thay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đổi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Kỹ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thuật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thành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án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chuyển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tất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Kỹ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thuật</a:t>
            </a:r>
            <a:r>
              <a:rPr lang="en-US" dirty="0" smtClean="0">
                <a:latin typeface="Arial (Body)"/>
              </a:rPr>
              <a:t> sang </a:t>
            </a:r>
            <a:r>
              <a:rPr lang="en-US" dirty="0" err="1" smtClean="0">
                <a:latin typeface="Arial (Body)"/>
              </a:rPr>
              <a:t>thành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án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5"/>
            </a:pPr>
            <a:r>
              <a:rPr lang="en-US" dirty="0" err="1" smtClean="0">
                <a:latin typeface="Arial (Body)"/>
              </a:rPr>
              <a:t>Công</a:t>
            </a:r>
            <a:r>
              <a:rPr lang="en-US" dirty="0" smtClean="0">
                <a:latin typeface="Arial (Body)"/>
              </a:rPr>
              <a:t> ty </a:t>
            </a:r>
            <a:r>
              <a:rPr lang="en-US" dirty="0" err="1" smtClean="0">
                <a:latin typeface="Arial (Body)"/>
              </a:rPr>
              <a:t>giải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tán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Kinh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doanh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đồng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thời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chuyển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trưởng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Kinh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doan</a:t>
            </a:r>
            <a:r>
              <a:rPr lang="en-US" dirty="0" smtClean="0">
                <a:latin typeface="Arial (Body)"/>
              </a:rPr>
              <a:t> (Head) </a:t>
            </a:r>
            <a:r>
              <a:rPr lang="en-US" dirty="0" err="1" smtClean="0">
                <a:latin typeface="Arial (Body)"/>
              </a:rPr>
              <a:t>vào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án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ngoài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ra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sẽ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xóa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sổ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hết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tất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cả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các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dữ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liệu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về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phòng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này</a:t>
            </a:r>
            <a:endParaRPr lang="en-US" dirty="0" smtClean="0">
              <a:latin typeface="Arial (Body)"/>
            </a:endParaRPr>
          </a:p>
          <a:p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724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Practice 1 </a:t>
            </a:r>
            <a:r>
              <a:rPr lang="vi-VN" sz="2800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danh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sách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tất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thông</a:t>
            </a:r>
            <a:r>
              <a:rPr lang="en-US" dirty="0" smtClean="0">
                <a:latin typeface="Arial (Body)"/>
              </a:rPr>
              <a:t> tin </a:t>
            </a:r>
            <a:r>
              <a:rPr lang="en-US" dirty="0" err="1" smtClean="0">
                <a:latin typeface="Arial (Body)"/>
              </a:rPr>
              <a:t>cơ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bản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nhân</a:t>
            </a:r>
            <a:r>
              <a:rPr lang="en-US" dirty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án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tổng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số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án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tổng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số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công</a:t>
            </a:r>
            <a:r>
              <a:rPr lang="en-US" dirty="0" smtClean="0">
                <a:latin typeface="Arial (Body)"/>
              </a:rPr>
              <a:t> ty (2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)</a:t>
            </a:r>
          </a:p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danh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sách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gồm</a:t>
            </a:r>
            <a:r>
              <a:rPr lang="en-US" dirty="0" smtClean="0">
                <a:latin typeface="Arial (Body)"/>
              </a:rPr>
              <a:t> 3 </a:t>
            </a:r>
            <a:r>
              <a:rPr lang="en-US" dirty="0" err="1" smtClean="0">
                <a:latin typeface="Arial (Body)"/>
              </a:rPr>
              <a:t>thông</a:t>
            </a:r>
            <a:r>
              <a:rPr lang="en-US" dirty="0" smtClean="0">
                <a:latin typeface="Arial (Body)"/>
              </a:rPr>
              <a:t> tin: </a:t>
            </a:r>
            <a:r>
              <a:rPr lang="en-US" dirty="0" err="1" smtClean="0">
                <a:latin typeface="Arial (Body)"/>
              </a:rPr>
              <a:t>tên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ngày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năm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sinh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mức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tháng</a:t>
            </a:r>
            <a:r>
              <a:rPr lang="en-US" dirty="0" smtClean="0">
                <a:latin typeface="Arial (Body)"/>
              </a:rPr>
              <a:t> 1, 2015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Tài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vụ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theo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thứ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giảm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dần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tiền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nhận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được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tổng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án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 top 3 </a:t>
            </a:r>
            <a:r>
              <a:rPr lang="en-US" dirty="0" err="1" smtClean="0">
                <a:latin typeface="Arial (Body)"/>
              </a:rPr>
              <a:t>người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được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tháng</a:t>
            </a:r>
            <a:r>
              <a:rPr lang="en-US" dirty="0" smtClean="0">
                <a:latin typeface="Arial (Body)"/>
              </a:rPr>
              <a:t> 1 </a:t>
            </a:r>
            <a:r>
              <a:rPr lang="en-US" dirty="0" err="1" smtClean="0">
                <a:latin typeface="Arial (Body)"/>
              </a:rPr>
              <a:t>cao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nhất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công</a:t>
            </a:r>
            <a:r>
              <a:rPr lang="en-US" dirty="0" smtClean="0">
                <a:latin typeface="Arial (Body)"/>
              </a:rPr>
              <a:t> ty, </a:t>
            </a:r>
            <a:r>
              <a:rPr lang="en-US" dirty="0" err="1" smtClean="0">
                <a:latin typeface="Arial (Body)"/>
              </a:rPr>
              <a:t>gồm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>
                <a:latin typeface="Arial (Body)"/>
              </a:rPr>
              <a:t>T</a:t>
            </a:r>
            <a:r>
              <a:rPr lang="en-US" dirty="0" err="1" smtClean="0">
                <a:latin typeface="Arial (Body)"/>
              </a:rPr>
              <a:t>ên</a:t>
            </a:r>
            <a:r>
              <a:rPr lang="en-US" dirty="0" smtClean="0">
                <a:latin typeface="Arial (Body)"/>
              </a:rPr>
              <a:t>, dob, </a:t>
            </a:r>
            <a:r>
              <a:rPr lang="en-US" dirty="0" err="1" smtClean="0">
                <a:latin typeface="Arial (Body)"/>
              </a:rPr>
              <a:t>địa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chỉ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theo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thứ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tự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giảm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dần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 smtClean="0">
                <a:latin typeface="Arial (Body)"/>
              </a:rPr>
              <a:t>tên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tiền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vượt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giờ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tất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được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nhận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vượt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giờ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trong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tháng</a:t>
            </a:r>
            <a:endParaRPr lang="en-US" dirty="0" smtClean="0">
              <a:latin typeface="Arial (Body)"/>
            </a:endParaRPr>
          </a:p>
          <a:p>
            <a:pPr marL="571500" indent="-457200">
              <a:buFont typeface="+mj-lt"/>
              <a:buAutoNum type="arabicPeriod" startAt="8"/>
            </a:pPr>
            <a:r>
              <a:rPr lang="en-US" dirty="0" err="1" smtClean="0">
                <a:latin typeface="Arial (Body)"/>
              </a:rPr>
              <a:t>Hiển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thị</a:t>
            </a:r>
            <a:r>
              <a:rPr lang="en-US" dirty="0" smtClean="0">
                <a:latin typeface="Arial (Body)"/>
              </a:rPr>
              <a:t>: </a:t>
            </a:r>
            <a:r>
              <a:rPr lang="en-US" dirty="0" err="1" smtClean="0">
                <a:latin typeface="Arial (Body)"/>
              </a:rPr>
              <a:t>tên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phòng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của</a:t>
            </a:r>
            <a:r>
              <a:rPr lang="en-US" dirty="0" smtClean="0">
                <a:latin typeface="Arial (Body)"/>
              </a:rPr>
              <a:t>  </a:t>
            </a:r>
            <a:r>
              <a:rPr lang="en-US" dirty="0" err="1" smtClean="0">
                <a:latin typeface="Arial (Body)"/>
              </a:rPr>
              <a:t>tất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nhân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tháng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trên</a:t>
            </a:r>
            <a:r>
              <a:rPr lang="en-US" dirty="0" smtClean="0">
                <a:latin typeface="Arial (Body)"/>
              </a:rPr>
              <a:t> 3tr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dưới</a:t>
            </a:r>
            <a:r>
              <a:rPr lang="en-US" dirty="0" smtClean="0">
                <a:latin typeface="Arial (Body)"/>
              </a:rPr>
              <a:t> 5tr</a:t>
            </a:r>
          </a:p>
          <a:p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60049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SQL,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SELECT, JOIN</a:t>
            </a:r>
          </a:p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2369</TotalTime>
  <Words>456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(Body)</vt:lpstr>
      <vt:lpstr>Calibri</vt:lpstr>
      <vt:lpstr>Calibri (Body)</vt:lpstr>
      <vt:lpstr>Cambria</vt:lpstr>
      <vt:lpstr>Times New Roman</vt:lpstr>
      <vt:lpstr>Adjacency</vt:lpstr>
      <vt:lpstr>Khóa đào tạo Lập trình Web sử dụng PHP</vt:lpstr>
      <vt:lpstr>Day 12: SQL</vt:lpstr>
      <vt:lpstr>JOIN</vt:lpstr>
      <vt:lpstr>Practice 1</vt:lpstr>
      <vt:lpstr>Practice 1 (cont)</vt:lpstr>
      <vt:lpstr>Practice 1 (cont)</vt:lpstr>
      <vt:lpstr>Practice 1 (cont)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213</cp:revision>
  <dcterms:created xsi:type="dcterms:W3CDTF">2014-12-22T07:12:12Z</dcterms:created>
  <dcterms:modified xsi:type="dcterms:W3CDTF">2015-03-13T11:54:27Z</dcterms:modified>
</cp:coreProperties>
</file>