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76" r:id="rId4"/>
    <p:sldId id="277" r:id="rId5"/>
    <p:sldId id="278" r:id="rId6"/>
    <p:sldId id="279" r:id="rId7"/>
    <p:sldId id="281" r:id="rId8"/>
    <p:sldId id="282" r:id="rId9"/>
    <p:sldId id="283" r:id="rId10"/>
    <p:sldId id="285" r:id="rId11"/>
    <p:sldId id="284" r:id="rId12"/>
    <p:sldId id="28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1/28/2015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8458200" cy="2304288"/>
          </a:xfrm>
        </p:spPr>
        <p:txBody>
          <a:bodyPr/>
          <a:lstStyle/>
          <a:p>
            <a:pPr algn="r"/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Khóa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đào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tạo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800" b="1" dirty="0" err="1" smtClean="0"/>
              <a:t>Lập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trình</a:t>
            </a:r>
            <a:r>
              <a:rPr lang="en-US" sz="4800" b="1" dirty="0" smtClean="0"/>
              <a:t> </a:t>
            </a:r>
            <a:r>
              <a:rPr lang="en-US" sz="4800" b="1" dirty="0"/>
              <a:t>W</a:t>
            </a:r>
            <a:r>
              <a:rPr lang="en-US" sz="4800" b="1" dirty="0" smtClean="0"/>
              <a:t>eb </a:t>
            </a:r>
            <a:r>
              <a:rPr lang="en-US" sz="4800" b="1" dirty="0" err="1" smtClean="0"/>
              <a:t>sử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dụng</a:t>
            </a:r>
            <a:r>
              <a:rPr lang="en-US" sz="4800" b="1" dirty="0" smtClean="0"/>
              <a:t> PHP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857249"/>
            <a:ext cx="6172200" cy="1581151"/>
          </a:xfrm>
        </p:spPr>
        <p:txBody>
          <a:bodyPr/>
          <a:lstStyle/>
          <a:p>
            <a:pPr algn="r"/>
            <a:r>
              <a:rPr lang="en-US" sz="3200" b="1" dirty="0" err="1" smtClean="0"/>
              <a:t>Học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viện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Công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nghệ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thông</a:t>
            </a:r>
            <a:r>
              <a:rPr lang="en-US" sz="3200" b="1" dirty="0" smtClean="0">
                <a:solidFill>
                  <a:srgbClr val="C00000"/>
                </a:solidFill>
              </a:rPr>
              <a:t> tin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HanU</a:t>
            </a:r>
            <a:endParaRPr lang="en-US" sz="3200" b="1" dirty="0" smtClean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0"/>
            <a:ext cx="3409950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1600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6 –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Tên</a:t>
            </a:r>
            <a:r>
              <a:rPr lang="en-US" dirty="0" smtClean="0"/>
              <a:t> file: day13_demo6.php</a:t>
            </a:r>
          </a:p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code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file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duplicate </a:t>
            </a:r>
            <a:r>
              <a:rPr lang="en-US" dirty="0" err="1" smtClean="0"/>
              <a:t>từ</a:t>
            </a:r>
            <a:r>
              <a:rPr lang="en-US" smtClean="0"/>
              <a:t> day13_demo5.php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2819400"/>
            <a:ext cx="8001000" cy="403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dirty="0" smtClean="0"/>
              <a:t>$</a:t>
            </a:r>
            <a:r>
              <a:rPr lang="vi-VN" dirty="0"/>
              <a:t>staffList = $conn-&gt;prepare("SELECT staffid, fullname, dob FROM staff");</a:t>
            </a:r>
          </a:p>
          <a:p>
            <a:r>
              <a:rPr lang="vi-VN" dirty="0"/>
              <a:t>		</a:t>
            </a:r>
          </a:p>
          <a:p>
            <a:r>
              <a:rPr lang="vi-VN" dirty="0" smtClean="0"/>
              <a:t>// </a:t>
            </a:r>
            <a:r>
              <a:rPr lang="vi-VN" dirty="0"/>
              <a:t>Dữ liệu sẽ được đưa vào biến staffList</a:t>
            </a:r>
          </a:p>
          <a:p>
            <a:r>
              <a:rPr lang="vi-VN" dirty="0" smtClean="0"/>
              <a:t>$</a:t>
            </a:r>
            <a:r>
              <a:rPr lang="vi-VN" dirty="0"/>
              <a:t>staffList-&gt;execute();</a:t>
            </a:r>
          </a:p>
          <a:p>
            <a:endParaRPr lang="vi-VN" dirty="0"/>
          </a:p>
          <a:p>
            <a:r>
              <a:rPr lang="vi-VN" dirty="0" smtClean="0"/>
              <a:t>// </a:t>
            </a:r>
            <a:r>
              <a:rPr lang="vi-VN" dirty="0"/>
              <a:t>Hiển thị nội dung từng record theo dạng array</a:t>
            </a:r>
          </a:p>
          <a:p>
            <a:r>
              <a:rPr lang="vi-VN" dirty="0" smtClean="0"/>
              <a:t>foreach</a:t>
            </a:r>
            <a:r>
              <a:rPr lang="vi-VN" dirty="0"/>
              <a:t>($staffList as $staff) {</a:t>
            </a:r>
          </a:p>
          <a:p>
            <a:r>
              <a:rPr lang="en-US" dirty="0" smtClean="0"/>
              <a:t>	</a:t>
            </a:r>
            <a:r>
              <a:rPr lang="vi-VN" dirty="0" smtClean="0"/>
              <a:t>echo </a:t>
            </a:r>
            <a:r>
              <a:rPr lang="vi-VN" dirty="0"/>
              <a:t>$staff[0]." ".$staff[1]." ".$staff[2]."&lt;br&gt;";</a:t>
            </a:r>
          </a:p>
          <a:p>
            <a:r>
              <a:rPr lang="vi-VN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841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6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session: </a:t>
            </a:r>
            <a:r>
              <a:rPr lang="en-US" dirty="0" err="1" smtClean="0"/>
              <a:t>thoát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,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endParaRPr lang="en-US" dirty="0" smtClean="0"/>
          </a:p>
          <a:p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MySQLi</a:t>
            </a:r>
            <a:r>
              <a:rPr lang="en-US" dirty="0"/>
              <a:t> OO: $conn-&gt;close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MySQLi</a:t>
            </a:r>
            <a:r>
              <a:rPr lang="en-US" dirty="0"/>
              <a:t> Procedural: </a:t>
            </a:r>
            <a:r>
              <a:rPr lang="en-US" dirty="0" err="1"/>
              <a:t>mysqli_close</a:t>
            </a:r>
            <a:r>
              <a:rPr lang="en-US" dirty="0"/>
              <a:t>($conn); </a:t>
            </a:r>
            <a:endParaRPr lang="en-US" dirty="0" smtClean="0"/>
          </a:p>
          <a:p>
            <a:pPr lvl="1"/>
            <a:r>
              <a:rPr lang="en-US" dirty="0"/>
              <a:t>PDO: $conn = null;</a:t>
            </a:r>
          </a:p>
        </p:txBody>
      </p:sp>
    </p:spTree>
    <p:extLst>
      <p:ext uri="{BB962C8B-B14F-4D97-AF65-F5344CB8AC3E}">
        <p14:creationId xmlns:p14="http://schemas.microsoft.com/office/powerpoint/2010/main" val="254645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13: Connect to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 1 – Day 12</a:t>
            </a:r>
            <a:endParaRPr lang="en-US" dirty="0" smtClean="0"/>
          </a:p>
          <a:p>
            <a:r>
              <a:rPr lang="en-US" dirty="0" smtClean="0"/>
              <a:t>Demo 1 – Connection string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395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1 – Day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CSDL </a:t>
            </a:r>
            <a:r>
              <a:rPr lang="en-US" dirty="0" err="1" smtClean="0"/>
              <a:t>từ</a:t>
            </a:r>
            <a:r>
              <a:rPr lang="en-US" dirty="0" smtClean="0"/>
              <a:t> file </a:t>
            </a:r>
            <a:r>
              <a:rPr lang="en-US" i="1" dirty="0" smtClean="0"/>
              <a:t>day13.sql</a:t>
            </a:r>
          </a:p>
          <a:p>
            <a:r>
              <a:rPr lang="en-US" dirty="0" err="1" smtClean="0"/>
              <a:t>Mở</a:t>
            </a:r>
            <a:r>
              <a:rPr lang="en-US" dirty="0" smtClean="0"/>
              <a:t> file text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1-7 </a:t>
            </a:r>
            <a:r>
              <a:rPr lang="en-US" dirty="0" err="1" smtClean="0"/>
              <a:t>để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endParaRPr lang="en-US" dirty="0" smtClean="0"/>
          </a:p>
          <a:p>
            <a:r>
              <a:rPr lang="en-US" dirty="0" smtClean="0"/>
              <a:t>Copy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SQL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PHPmyadmin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1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CSDL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 smtClean="0"/>
          </a:p>
          <a:p>
            <a:pPr lvl="1"/>
            <a:r>
              <a:rPr lang="en-US" dirty="0" smtClean="0"/>
              <a:t>MySQL service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 lvl="1"/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PDO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MySQLi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851963"/>
              </p:ext>
            </p:extLst>
          </p:nvPr>
        </p:nvGraphicFramePr>
        <p:xfrm>
          <a:off x="533400" y="3124200"/>
          <a:ext cx="73914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MySQLi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thể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dễ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dàng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chuyển</a:t>
                      </a:r>
                      <a:r>
                        <a:rPr lang="en-US" dirty="0" smtClean="0"/>
                        <a:t> sang 12 </a:t>
                      </a:r>
                      <a:r>
                        <a:rPr lang="en-US" dirty="0" err="1" smtClean="0"/>
                        <a:t>loại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CSDL </a:t>
                      </a:r>
                      <a:r>
                        <a:rPr lang="en-US" dirty="0" err="1" smtClean="0"/>
                        <a:t>khác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mà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không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cần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thay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đổi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nhiều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Là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hướng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đối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tượng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Chỉ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phục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vụ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nối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tới</a:t>
                      </a:r>
                      <a:r>
                        <a:rPr lang="en-US" baseline="0" dirty="0" smtClean="0"/>
                        <a:t> MySQL</a:t>
                      </a:r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Là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hướng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đối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tượng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nhưng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hỗ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hướng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thủ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tục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61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 – </a:t>
            </a:r>
            <a:r>
              <a:rPr lang="en-US" dirty="0" err="1" smtClean="0"/>
              <a:t>MySQLi</a:t>
            </a:r>
            <a:r>
              <a:rPr lang="en-US" dirty="0" smtClean="0"/>
              <a:t> 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Tên</a:t>
            </a:r>
            <a:r>
              <a:rPr lang="en-US" dirty="0" smtClean="0"/>
              <a:t> file: day13_demo1.php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209800"/>
            <a:ext cx="76200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	//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MySQLi</a:t>
            </a:r>
            <a:r>
              <a:rPr lang="en-US" dirty="0"/>
              <a:t> Object oriented</a:t>
            </a:r>
          </a:p>
          <a:p>
            <a:r>
              <a:rPr lang="en-US" dirty="0"/>
              <a:t>	$</a:t>
            </a:r>
            <a:r>
              <a:rPr lang="en-US" dirty="0" err="1"/>
              <a:t>servername</a:t>
            </a:r>
            <a:r>
              <a:rPr lang="en-US" dirty="0"/>
              <a:t> = "localhost</a:t>
            </a:r>
            <a:r>
              <a:rPr lang="en-US" dirty="0" smtClean="0"/>
              <a:t>"</a:t>
            </a:r>
            <a:endParaRPr lang="en-US" dirty="0"/>
          </a:p>
          <a:p>
            <a:r>
              <a:rPr lang="en-US" dirty="0"/>
              <a:t>	$username = "admin</a:t>
            </a:r>
            <a:r>
              <a:rPr lang="en-US" dirty="0" smtClean="0"/>
              <a:t>"</a:t>
            </a:r>
            <a:endParaRPr lang="en-US" dirty="0"/>
          </a:p>
          <a:p>
            <a:r>
              <a:rPr lang="en-US" dirty="0"/>
              <a:t>	$password = "admin</a:t>
            </a:r>
            <a:r>
              <a:rPr lang="en-US" dirty="0" smtClean="0"/>
              <a:t>"</a:t>
            </a:r>
            <a:endParaRPr lang="en-US" dirty="0"/>
          </a:p>
          <a:p>
            <a:endParaRPr lang="en-US" dirty="0"/>
          </a:p>
          <a:p>
            <a:r>
              <a:rPr lang="en-US" dirty="0"/>
              <a:t>	//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endParaRPr lang="en-US" dirty="0"/>
          </a:p>
          <a:p>
            <a:r>
              <a:rPr lang="en-US" dirty="0"/>
              <a:t>	$conn = new </a:t>
            </a:r>
            <a:r>
              <a:rPr lang="en-US" dirty="0" err="1"/>
              <a:t>mysqli</a:t>
            </a:r>
            <a:r>
              <a:rPr lang="en-US" dirty="0"/>
              <a:t>($</a:t>
            </a:r>
            <a:r>
              <a:rPr lang="en-US" dirty="0" err="1"/>
              <a:t>servername</a:t>
            </a:r>
            <a:r>
              <a:rPr lang="en-US" dirty="0"/>
              <a:t>, $username, $password);</a:t>
            </a:r>
          </a:p>
          <a:p>
            <a:endParaRPr lang="en-US" dirty="0"/>
          </a:p>
          <a:p>
            <a:r>
              <a:rPr lang="en-US" dirty="0"/>
              <a:t>	//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không</a:t>
            </a:r>
            <a:endParaRPr lang="en-US" dirty="0"/>
          </a:p>
          <a:p>
            <a:r>
              <a:rPr lang="en-US" dirty="0"/>
              <a:t>	if ($conn-&gt;</a:t>
            </a:r>
            <a:r>
              <a:rPr lang="en-US" dirty="0" err="1"/>
              <a:t>connect_error</a:t>
            </a:r>
            <a:r>
              <a:rPr lang="en-US" dirty="0"/>
              <a:t>) {</a:t>
            </a:r>
          </a:p>
          <a:p>
            <a:r>
              <a:rPr lang="en-US" dirty="0"/>
              <a:t>		die("Connection failed: " . $conn-&gt;</a:t>
            </a:r>
            <a:r>
              <a:rPr lang="en-US" dirty="0" err="1"/>
              <a:t>connect_error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else </a:t>
            </a:r>
            <a:r>
              <a:rPr lang="en-US" dirty="0"/>
              <a:t>{</a:t>
            </a:r>
          </a:p>
          <a:p>
            <a:r>
              <a:rPr lang="en-US" dirty="0"/>
              <a:t>		echo "Connected successfully</a:t>
            </a:r>
            <a:r>
              <a:rPr lang="en-US" dirty="0" smtClean="0"/>
              <a:t>"</a:t>
            </a:r>
            <a:endParaRPr lang="en-US" dirty="0"/>
          </a:p>
          <a:p>
            <a:r>
              <a:rPr lang="en-US" dirty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9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 – </a:t>
            </a:r>
            <a:r>
              <a:rPr lang="en-US" dirty="0" err="1" smtClean="0"/>
              <a:t>MySQLi</a:t>
            </a:r>
            <a:r>
              <a:rPr lang="en-US" dirty="0" smtClean="0"/>
              <a:t> 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Tên</a:t>
            </a:r>
            <a:r>
              <a:rPr lang="en-US" dirty="0" smtClean="0"/>
              <a:t> file: day13_demo2.php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209800"/>
            <a:ext cx="76200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	//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MySQLi</a:t>
            </a:r>
            <a:r>
              <a:rPr lang="en-US" dirty="0"/>
              <a:t> Object oriented</a:t>
            </a:r>
          </a:p>
          <a:p>
            <a:r>
              <a:rPr lang="en-US" dirty="0"/>
              <a:t>	$</a:t>
            </a:r>
            <a:r>
              <a:rPr lang="en-US" dirty="0" err="1"/>
              <a:t>servername</a:t>
            </a:r>
            <a:r>
              <a:rPr lang="en-US" dirty="0"/>
              <a:t> = "localhost";</a:t>
            </a:r>
          </a:p>
          <a:p>
            <a:r>
              <a:rPr lang="en-US" dirty="0"/>
              <a:t>	$username = "";</a:t>
            </a:r>
          </a:p>
          <a:p>
            <a:r>
              <a:rPr lang="en-US" dirty="0"/>
              <a:t>	$password = "";</a:t>
            </a:r>
          </a:p>
          <a:p>
            <a:endParaRPr lang="en-US" dirty="0"/>
          </a:p>
          <a:p>
            <a:r>
              <a:rPr lang="en-US" dirty="0"/>
              <a:t>	//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endParaRPr lang="en-US" dirty="0"/>
          </a:p>
          <a:p>
            <a:r>
              <a:rPr lang="en-US" dirty="0"/>
              <a:t>	$conn = new </a:t>
            </a:r>
            <a:r>
              <a:rPr lang="en-US" dirty="0" err="1"/>
              <a:t>mysqli</a:t>
            </a:r>
            <a:r>
              <a:rPr lang="en-US" dirty="0"/>
              <a:t>($</a:t>
            </a:r>
            <a:r>
              <a:rPr lang="en-US" dirty="0" err="1"/>
              <a:t>servername</a:t>
            </a:r>
            <a:r>
              <a:rPr lang="en-US" dirty="0"/>
              <a:t>, $username, $password);</a:t>
            </a:r>
          </a:p>
          <a:p>
            <a:endParaRPr lang="en-US" dirty="0"/>
          </a:p>
          <a:p>
            <a:r>
              <a:rPr lang="en-US" dirty="0"/>
              <a:t>	//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không</a:t>
            </a:r>
            <a:endParaRPr lang="en-US" dirty="0"/>
          </a:p>
          <a:p>
            <a:r>
              <a:rPr lang="en-US" dirty="0"/>
              <a:t>	if ($conn-&gt;</a:t>
            </a:r>
            <a:r>
              <a:rPr lang="en-US" dirty="0" err="1"/>
              <a:t>connect_error</a:t>
            </a:r>
            <a:r>
              <a:rPr lang="en-US" dirty="0"/>
              <a:t>) {</a:t>
            </a:r>
          </a:p>
          <a:p>
            <a:r>
              <a:rPr lang="en-US" dirty="0"/>
              <a:t>		die("Connection failed: " . $conn-&gt;</a:t>
            </a:r>
            <a:r>
              <a:rPr lang="en-US" dirty="0" err="1"/>
              <a:t>connect_error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echo "Connected successfully";</a:t>
            </a:r>
          </a:p>
          <a:p>
            <a:r>
              <a:rPr lang="en-US" dirty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30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 – </a:t>
            </a:r>
            <a:r>
              <a:rPr lang="en-US" dirty="0" err="1" smtClean="0"/>
              <a:t>MySQLi</a:t>
            </a:r>
            <a:r>
              <a:rPr lang="en-US" dirty="0" smtClean="0"/>
              <a:t> 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Tên</a:t>
            </a:r>
            <a:r>
              <a:rPr lang="en-US" dirty="0" smtClean="0"/>
              <a:t> file: day13_demo3.php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209800"/>
            <a:ext cx="76200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	//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MySQLi</a:t>
            </a:r>
            <a:r>
              <a:rPr lang="en-US" dirty="0"/>
              <a:t> Procedural</a:t>
            </a:r>
          </a:p>
          <a:p>
            <a:r>
              <a:rPr lang="en-US" dirty="0"/>
              <a:t>	$</a:t>
            </a:r>
            <a:r>
              <a:rPr lang="en-US" dirty="0" err="1"/>
              <a:t>servername</a:t>
            </a:r>
            <a:r>
              <a:rPr lang="en-US" dirty="0"/>
              <a:t> = "localhost";</a:t>
            </a:r>
          </a:p>
          <a:p>
            <a:r>
              <a:rPr lang="en-US" dirty="0"/>
              <a:t>	$username = "username";</a:t>
            </a:r>
          </a:p>
          <a:p>
            <a:r>
              <a:rPr lang="en-US" dirty="0"/>
              <a:t>	$password = "password";</a:t>
            </a:r>
          </a:p>
          <a:p>
            <a:endParaRPr lang="en-US" dirty="0"/>
          </a:p>
          <a:p>
            <a:r>
              <a:rPr lang="en-US" dirty="0"/>
              <a:t>	//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endParaRPr lang="en-US" dirty="0"/>
          </a:p>
          <a:p>
            <a:r>
              <a:rPr lang="en-US" dirty="0"/>
              <a:t>	$conn = </a:t>
            </a:r>
            <a:r>
              <a:rPr lang="en-US" dirty="0" err="1"/>
              <a:t>mysqli_connect</a:t>
            </a:r>
            <a:r>
              <a:rPr lang="en-US" dirty="0"/>
              <a:t>($</a:t>
            </a:r>
            <a:r>
              <a:rPr lang="en-US" dirty="0" err="1"/>
              <a:t>servername</a:t>
            </a:r>
            <a:r>
              <a:rPr lang="en-US" dirty="0"/>
              <a:t>, $username, $password);</a:t>
            </a:r>
          </a:p>
          <a:p>
            <a:endParaRPr lang="en-US" dirty="0"/>
          </a:p>
          <a:p>
            <a:r>
              <a:rPr lang="en-US" dirty="0"/>
              <a:t>	//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không</a:t>
            </a:r>
            <a:endParaRPr lang="en-US" dirty="0"/>
          </a:p>
          <a:p>
            <a:r>
              <a:rPr lang="en-US" dirty="0"/>
              <a:t>	if (!$conn) {</a:t>
            </a:r>
          </a:p>
          <a:p>
            <a:r>
              <a:rPr lang="en-US" dirty="0"/>
              <a:t>		die("Connection failed: " . </a:t>
            </a:r>
            <a:r>
              <a:rPr lang="en-US" dirty="0" err="1"/>
              <a:t>mysqli_connect_error</a:t>
            </a:r>
            <a:r>
              <a:rPr lang="en-US" dirty="0"/>
              <a:t>());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echo "Connected successfully";</a:t>
            </a:r>
          </a:p>
          <a:p>
            <a:r>
              <a:rPr lang="en-US" dirty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49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4 – PDO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Tên</a:t>
            </a:r>
            <a:r>
              <a:rPr lang="en-US" dirty="0" smtClean="0"/>
              <a:t> file: day13_demo4.php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	//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PDO</a:t>
            </a:r>
          </a:p>
          <a:p>
            <a:r>
              <a:rPr lang="en-US" dirty="0"/>
              <a:t>	$</a:t>
            </a:r>
            <a:r>
              <a:rPr lang="en-US" dirty="0" err="1"/>
              <a:t>servername</a:t>
            </a:r>
            <a:r>
              <a:rPr lang="en-US" dirty="0"/>
              <a:t> = "localhost";</a:t>
            </a:r>
          </a:p>
          <a:p>
            <a:r>
              <a:rPr lang="en-US" dirty="0"/>
              <a:t>	$username = "";</a:t>
            </a:r>
          </a:p>
          <a:p>
            <a:r>
              <a:rPr lang="en-US" dirty="0"/>
              <a:t>	$password = "";</a:t>
            </a:r>
          </a:p>
          <a:p>
            <a:endParaRPr lang="en-US" dirty="0"/>
          </a:p>
          <a:p>
            <a:r>
              <a:rPr lang="en-US" dirty="0"/>
              <a:t>	try {</a:t>
            </a:r>
          </a:p>
          <a:p>
            <a:r>
              <a:rPr lang="en-US" dirty="0"/>
              <a:t>		$conn = new PDO("</a:t>
            </a:r>
            <a:r>
              <a:rPr lang="en-US" dirty="0" err="1"/>
              <a:t>mysql:host</a:t>
            </a:r>
            <a:r>
              <a:rPr lang="en-US" dirty="0"/>
              <a:t>=$</a:t>
            </a:r>
            <a:r>
              <a:rPr lang="en-US" dirty="0" err="1"/>
              <a:t>servername;dbname</a:t>
            </a:r>
            <a:r>
              <a:rPr lang="en-US" dirty="0"/>
              <a:t>=day13", $username, $password);</a:t>
            </a:r>
          </a:p>
          <a:p>
            <a:r>
              <a:rPr lang="en-US" dirty="0"/>
              <a:t>		//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r>
              <a:rPr lang="en-US" dirty="0"/>
              <a:t>		$conn-&gt;</a:t>
            </a:r>
            <a:r>
              <a:rPr lang="en-US" dirty="0" err="1"/>
              <a:t>setAttribute</a:t>
            </a:r>
            <a:r>
              <a:rPr lang="en-US" dirty="0"/>
              <a:t>(PDO::ATTR_ERRMODE, PDO::ERRMODE_EXCEPTION);</a:t>
            </a:r>
          </a:p>
          <a:p>
            <a:r>
              <a:rPr lang="en-US" dirty="0"/>
              <a:t>		echo "Connected successfully";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	catch(</a:t>
            </a:r>
            <a:r>
              <a:rPr lang="en-US" dirty="0" err="1"/>
              <a:t>PDOException</a:t>
            </a:r>
            <a:r>
              <a:rPr lang="en-US" dirty="0"/>
              <a:t> $e) {</a:t>
            </a:r>
          </a:p>
          <a:p>
            <a:r>
              <a:rPr lang="en-US" dirty="0"/>
              <a:t>		echo "Connection failed: " . $e-&gt;</a:t>
            </a:r>
            <a:r>
              <a:rPr lang="en-US" dirty="0" err="1"/>
              <a:t>getMessage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?&gt;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79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5 – PDO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Tên</a:t>
            </a:r>
            <a:r>
              <a:rPr lang="en-US" dirty="0" smtClean="0"/>
              <a:t> file: day13_demo5.php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	//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PDO</a:t>
            </a:r>
          </a:p>
          <a:p>
            <a:r>
              <a:rPr lang="en-US" dirty="0"/>
              <a:t>	$</a:t>
            </a:r>
            <a:r>
              <a:rPr lang="en-US" dirty="0" err="1"/>
              <a:t>servername</a:t>
            </a:r>
            <a:r>
              <a:rPr lang="en-US" dirty="0"/>
              <a:t> = "localhost";</a:t>
            </a:r>
          </a:p>
          <a:p>
            <a:r>
              <a:rPr lang="en-US" dirty="0"/>
              <a:t>	$username = </a:t>
            </a:r>
            <a:r>
              <a:rPr lang="en-US" dirty="0" smtClean="0"/>
              <a:t>“root";</a:t>
            </a:r>
            <a:endParaRPr lang="en-US" dirty="0"/>
          </a:p>
          <a:p>
            <a:r>
              <a:rPr lang="en-US" dirty="0"/>
              <a:t>	$password = "";</a:t>
            </a:r>
          </a:p>
          <a:p>
            <a:endParaRPr lang="en-US" dirty="0"/>
          </a:p>
          <a:p>
            <a:r>
              <a:rPr lang="en-US" dirty="0"/>
              <a:t>	try {</a:t>
            </a:r>
          </a:p>
          <a:p>
            <a:r>
              <a:rPr lang="en-US" dirty="0"/>
              <a:t>		$conn = new PDO("</a:t>
            </a:r>
            <a:r>
              <a:rPr lang="en-US" dirty="0" err="1"/>
              <a:t>mysql:host</a:t>
            </a:r>
            <a:r>
              <a:rPr lang="en-US" dirty="0"/>
              <a:t>=$</a:t>
            </a:r>
            <a:r>
              <a:rPr lang="en-US" dirty="0" err="1"/>
              <a:t>servername;dbname</a:t>
            </a:r>
            <a:r>
              <a:rPr lang="en-US" dirty="0"/>
              <a:t>=day13", $username, $password);</a:t>
            </a:r>
          </a:p>
          <a:p>
            <a:r>
              <a:rPr lang="en-US" dirty="0"/>
              <a:t>		//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r>
              <a:rPr lang="en-US" dirty="0"/>
              <a:t>		$conn-&gt;</a:t>
            </a:r>
            <a:r>
              <a:rPr lang="en-US" dirty="0" err="1"/>
              <a:t>setAttribute</a:t>
            </a:r>
            <a:r>
              <a:rPr lang="en-US" dirty="0"/>
              <a:t>(PDO::ATTR_ERRMODE, PDO::ERRMODE_EXCEPTION);</a:t>
            </a:r>
          </a:p>
          <a:p>
            <a:r>
              <a:rPr lang="en-US" dirty="0"/>
              <a:t>		echo "Connected successfully";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	catch(</a:t>
            </a:r>
            <a:r>
              <a:rPr lang="en-US" dirty="0" err="1"/>
              <a:t>PDOException</a:t>
            </a:r>
            <a:r>
              <a:rPr lang="en-US" dirty="0"/>
              <a:t> $e) {</a:t>
            </a:r>
          </a:p>
          <a:p>
            <a:r>
              <a:rPr lang="en-US" dirty="0"/>
              <a:t>		echo "Connection failed: " . $e-&gt;</a:t>
            </a:r>
            <a:r>
              <a:rPr lang="en-US" dirty="0" err="1"/>
              <a:t>getMessage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?&gt;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981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2519</TotalTime>
  <Words>261</Words>
  <Application>Microsoft Office PowerPoint</Application>
  <PresentationFormat>On-screen Show (4:3)</PresentationFormat>
  <Paragraphs>129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</vt:lpstr>
      <vt:lpstr>Adjacency</vt:lpstr>
      <vt:lpstr>Khóa đào tạo Lập trình Web sử dụng PHP</vt:lpstr>
      <vt:lpstr>Day 13: Connect to SQL</vt:lpstr>
      <vt:lpstr>Practice 1 – Day 12</vt:lpstr>
      <vt:lpstr>Kết nối CSDL</vt:lpstr>
      <vt:lpstr>Demo 1 – MySQLi OO</vt:lpstr>
      <vt:lpstr>Demo 2 – MySQLi OO</vt:lpstr>
      <vt:lpstr>Demo 3 – MySQLi OO</vt:lpstr>
      <vt:lpstr>Demo 4 – PDO</vt:lpstr>
      <vt:lpstr>Demo 5 – PDO</vt:lpstr>
      <vt:lpstr>Demo 6 – Hiển thị dữ liệu</vt:lpstr>
      <vt:lpstr>PowerPoint Presentation</vt:lpstr>
      <vt:lpstr>Dừng kết nối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Windows User</cp:lastModifiedBy>
  <cp:revision>231</cp:revision>
  <dcterms:created xsi:type="dcterms:W3CDTF">2014-12-22T07:12:12Z</dcterms:created>
  <dcterms:modified xsi:type="dcterms:W3CDTF">2015-01-28T10:19:38Z</dcterms:modified>
</cp:coreProperties>
</file>