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88" r:id="rId4"/>
    <p:sldId id="289" r:id="rId5"/>
    <p:sldId id="290" r:id="rId6"/>
    <p:sldId id="295" r:id="rId7"/>
    <p:sldId id="292" r:id="rId8"/>
    <p:sldId id="293" r:id="rId9"/>
    <p:sldId id="294" r:id="rId10"/>
    <p:sldId id="286" r:id="rId11"/>
    <p:sldId id="287" r:id="rId12"/>
    <p:sldId id="276" r:id="rId13"/>
    <p:sldId id="29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ADD44-9972-4A9A-A11A-F9B416C83EF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B8DEAC-78EA-4D86-8948-056AFFB04442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533F7FB6-0FB3-4016-A9D2-3689E3E961C1}" type="parTrans" cxnId="{6FF72764-A5E3-47BD-A497-2AF74DF1AD92}">
      <dgm:prSet/>
      <dgm:spPr/>
      <dgm:t>
        <a:bodyPr/>
        <a:lstStyle/>
        <a:p>
          <a:endParaRPr lang="en-US"/>
        </a:p>
      </dgm:t>
    </dgm:pt>
    <dgm:pt modelId="{5F88FA49-77B1-4BF3-B147-4C00AF444844}" type="sibTrans" cxnId="{6FF72764-A5E3-47BD-A497-2AF74DF1AD92}">
      <dgm:prSet/>
      <dgm:spPr/>
      <dgm:t>
        <a:bodyPr/>
        <a:lstStyle/>
        <a:p>
          <a:endParaRPr lang="en-US"/>
        </a:p>
      </dgm:t>
    </dgm:pt>
    <dgm:pt modelId="{37F1647C-F056-4584-92C5-42F85634DD47}">
      <dgm:prSet phldrT="[Text]"/>
      <dgm:spPr/>
      <dgm:t>
        <a:bodyPr/>
        <a:lstStyle/>
        <a:p>
          <a:r>
            <a:rPr lang="en-US" dirty="0" smtClean="0"/>
            <a:t>Username</a:t>
          </a:r>
          <a:endParaRPr lang="en-US" dirty="0"/>
        </a:p>
      </dgm:t>
    </dgm:pt>
    <dgm:pt modelId="{3A1545C4-7C94-484D-930A-2436C0245D21}" type="parTrans" cxnId="{597AD1F6-9070-446A-80EC-449FC8222110}">
      <dgm:prSet/>
      <dgm:spPr/>
      <dgm:t>
        <a:bodyPr/>
        <a:lstStyle/>
        <a:p>
          <a:endParaRPr lang="en-US"/>
        </a:p>
      </dgm:t>
    </dgm:pt>
    <dgm:pt modelId="{9DD2A748-30EC-4090-9395-C82E5FD97CA6}" type="sibTrans" cxnId="{597AD1F6-9070-446A-80EC-449FC8222110}">
      <dgm:prSet/>
      <dgm:spPr/>
      <dgm:t>
        <a:bodyPr/>
        <a:lstStyle/>
        <a:p>
          <a:endParaRPr lang="en-US"/>
        </a:p>
      </dgm:t>
    </dgm:pt>
    <dgm:pt modelId="{BC96590E-EF3A-4D45-A933-892D05D07394}">
      <dgm:prSet phldrT="[Text]"/>
      <dgm:spPr/>
      <dgm:t>
        <a:bodyPr/>
        <a:lstStyle/>
        <a:p>
          <a:r>
            <a:rPr lang="en-US" dirty="0" smtClean="0"/>
            <a:t>Password</a:t>
          </a:r>
          <a:endParaRPr lang="en-US" dirty="0"/>
        </a:p>
      </dgm:t>
    </dgm:pt>
    <dgm:pt modelId="{C1B389F1-F495-41B6-89E9-BF3BF65E87BA}" type="parTrans" cxnId="{36C1E4B1-D87F-4CB8-BF01-54EC4C610634}">
      <dgm:prSet/>
      <dgm:spPr/>
      <dgm:t>
        <a:bodyPr/>
        <a:lstStyle/>
        <a:p>
          <a:endParaRPr lang="en-US"/>
        </a:p>
      </dgm:t>
    </dgm:pt>
    <dgm:pt modelId="{B0F28DD2-9972-4D10-9918-74EB37A0D6F7}" type="sibTrans" cxnId="{36C1E4B1-D87F-4CB8-BF01-54EC4C610634}">
      <dgm:prSet/>
      <dgm:spPr/>
      <dgm:t>
        <a:bodyPr/>
        <a:lstStyle/>
        <a:p>
          <a:endParaRPr lang="en-US"/>
        </a:p>
      </dgm:t>
    </dgm:pt>
    <dgm:pt modelId="{476FB1B0-B3F6-457A-B40F-C92B05BC6454}">
      <dgm:prSet phldrT="[Text]"/>
      <dgm:spPr/>
      <dgm:t>
        <a:bodyPr/>
        <a:lstStyle/>
        <a:p>
          <a:r>
            <a:rPr lang="en-US" dirty="0" err="1" smtClean="0"/>
            <a:t>UserProfile</a:t>
          </a:r>
          <a:endParaRPr lang="en-US" dirty="0"/>
        </a:p>
      </dgm:t>
    </dgm:pt>
    <dgm:pt modelId="{094F5E07-7586-45C1-A0A2-3466F56B7C76}" type="parTrans" cxnId="{0B86DF2C-1E41-4BF8-8388-8304174A0E93}">
      <dgm:prSet/>
      <dgm:spPr/>
      <dgm:t>
        <a:bodyPr/>
        <a:lstStyle/>
        <a:p>
          <a:endParaRPr lang="en-US"/>
        </a:p>
      </dgm:t>
    </dgm:pt>
    <dgm:pt modelId="{AF7CAD6E-3371-45E0-B2EC-D14EC63AAE70}" type="sibTrans" cxnId="{0B86DF2C-1E41-4BF8-8388-8304174A0E93}">
      <dgm:prSet/>
      <dgm:spPr/>
      <dgm:t>
        <a:bodyPr/>
        <a:lstStyle/>
        <a:p>
          <a:endParaRPr lang="en-US"/>
        </a:p>
      </dgm:t>
    </dgm:pt>
    <dgm:pt modelId="{0B0207B0-7E57-44B7-ADAC-A41CBBA2B257}">
      <dgm:prSet phldrT="[Text]"/>
      <dgm:spPr/>
      <dgm:t>
        <a:bodyPr/>
        <a:lstStyle/>
        <a:p>
          <a:r>
            <a:rPr lang="en-US" dirty="0" smtClean="0"/>
            <a:t>Avatar</a:t>
          </a:r>
          <a:endParaRPr lang="en-US" dirty="0"/>
        </a:p>
      </dgm:t>
    </dgm:pt>
    <dgm:pt modelId="{27A92043-14CF-45B6-B52B-79A1D1BFD03D}" type="parTrans" cxnId="{2D2C3A46-82AA-41B1-A877-103C2CCA0765}">
      <dgm:prSet/>
      <dgm:spPr/>
      <dgm:t>
        <a:bodyPr/>
        <a:lstStyle/>
        <a:p>
          <a:endParaRPr lang="en-US"/>
        </a:p>
      </dgm:t>
    </dgm:pt>
    <dgm:pt modelId="{D31C9C4E-C80C-48AF-AEC7-2FE886DE3A5B}" type="sibTrans" cxnId="{2D2C3A46-82AA-41B1-A877-103C2CCA0765}">
      <dgm:prSet/>
      <dgm:spPr/>
      <dgm:t>
        <a:bodyPr/>
        <a:lstStyle/>
        <a:p>
          <a:endParaRPr lang="en-US"/>
        </a:p>
      </dgm:t>
    </dgm:pt>
    <dgm:pt modelId="{F7ABDB74-CA37-42C3-A80C-1D2F84AB0E44}">
      <dgm:prSet phldrT="[Text]"/>
      <dgm:spPr/>
      <dgm:t>
        <a:bodyPr/>
        <a:lstStyle/>
        <a:p>
          <a:r>
            <a:rPr lang="en-US" dirty="0" err="1" smtClean="0"/>
            <a:t>Fullname</a:t>
          </a:r>
          <a:endParaRPr lang="en-US" dirty="0"/>
        </a:p>
      </dgm:t>
    </dgm:pt>
    <dgm:pt modelId="{3D6471A3-DD98-4BAE-8F9D-BF255B1094C9}" type="parTrans" cxnId="{9B5B748C-CD86-417E-877F-B0D3603B6B0A}">
      <dgm:prSet/>
      <dgm:spPr/>
      <dgm:t>
        <a:bodyPr/>
        <a:lstStyle/>
        <a:p>
          <a:endParaRPr lang="en-US"/>
        </a:p>
      </dgm:t>
    </dgm:pt>
    <dgm:pt modelId="{A59C22B2-F203-4C50-9DE1-83B912445D3F}" type="sibTrans" cxnId="{9B5B748C-CD86-417E-877F-B0D3603B6B0A}">
      <dgm:prSet/>
      <dgm:spPr/>
      <dgm:t>
        <a:bodyPr/>
        <a:lstStyle/>
        <a:p>
          <a:endParaRPr lang="en-US"/>
        </a:p>
      </dgm:t>
    </dgm:pt>
    <dgm:pt modelId="{B10917D9-CD30-4C4B-A0DE-49401FD06591}">
      <dgm:prSet phldrT="[Text]"/>
      <dgm:spPr/>
      <dgm:t>
        <a:bodyPr/>
        <a:lstStyle/>
        <a:p>
          <a:r>
            <a:rPr lang="en-US" dirty="0" smtClean="0"/>
            <a:t>Photo</a:t>
          </a:r>
          <a:endParaRPr lang="en-US" dirty="0"/>
        </a:p>
      </dgm:t>
    </dgm:pt>
    <dgm:pt modelId="{9AF98936-B691-4F0D-A9DB-33401BFCCFFF}" type="parTrans" cxnId="{66E9DFE3-54E0-478F-AF40-334C2D4DEB08}">
      <dgm:prSet/>
      <dgm:spPr/>
      <dgm:t>
        <a:bodyPr/>
        <a:lstStyle/>
        <a:p>
          <a:endParaRPr lang="en-US"/>
        </a:p>
      </dgm:t>
    </dgm:pt>
    <dgm:pt modelId="{40081AE0-0807-43DB-85B2-40EC95536CA6}" type="sibTrans" cxnId="{66E9DFE3-54E0-478F-AF40-334C2D4DEB08}">
      <dgm:prSet/>
      <dgm:spPr/>
      <dgm:t>
        <a:bodyPr/>
        <a:lstStyle/>
        <a:p>
          <a:endParaRPr lang="en-US"/>
        </a:p>
      </dgm:t>
    </dgm:pt>
    <dgm:pt modelId="{DB8ED453-DBA3-4FE0-BE3A-5079533E1E9B}">
      <dgm:prSet phldrT="[Text]"/>
      <dgm:spPr/>
      <dgm:t>
        <a:bodyPr/>
        <a:lstStyle/>
        <a:p>
          <a:r>
            <a:rPr lang="en-US" dirty="0" smtClean="0"/>
            <a:t>Username</a:t>
          </a:r>
          <a:endParaRPr lang="en-US" dirty="0"/>
        </a:p>
      </dgm:t>
    </dgm:pt>
    <dgm:pt modelId="{BBF34A5C-7128-40CE-96FF-B98DE1AA9CF8}" type="parTrans" cxnId="{326D1068-CD42-48DE-B392-B1F55F18784C}">
      <dgm:prSet/>
      <dgm:spPr/>
      <dgm:t>
        <a:bodyPr/>
        <a:lstStyle/>
        <a:p>
          <a:endParaRPr lang="en-US"/>
        </a:p>
      </dgm:t>
    </dgm:pt>
    <dgm:pt modelId="{9E31DAD2-A0F6-40A3-9E54-D25164D1DBE6}" type="sibTrans" cxnId="{326D1068-CD42-48DE-B392-B1F55F18784C}">
      <dgm:prSet/>
      <dgm:spPr/>
      <dgm:t>
        <a:bodyPr/>
        <a:lstStyle/>
        <a:p>
          <a:endParaRPr lang="en-US"/>
        </a:p>
      </dgm:t>
    </dgm:pt>
    <dgm:pt modelId="{8DDF050A-D158-427B-BF8A-8280F9627284}">
      <dgm:prSet phldrT="[Text]"/>
      <dgm:spPr/>
      <dgm:t>
        <a:bodyPr/>
        <a:lstStyle/>
        <a:p>
          <a:r>
            <a:rPr lang="en-US" dirty="0" err="1" smtClean="0"/>
            <a:t>PhotoURL</a:t>
          </a:r>
          <a:endParaRPr lang="en-US" dirty="0"/>
        </a:p>
      </dgm:t>
    </dgm:pt>
    <dgm:pt modelId="{DCBFF7BE-1716-4022-B0DE-0DA8F08B051D}" type="parTrans" cxnId="{547EB23A-F859-4143-A522-8C6B0A89913E}">
      <dgm:prSet/>
      <dgm:spPr/>
      <dgm:t>
        <a:bodyPr/>
        <a:lstStyle/>
        <a:p>
          <a:endParaRPr lang="en-US"/>
        </a:p>
      </dgm:t>
    </dgm:pt>
    <dgm:pt modelId="{DA220D22-B1A2-4866-9131-BA8903837BAB}" type="sibTrans" cxnId="{547EB23A-F859-4143-A522-8C6B0A89913E}">
      <dgm:prSet/>
      <dgm:spPr/>
      <dgm:t>
        <a:bodyPr/>
        <a:lstStyle/>
        <a:p>
          <a:endParaRPr lang="en-US"/>
        </a:p>
      </dgm:t>
    </dgm:pt>
    <dgm:pt modelId="{64F0C31C-77D4-4B2F-B686-D321BDC3B1B7}">
      <dgm:prSet phldrT="[Text]"/>
      <dgm:spPr/>
      <dgm:t>
        <a:bodyPr/>
        <a:lstStyle/>
        <a:p>
          <a:r>
            <a:rPr lang="en-US" dirty="0" err="1" smtClean="0"/>
            <a:t>Lastlogin</a:t>
          </a:r>
          <a:endParaRPr lang="en-US" dirty="0"/>
        </a:p>
      </dgm:t>
    </dgm:pt>
    <dgm:pt modelId="{A4B5A21F-5884-454B-848D-D53D599E4600}" type="parTrans" cxnId="{76A9259D-FE02-4BB4-B889-7ED19A57F980}">
      <dgm:prSet/>
      <dgm:spPr/>
    </dgm:pt>
    <dgm:pt modelId="{F051B381-2B8E-40A6-A43A-A7E36CAD6FBF}" type="sibTrans" cxnId="{76A9259D-FE02-4BB4-B889-7ED19A57F980}">
      <dgm:prSet/>
      <dgm:spPr/>
    </dgm:pt>
    <dgm:pt modelId="{1AB13905-DF9E-4C14-8876-C12E9E9EAD7D}">
      <dgm:prSet phldrT="[Text]"/>
      <dgm:spPr/>
      <dgm:t>
        <a:bodyPr/>
        <a:lstStyle/>
        <a:p>
          <a:r>
            <a:rPr lang="en-US" dirty="0" err="1" smtClean="0"/>
            <a:t>DeleteFlag</a:t>
          </a:r>
          <a:endParaRPr lang="en-US" dirty="0"/>
        </a:p>
      </dgm:t>
    </dgm:pt>
    <dgm:pt modelId="{E539BE5F-4FAE-4B79-AB2E-40009D5779D4}" type="parTrans" cxnId="{02DC9E43-E550-47E9-AAAB-F47CF25D650B}">
      <dgm:prSet/>
      <dgm:spPr/>
    </dgm:pt>
    <dgm:pt modelId="{62410596-EDA8-4DB1-8B79-5821411C89DE}" type="sibTrans" cxnId="{02DC9E43-E550-47E9-AAAB-F47CF25D650B}">
      <dgm:prSet/>
      <dgm:spPr/>
    </dgm:pt>
    <dgm:pt modelId="{EDA93C22-523A-431E-994A-054BF0492665}">
      <dgm:prSet phldrT="[Text]"/>
      <dgm:spPr/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FA2302D5-0A79-4021-8EB4-2450E63B64AF}" type="parTrans" cxnId="{8C807B24-736D-48AD-BEA1-E336C808C1E7}">
      <dgm:prSet/>
      <dgm:spPr/>
    </dgm:pt>
    <dgm:pt modelId="{6A75F7A2-4857-4524-827A-DBA565A9E419}" type="sibTrans" cxnId="{8C807B24-736D-48AD-BEA1-E336C808C1E7}">
      <dgm:prSet/>
      <dgm:spPr/>
    </dgm:pt>
    <dgm:pt modelId="{EDDFCE96-839E-458A-9E59-A3BD8152667E}">
      <dgm:prSet phldrT="[Text]"/>
      <dgm:spPr/>
      <dgm:t>
        <a:bodyPr/>
        <a:lstStyle/>
        <a:p>
          <a:r>
            <a:rPr lang="en-US" dirty="0" smtClean="0"/>
            <a:t>Username</a:t>
          </a:r>
          <a:endParaRPr lang="en-US" dirty="0"/>
        </a:p>
      </dgm:t>
    </dgm:pt>
    <dgm:pt modelId="{48932BD2-B5F8-47E7-81B9-C761B032545D}" type="parTrans" cxnId="{BC0567B9-E51D-472D-B33D-474D747B863A}">
      <dgm:prSet/>
      <dgm:spPr/>
    </dgm:pt>
    <dgm:pt modelId="{2538D778-283D-44F2-B649-30035B02496E}" type="sibTrans" cxnId="{BC0567B9-E51D-472D-B33D-474D747B863A}">
      <dgm:prSet/>
      <dgm:spPr/>
    </dgm:pt>
    <dgm:pt modelId="{50527A9E-500A-4E26-B1A6-E49C783CA190}">
      <dgm:prSet phldrT="[Text]"/>
      <dgm:spPr/>
      <dgm:t>
        <a:bodyPr/>
        <a:lstStyle/>
        <a:p>
          <a:r>
            <a:rPr lang="en-US" dirty="0" err="1" smtClean="0"/>
            <a:t>DoB</a:t>
          </a:r>
          <a:endParaRPr lang="en-US" dirty="0"/>
        </a:p>
      </dgm:t>
    </dgm:pt>
    <dgm:pt modelId="{4119806D-3681-4B38-89E5-DB35183BCDC5}" type="parTrans" cxnId="{F1904C37-E6F6-421B-A87F-B6D45210C2FB}">
      <dgm:prSet/>
      <dgm:spPr/>
    </dgm:pt>
    <dgm:pt modelId="{8740843E-8350-4A27-823E-362B88D41062}" type="sibTrans" cxnId="{F1904C37-E6F6-421B-A87F-B6D45210C2FB}">
      <dgm:prSet/>
      <dgm:spPr/>
    </dgm:pt>
    <dgm:pt modelId="{06FD8542-60BD-4A1B-9841-41891FBC9C4B}">
      <dgm:prSet phldrT="[Text]"/>
      <dgm:spPr/>
      <dgm:t>
        <a:bodyPr/>
        <a:lstStyle/>
        <a:p>
          <a:r>
            <a:rPr lang="en-US" dirty="0" smtClean="0"/>
            <a:t>Gender</a:t>
          </a:r>
          <a:endParaRPr lang="en-US" dirty="0"/>
        </a:p>
      </dgm:t>
    </dgm:pt>
    <dgm:pt modelId="{F98506DA-A6BB-4775-8544-DB122F143F9B}" type="parTrans" cxnId="{F979C677-468F-4144-AE83-0BB65D362F7C}">
      <dgm:prSet/>
      <dgm:spPr/>
    </dgm:pt>
    <dgm:pt modelId="{030E3D8B-65C3-4AD0-9129-7E4443CD1E61}" type="sibTrans" cxnId="{F979C677-468F-4144-AE83-0BB65D362F7C}">
      <dgm:prSet/>
      <dgm:spPr/>
    </dgm:pt>
    <dgm:pt modelId="{67B8D104-A554-4B6A-862A-4D36624263B0}">
      <dgm:prSet phldrT="[Text]"/>
      <dgm:spPr/>
      <dgm:t>
        <a:bodyPr/>
        <a:lstStyle/>
        <a:p>
          <a:r>
            <a:rPr lang="en-US" dirty="0" smtClean="0"/>
            <a:t>Address</a:t>
          </a:r>
          <a:endParaRPr lang="en-US" dirty="0"/>
        </a:p>
      </dgm:t>
    </dgm:pt>
    <dgm:pt modelId="{086DCCA0-E7F9-424E-8290-3D5EA92569B4}" type="parTrans" cxnId="{CDCDFFCF-01EA-4F8E-864C-BDB03FE47EE7}">
      <dgm:prSet/>
      <dgm:spPr/>
    </dgm:pt>
    <dgm:pt modelId="{CE9E4A8B-E9F8-41E9-845A-BC66817FA6D7}" type="sibTrans" cxnId="{CDCDFFCF-01EA-4F8E-864C-BDB03FE47EE7}">
      <dgm:prSet/>
      <dgm:spPr/>
    </dgm:pt>
    <dgm:pt modelId="{477B51E7-56CF-43F9-958F-1DA9C372E644}">
      <dgm:prSet phldrT="[Text]"/>
      <dgm:spPr/>
      <dgm:t>
        <a:bodyPr/>
        <a:lstStyle/>
        <a:p>
          <a:r>
            <a:rPr lang="en-US" dirty="0" smtClean="0"/>
            <a:t>Phone</a:t>
          </a:r>
          <a:endParaRPr lang="en-US" dirty="0"/>
        </a:p>
      </dgm:t>
    </dgm:pt>
    <dgm:pt modelId="{050EB4E8-688A-491D-9A49-E8DF289B32C4}" type="parTrans" cxnId="{0EE1F7AE-E307-4BA6-9EF6-E360F6332649}">
      <dgm:prSet/>
      <dgm:spPr/>
    </dgm:pt>
    <dgm:pt modelId="{C874FE93-38A3-4F85-A716-0C8F237321D5}" type="sibTrans" cxnId="{0EE1F7AE-E307-4BA6-9EF6-E360F6332649}">
      <dgm:prSet/>
      <dgm:spPr/>
    </dgm:pt>
    <dgm:pt modelId="{6E9F88B1-CFFC-4440-B8D1-144E05352239}">
      <dgm:prSet phldrT="[Text]"/>
      <dgm:spPr/>
      <dgm:t>
        <a:bodyPr/>
        <a:lstStyle/>
        <a:p>
          <a:r>
            <a:rPr lang="en-US" dirty="0" err="1" smtClean="0"/>
            <a:t>PhotoID</a:t>
          </a:r>
          <a:endParaRPr lang="en-US" dirty="0"/>
        </a:p>
      </dgm:t>
    </dgm:pt>
    <dgm:pt modelId="{A5381C08-C377-4263-9B2B-D8A2D082AD19}" type="parTrans" cxnId="{15DB7844-5A02-4E4F-B3A2-DB07E6AF9BBA}">
      <dgm:prSet/>
      <dgm:spPr/>
    </dgm:pt>
    <dgm:pt modelId="{C7094D62-7C90-45DB-A005-1C3AD7935B27}" type="sibTrans" cxnId="{15DB7844-5A02-4E4F-B3A2-DB07E6AF9BBA}">
      <dgm:prSet/>
      <dgm:spPr/>
    </dgm:pt>
    <dgm:pt modelId="{C81C487C-B045-4111-8775-F6CA4CD0B782}">
      <dgm:prSet phldrT="[Text]"/>
      <dgm:spPr/>
      <dgm:t>
        <a:bodyPr/>
        <a:lstStyle/>
        <a:p>
          <a:r>
            <a:rPr lang="en-US" dirty="0" err="1" smtClean="0"/>
            <a:t>AlbumID</a:t>
          </a:r>
          <a:endParaRPr lang="en-US" dirty="0"/>
        </a:p>
      </dgm:t>
    </dgm:pt>
    <dgm:pt modelId="{AADBCDFD-A9A1-4206-933E-7A023F2E2D45}" type="parTrans" cxnId="{16706987-46DB-4DB6-965D-74757A037279}">
      <dgm:prSet/>
      <dgm:spPr/>
    </dgm:pt>
    <dgm:pt modelId="{7E863187-8271-4EAC-AD84-1FD0EFE26214}" type="sibTrans" cxnId="{16706987-46DB-4DB6-965D-74757A037279}">
      <dgm:prSet/>
      <dgm:spPr/>
    </dgm:pt>
    <dgm:pt modelId="{AFD62628-8ABC-4F3C-A31D-DAD4287D83B8}" type="pres">
      <dgm:prSet presAssocID="{A86ADD44-9972-4A9A-A11A-F9B416C83E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35080D-CFB7-4C59-8D7E-BCC4F353D1C9}" type="pres">
      <dgm:prSet presAssocID="{BFB8DEAC-78EA-4D86-8948-056AFFB04442}" presName="composite" presStyleCnt="0"/>
      <dgm:spPr/>
    </dgm:pt>
    <dgm:pt modelId="{0F803E0D-7FBE-4ADD-9D56-A8C27B0A4B83}" type="pres">
      <dgm:prSet presAssocID="{BFB8DEAC-78EA-4D86-8948-056AFFB0444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DB438-7EB9-4A68-8A80-A7BE9800692B}" type="pres">
      <dgm:prSet presAssocID="{BFB8DEAC-78EA-4D86-8948-056AFFB0444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21B2C-D0D1-4BFF-BB49-6B3F3AED23DB}" type="pres">
      <dgm:prSet presAssocID="{5F88FA49-77B1-4BF3-B147-4C00AF444844}" presName="space" presStyleCnt="0"/>
      <dgm:spPr/>
    </dgm:pt>
    <dgm:pt modelId="{FC974061-A20B-4889-9C25-BC2E0B545F8B}" type="pres">
      <dgm:prSet presAssocID="{476FB1B0-B3F6-457A-B40F-C92B05BC6454}" presName="composite" presStyleCnt="0"/>
      <dgm:spPr/>
    </dgm:pt>
    <dgm:pt modelId="{3D2F5A21-6F9B-4664-A1D6-9E2B6CDA62B1}" type="pres">
      <dgm:prSet presAssocID="{476FB1B0-B3F6-457A-B40F-C92B05BC645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186CC-EC75-4EC0-AE2E-371CE1661208}" type="pres">
      <dgm:prSet presAssocID="{476FB1B0-B3F6-457A-B40F-C92B05BC645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5B7736-B3E2-40E9-9BFD-417CDB9F2A35}" type="pres">
      <dgm:prSet presAssocID="{AF7CAD6E-3371-45E0-B2EC-D14EC63AAE70}" presName="space" presStyleCnt="0"/>
      <dgm:spPr/>
    </dgm:pt>
    <dgm:pt modelId="{EE0036E7-E370-4CA9-A05A-EBB14C64E43B}" type="pres">
      <dgm:prSet presAssocID="{B10917D9-CD30-4C4B-A0DE-49401FD06591}" presName="composite" presStyleCnt="0"/>
      <dgm:spPr/>
    </dgm:pt>
    <dgm:pt modelId="{AE5F4F94-FFAB-42BE-8A38-A99D0522D463}" type="pres">
      <dgm:prSet presAssocID="{B10917D9-CD30-4C4B-A0DE-49401FD0659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38DAF-D7A7-4E6C-BB72-A1FA2AE42F51}" type="pres">
      <dgm:prSet presAssocID="{B10917D9-CD30-4C4B-A0DE-49401FD0659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DB7844-5A02-4E4F-B3A2-DB07E6AF9BBA}" srcId="{B10917D9-CD30-4C4B-A0DE-49401FD06591}" destId="{6E9F88B1-CFFC-4440-B8D1-144E05352239}" srcOrd="0" destOrd="0" parTransId="{A5381C08-C377-4263-9B2B-D8A2D082AD19}" sibTransId="{C7094D62-7C90-45DB-A005-1C3AD7935B27}"/>
    <dgm:cxn modelId="{8B8414C9-D240-44B9-8643-4C6891775ED9}" type="presOf" srcId="{50527A9E-500A-4E26-B1A6-E49C783CA190}" destId="{FA7186CC-EC75-4EC0-AE2E-371CE1661208}" srcOrd="0" destOrd="3" presId="urn:microsoft.com/office/officeart/2005/8/layout/hList1"/>
    <dgm:cxn modelId="{2C27AAB4-46B8-45F3-AB9B-690D80A86BDC}" type="presOf" srcId="{37F1647C-F056-4584-92C5-42F85634DD47}" destId="{E3EDB438-7EB9-4A68-8A80-A7BE9800692B}" srcOrd="0" destOrd="0" presId="urn:microsoft.com/office/officeart/2005/8/layout/hList1"/>
    <dgm:cxn modelId="{F979C677-468F-4144-AE83-0BB65D362F7C}" srcId="{476FB1B0-B3F6-457A-B40F-C92B05BC6454}" destId="{06FD8542-60BD-4A1B-9841-41891FBC9C4B}" srcOrd="4" destOrd="0" parTransId="{F98506DA-A6BB-4775-8544-DB122F143F9B}" sibTransId="{030E3D8B-65C3-4AD0-9129-7E4443CD1E61}"/>
    <dgm:cxn modelId="{C6644DF9-ED5D-4EC3-9042-3F9A65FA40D2}" type="presOf" srcId="{1AB13905-DF9E-4C14-8876-C12E9E9EAD7D}" destId="{E3EDB438-7EB9-4A68-8A80-A7BE9800692B}" srcOrd="0" destOrd="3" presId="urn:microsoft.com/office/officeart/2005/8/layout/hList1"/>
    <dgm:cxn modelId="{6FF72764-A5E3-47BD-A497-2AF74DF1AD92}" srcId="{A86ADD44-9972-4A9A-A11A-F9B416C83EFB}" destId="{BFB8DEAC-78EA-4D86-8948-056AFFB04442}" srcOrd="0" destOrd="0" parTransId="{533F7FB6-0FB3-4016-A9D2-3689E3E961C1}" sibTransId="{5F88FA49-77B1-4BF3-B147-4C00AF444844}"/>
    <dgm:cxn modelId="{76A9259D-FE02-4BB4-B889-7ED19A57F980}" srcId="{BFB8DEAC-78EA-4D86-8948-056AFFB04442}" destId="{64F0C31C-77D4-4B2F-B686-D321BDC3B1B7}" srcOrd="2" destOrd="0" parTransId="{A4B5A21F-5884-454B-848D-D53D599E4600}" sibTransId="{F051B381-2B8E-40A6-A43A-A7E36CAD6FBF}"/>
    <dgm:cxn modelId="{16706987-46DB-4DB6-965D-74757A037279}" srcId="{B10917D9-CD30-4C4B-A0DE-49401FD06591}" destId="{C81C487C-B045-4111-8775-F6CA4CD0B782}" srcOrd="1" destOrd="0" parTransId="{AADBCDFD-A9A1-4206-933E-7A023F2E2D45}" sibTransId="{7E863187-8271-4EAC-AD84-1FD0EFE26214}"/>
    <dgm:cxn modelId="{80E34B76-FBA1-4064-ABA4-B4376A8A65B8}" type="presOf" srcId="{C81C487C-B045-4111-8775-F6CA4CD0B782}" destId="{C0638DAF-D7A7-4E6C-BB72-A1FA2AE42F51}" srcOrd="0" destOrd="1" presId="urn:microsoft.com/office/officeart/2005/8/layout/hList1"/>
    <dgm:cxn modelId="{EF1F58F1-1613-4270-B508-C3727F98B581}" type="presOf" srcId="{DB8ED453-DBA3-4FE0-BE3A-5079533E1E9B}" destId="{C0638DAF-D7A7-4E6C-BB72-A1FA2AE42F51}" srcOrd="0" destOrd="2" presId="urn:microsoft.com/office/officeart/2005/8/layout/hList1"/>
    <dgm:cxn modelId="{E77134E9-B820-45FF-9CC5-29019ECB427A}" type="presOf" srcId="{8DDF050A-D158-427B-BF8A-8280F9627284}" destId="{C0638DAF-D7A7-4E6C-BB72-A1FA2AE42F51}" srcOrd="0" destOrd="3" presId="urn:microsoft.com/office/officeart/2005/8/layout/hList1"/>
    <dgm:cxn modelId="{0B86DF2C-1E41-4BF8-8388-8304174A0E93}" srcId="{A86ADD44-9972-4A9A-A11A-F9B416C83EFB}" destId="{476FB1B0-B3F6-457A-B40F-C92B05BC6454}" srcOrd="1" destOrd="0" parTransId="{094F5E07-7586-45C1-A0A2-3466F56B7C76}" sibTransId="{AF7CAD6E-3371-45E0-B2EC-D14EC63AAE70}"/>
    <dgm:cxn modelId="{D878279F-3B82-49A6-867F-06D68DE0327A}" type="presOf" srcId="{477B51E7-56CF-43F9-958F-1DA9C372E644}" destId="{FA7186CC-EC75-4EC0-AE2E-371CE1661208}" srcOrd="0" destOrd="6" presId="urn:microsoft.com/office/officeart/2005/8/layout/hList1"/>
    <dgm:cxn modelId="{185E824D-4522-4EE2-8B5E-40BFF46C8A56}" type="presOf" srcId="{A86ADD44-9972-4A9A-A11A-F9B416C83EFB}" destId="{AFD62628-8ABC-4F3C-A31D-DAD4287D83B8}" srcOrd="0" destOrd="0" presId="urn:microsoft.com/office/officeart/2005/8/layout/hList1"/>
    <dgm:cxn modelId="{F525AB51-DAD8-4D75-B07D-6E10260C750E}" type="presOf" srcId="{F7ABDB74-CA37-42C3-A80C-1D2F84AB0E44}" destId="{FA7186CC-EC75-4EC0-AE2E-371CE1661208}" srcOrd="0" destOrd="2" presId="urn:microsoft.com/office/officeart/2005/8/layout/hList1"/>
    <dgm:cxn modelId="{66E9DFE3-54E0-478F-AF40-334C2D4DEB08}" srcId="{A86ADD44-9972-4A9A-A11A-F9B416C83EFB}" destId="{B10917D9-CD30-4C4B-A0DE-49401FD06591}" srcOrd="2" destOrd="0" parTransId="{9AF98936-B691-4F0D-A9DB-33401BFCCFFF}" sibTransId="{40081AE0-0807-43DB-85B2-40EC95536CA6}"/>
    <dgm:cxn modelId="{CDCDFFCF-01EA-4F8E-864C-BDB03FE47EE7}" srcId="{476FB1B0-B3F6-457A-B40F-C92B05BC6454}" destId="{67B8D104-A554-4B6A-862A-4D36624263B0}" srcOrd="5" destOrd="0" parTransId="{086DCCA0-E7F9-424E-8290-3D5EA92569B4}" sibTransId="{CE9E4A8B-E9F8-41E9-845A-BC66817FA6D7}"/>
    <dgm:cxn modelId="{78D4169C-D2C5-41D0-B3B4-88C889761CAF}" type="presOf" srcId="{476FB1B0-B3F6-457A-B40F-C92B05BC6454}" destId="{3D2F5A21-6F9B-4664-A1D6-9E2B6CDA62B1}" srcOrd="0" destOrd="0" presId="urn:microsoft.com/office/officeart/2005/8/layout/hList1"/>
    <dgm:cxn modelId="{1E6C348B-9DC3-409F-887A-69EC7F82059D}" type="presOf" srcId="{B10917D9-CD30-4C4B-A0DE-49401FD06591}" destId="{AE5F4F94-FFAB-42BE-8A38-A99D0522D463}" srcOrd="0" destOrd="0" presId="urn:microsoft.com/office/officeart/2005/8/layout/hList1"/>
    <dgm:cxn modelId="{547EB23A-F859-4143-A522-8C6B0A89913E}" srcId="{B10917D9-CD30-4C4B-A0DE-49401FD06591}" destId="{8DDF050A-D158-427B-BF8A-8280F9627284}" srcOrd="3" destOrd="0" parTransId="{DCBFF7BE-1716-4022-B0DE-0DA8F08B051D}" sibTransId="{DA220D22-B1A2-4866-9131-BA8903837BAB}"/>
    <dgm:cxn modelId="{02DC9E43-E550-47E9-AAAB-F47CF25D650B}" srcId="{BFB8DEAC-78EA-4D86-8948-056AFFB04442}" destId="{1AB13905-DF9E-4C14-8876-C12E9E9EAD7D}" srcOrd="3" destOrd="0" parTransId="{E539BE5F-4FAE-4B79-AB2E-40009D5779D4}" sibTransId="{62410596-EDA8-4DB1-8B79-5821411C89DE}"/>
    <dgm:cxn modelId="{326D1068-CD42-48DE-B392-B1F55F18784C}" srcId="{B10917D9-CD30-4C4B-A0DE-49401FD06591}" destId="{DB8ED453-DBA3-4FE0-BE3A-5079533E1E9B}" srcOrd="2" destOrd="0" parTransId="{BBF34A5C-7128-40CE-96FF-B98DE1AA9CF8}" sibTransId="{9E31DAD2-A0F6-40A3-9E54-D25164D1DBE6}"/>
    <dgm:cxn modelId="{9B5B748C-CD86-417E-877F-B0D3603B6B0A}" srcId="{476FB1B0-B3F6-457A-B40F-C92B05BC6454}" destId="{F7ABDB74-CA37-42C3-A80C-1D2F84AB0E44}" srcOrd="2" destOrd="0" parTransId="{3D6471A3-DD98-4BAE-8F9D-BF255B1094C9}" sibTransId="{A59C22B2-F203-4C50-9DE1-83B912445D3F}"/>
    <dgm:cxn modelId="{99C5DE8B-5E4A-4975-9C81-A946D92D0817}" type="presOf" srcId="{0B0207B0-7E57-44B7-ADAC-A41CBBA2B257}" destId="{FA7186CC-EC75-4EC0-AE2E-371CE1661208}" srcOrd="0" destOrd="1" presId="urn:microsoft.com/office/officeart/2005/8/layout/hList1"/>
    <dgm:cxn modelId="{2D2C3A46-82AA-41B1-A877-103C2CCA0765}" srcId="{476FB1B0-B3F6-457A-B40F-C92B05BC6454}" destId="{0B0207B0-7E57-44B7-ADAC-A41CBBA2B257}" srcOrd="1" destOrd="0" parTransId="{27A92043-14CF-45B6-B52B-79A1D1BFD03D}" sibTransId="{D31C9C4E-C80C-48AF-AEC7-2FE886DE3A5B}"/>
    <dgm:cxn modelId="{F1904C37-E6F6-421B-A87F-B6D45210C2FB}" srcId="{476FB1B0-B3F6-457A-B40F-C92B05BC6454}" destId="{50527A9E-500A-4E26-B1A6-E49C783CA190}" srcOrd="3" destOrd="0" parTransId="{4119806D-3681-4B38-89E5-DB35183BCDC5}" sibTransId="{8740843E-8350-4A27-823E-362B88D41062}"/>
    <dgm:cxn modelId="{BC0567B9-E51D-472D-B33D-474D747B863A}" srcId="{476FB1B0-B3F6-457A-B40F-C92B05BC6454}" destId="{EDDFCE96-839E-458A-9E59-A3BD8152667E}" srcOrd="0" destOrd="0" parTransId="{48932BD2-B5F8-47E7-81B9-C761B032545D}" sibTransId="{2538D778-283D-44F2-B649-30035B02496E}"/>
    <dgm:cxn modelId="{8C807B24-736D-48AD-BEA1-E336C808C1E7}" srcId="{BFB8DEAC-78EA-4D86-8948-056AFFB04442}" destId="{EDA93C22-523A-431E-994A-054BF0492665}" srcOrd="4" destOrd="0" parTransId="{FA2302D5-0A79-4021-8EB4-2450E63B64AF}" sibTransId="{6A75F7A2-4857-4524-827A-DBA565A9E419}"/>
    <dgm:cxn modelId="{E8A763A2-4B84-4ED9-A683-0B8CF31C53EC}" type="presOf" srcId="{64F0C31C-77D4-4B2F-B686-D321BDC3B1B7}" destId="{E3EDB438-7EB9-4A68-8A80-A7BE9800692B}" srcOrd="0" destOrd="2" presId="urn:microsoft.com/office/officeart/2005/8/layout/hList1"/>
    <dgm:cxn modelId="{19E37A88-168B-496C-B70E-42E12DC8E453}" type="presOf" srcId="{06FD8542-60BD-4A1B-9841-41891FBC9C4B}" destId="{FA7186CC-EC75-4EC0-AE2E-371CE1661208}" srcOrd="0" destOrd="4" presId="urn:microsoft.com/office/officeart/2005/8/layout/hList1"/>
    <dgm:cxn modelId="{36C1E4B1-D87F-4CB8-BF01-54EC4C610634}" srcId="{BFB8DEAC-78EA-4D86-8948-056AFFB04442}" destId="{BC96590E-EF3A-4D45-A933-892D05D07394}" srcOrd="1" destOrd="0" parTransId="{C1B389F1-F495-41B6-89E9-BF3BF65E87BA}" sibTransId="{B0F28DD2-9972-4D10-9918-74EB37A0D6F7}"/>
    <dgm:cxn modelId="{1E3B855C-301A-4BE3-A611-E4C700657796}" type="presOf" srcId="{EDDFCE96-839E-458A-9E59-A3BD8152667E}" destId="{FA7186CC-EC75-4EC0-AE2E-371CE1661208}" srcOrd="0" destOrd="0" presId="urn:microsoft.com/office/officeart/2005/8/layout/hList1"/>
    <dgm:cxn modelId="{F1E9B189-4481-43BA-81FD-6A938E07EC5A}" type="presOf" srcId="{6E9F88B1-CFFC-4440-B8D1-144E05352239}" destId="{C0638DAF-D7A7-4E6C-BB72-A1FA2AE42F51}" srcOrd="0" destOrd="0" presId="urn:microsoft.com/office/officeart/2005/8/layout/hList1"/>
    <dgm:cxn modelId="{B09D9F0B-9F3C-46AE-90F9-D89D2C52BE75}" type="presOf" srcId="{67B8D104-A554-4B6A-862A-4D36624263B0}" destId="{FA7186CC-EC75-4EC0-AE2E-371CE1661208}" srcOrd="0" destOrd="5" presId="urn:microsoft.com/office/officeart/2005/8/layout/hList1"/>
    <dgm:cxn modelId="{0970902B-3C99-4872-B101-C0EB78EB6406}" type="presOf" srcId="{BFB8DEAC-78EA-4D86-8948-056AFFB04442}" destId="{0F803E0D-7FBE-4ADD-9D56-A8C27B0A4B83}" srcOrd="0" destOrd="0" presId="urn:microsoft.com/office/officeart/2005/8/layout/hList1"/>
    <dgm:cxn modelId="{597AD1F6-9070-446A-80EC-449FC8222110}" srcId="{BFB8DEAC-78EA-4D86-8948-056AFFB04442}" destId="{37F1647C-F056-4584-92C5-42F85634DD47}" srcOrd="0" destOrd="0" parTransId="{3A1545C4-7C94-484D-930A-2436C0245D21}" sibTransId="{9DD2A748-30EC-4090-9395-C82E5FD97CA6}"/>
    <dgm:cxn modelId="{38C48CDF-CAF7-4B5D-9DBC-56AF8E7C5B95}" type="presOf" srcId="{BC96590E-EF3A-4D45-A933-892D05D07394}" destId="{E3EDB438-7EB9-4A68-8A80-A7BE9800692B}" srcOrd="0" destOrd="1" presId="urn:microsoft.com/office/officeart/2005/8/layout/hList1"/>
    <dgm:cxn modelId="{858D2735-CB24-4D7F-BFBB-0D66D88D329D}" type="presOf" srcId="{EDA93C22-523A-431E-994A-054BF0492665}" destId="{E3EDB438-7EB9-4A68-8A80-A7BE9800692B}" srcOrd="0" destOrd="4" presId="urn:microsoft.com/office/officeart/2005/8/layout/hList1"/>
    <dgm:cxn modelId="{0EE1F7AE-E307-4BA6-9EF6-E360F6332649}" srcId="{476FB1B0-B3F6-457A-B40F-C92B05BC6454}" destId="{477B51E7-56CF-43F9-958F-1DA9C372E644}" srcOrd="6" destOrd="0" parTransId="{050EB4E8-688A-491D-9A49-E8DF289B32C4}" sibTransId="{C874FE93-38A3-4F85-A716-0C8F237321D5}"/>
    <dgm:cxn modelId="{587ABB97-9481-422B-AFAC-557B0DF70F05}" type="presParOf" srcId="{AFD62628-8ABC-4F3C-A31D-DAD4287D83B8}" destId="{AE35080D-CFB7-4C59-8D7E-BCC4F353D1C9}" srcOrd="0" destOrd="0" presId="urn:microsoft.com/office/officeart/2005/8/layout/hList1"/>
    <dgm:cxn modelId="{C0934843-43AD-462F-9C3C-F153EA0161A0}" type="presParOf" srcId="{AE35080D-CFB7-4C59-8D7E-BCC4F353D1C9}" destId="{0F803E0D-7FBE-4ADD-9D56-A8C27B0A4B83}" srcOrd="0" destOrd="0" presId="urn:microsoft.com/office/officeart/2005/8/layout/hList1"/>
    <dgm:cxn modelId="{E9E34CE8-3B21-4AFA-B38A-C738055D9D5A}" type="presParOf" srcId="{AE35080D-CFB7-4C59-8D7E-BCC4F353D1C9}" destId="{E3EDB438-7EB9-4A68-8A80-A7BE9800692B}" srcOrd="1" destOrd="0" presId="urn:microsoft.com/office/officeart/2005/8/layout/hList1"/>
    <dgm:cxn modelId="{84764AE3-9A11-4E2A-BF60-6BCA6F1B6A00}" type="presParOf" srcId="{AFD62628-8ABC-4F3C-A31D-DAD4287D83B8}" destId="{62921B2C-D0D1-4BFF-BB49-6B3F3AED23DB}" srcOrd="1" destOrd="0" presId="urn:microsoft.com/office/officeart/2005/8/layout/hList1"/>
    <dgm:cxn modelId="{D9DF9F90-BCEA-47EF-8D82-353BBCC63FF3}" type="presParOf" srcId="{AFD62628-8ABC-4F3C-A31D-DAD4287D83B8}" destId="{FC974061-A20B-4889-9C25-BC2E0B545F8B}" srcOrd="2" destOrd="0" presId="urn:microsoft.com/office/officeart/2005/8/layout/hList1"/>
    <dgm:cxn modelId="{93E0EA65-772B-4D07-B3BB-0092471D1392}" type="presParOf" srcId="{FC974061-A20B-4889-9C25-BC2E0B545F8B}" destId="{3D2F5A21-6F9B-4664-A1D6-9E2B6CDA62B1}" srcOrd="0" destOrd="0" presId="urn:microsoft.com/office/officeart/2005/8/layout/hList1"/>
    <dgm:cxn modelId="{DEC45852-559E-4F5F-92BC-C505311B0B4D}" type="presParOf" srcId="{FC974061-A20B-4889-9C25-BC2E0B545F8B}" destId="{FA7186CC-EC75-4EC0-AE2E-371CE1661208}" srcOrd="1" destOrd="0" presId="urn:microsoft.com/office/officeart/2005/8/layout/hList1"/>
    <dgm:cxn modelId="{4101DE9F-D5CC-4F3A-9530-A4B39AF6AE49}" type="presParOf" srcId="{AFD62628-8ABC-4F3C-A31D-DAD4287D83B8}" destId="{3E5B7736-B3E2-40E9-9BFD-417CDB9F2A35}" srcOrd="3" destOrd="0" presId="urn:microsoft.com/office/officeart/2005/8/layout/hList1"/>
    <dgm:cxn modelId="{0BDDBE31-C356-4024-9781-E862849A9969}" type="presParOf" srcId="{AFD62628-8ABC-4F3C-A31D-DAD4287D83B8}" destId="{EE0036E7-E370-4CA9-A05A-EBB14C64E43B}" srcOrd="4" destOrd="0" presId="urn:microsoft.com/office/officeart/2005/8/layout/hList1"/>
    <dgm:cxn modelId="{D25A4848-54EB-4851-9976-6FD513591156}" type="presParOf" srcId="{EE0036E7-E370-4CA9-A05A-EBB14C64E43B}" destId="{AE5F4F94-FFAB-42BE-8A38-A99D0522D463}" srcOrd="0" destOrd="0" presId="urn:microsoft.com/office/officeart/2005/8/layout/hList1"/>
    <dgm:cxn modelId="{10931132-E131-4819-9C56-0389B086D82E}" type="presParOf" srcId="{EE0036E7-E370-4CA9-A05A-EBB14C64E43B}" destId="{C0638DAF-D7A7-4E6C-BB72-A1FA2AE42F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03E0D-7FBE-4ADD-9D56-A8C27B0A4B83}">
      <dsp:nvSpPr>
        <dsp:cNvPr id="0" name=""/>
        <dsp:cNvSpPr/>
      </dsp:nvSpPr>
      <dsp:spPr>
        <a:xfrm>
          <a:off x="2381" y="87117"/>
          <a:ext cx="2321718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User</a:t>
          </a:r>
          <a:endParaRPr lang="en-US" sz="3000" kern="1200" dirty="0"/>
        </a:p>
      </dsp:txBody>
      <dsp:txXfrm>
        <a:off x="2381" y="87117"/>
        <a:ext cx="2321718" cy="864000"/>
      </dsp:txXfrm>
    </dsp:sp>
    <dsp:sp modelId="{E3EDB438-7EB9-4A68-8A80-A7BE9800692B}">
      <dsp:nvSpPr>
        <dsp:cNvPr id="0" name=""/>
        <dsp:cNvSpPr/>
      </dsp:nvSpPr>
      <dsp:spPr>
        <a:xfrm>
          <a:off x="2381" y="951117"/>
          <a:ext cx="2321718" cy="37623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Username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Password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Lastlogin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DeleteFlag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Email</a:t>
          </a:r>
          <a:endParaRPr lang="en-US" sz="3000" kern="1200" dirty="0"/>
        </a:p>
      </dsp:txBody>
      <dsp:txXfrm>
        <a:off x="2381" y="951117"/>
        <a:ext cx="2321718" cy="3762365"/>
      </dsp:txXfrm>
    </dsp:sp>
    <dsp:sp modelId="{3D2F5A21-6F9B-4664-A1D6-9E2B6CDA62B1}">
      <dsp:nvSpPr>
        <dsp:cNvPr id="0" name=""/>
        <dsp:cNvSpPr/>
      </dsp:nvSpPr>
      <dsp:spPr>
        <a:xfrm>
          <a:off x="2649140" y="87117"/>
          <a:ext cx="2321718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UserProfile</a:t>
          </a:r>
          <a:endParaRPr lang="en-US" sz="3000" kern="1200" dirty="0"/>
        </a:p>
      </dsp:txBody>
      <dsp:txXfrm>
        <a:off x="2649140" y="87117"/>
        <a:ext cx="2321718" cy="864000"/>
      </dsp:txXfrm>
    </dsp:sp>
    <dsp:sp modelId="{FA7186CC-EC75-4EC0-AE2E-371CE1661208}">
      <dsp:nvSpPr>
        <dsp:cNvPr id="0" name=""/>
        <dsp:cNvSpPr/>
      </dsp:nvSpPr>
      <dsp:spPr>
        <a:xfrm>
          <a:off x="2649140" y="951117"/>
          <a:ext cx="2321718" cy="37623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Username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Avatar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Fullname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DoB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Gender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Address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Phone</a:t>
          </a:r>
          <a:endParaRPr lang="en-US" sz="3000" kern="1200" dirty="0"/>
        </a:p>
      </dsp:txBody>
      <dsp:txXfrm>
        <a:off x="2649140" y="951117"/>
        <a:ext cx="2321718" cy="3762365"/>
      </dsp:txXfrm>
    </dsp:sp>
    <dsp:sp modelId="{AE5F4F94-FFAB-42BE-8A38-A99D0522D463}">
      <dsp:nvSpPr>
        <dsp:cNvPr id="0" name=""/>
        <dsp:cNvSpPr/>
      </dsp:nvSpPr>
      <dsp:spPr>
        <a:xfrm>
          <a:off x="5295900" y="87117"/>
          <a:ext cx="2321718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Photo</a:t>
          </a:r>
          <a:endParaRPr lang="en-US" sz="3000" kern="1200" dirty="0"/>
        </a:p>
      </dsp:txBody>
      <dsp:txXfrm>
        <a:off x="5295900" y="87117"/>
        <a:ext cx="2321718" cy="864000"/>
      </dsp:txXfrm>
    </dsp:sp>
    <dsp:sp modelId="{C0638DAF-D7A7-4E6C-BB72-A1FA2AE42F51}">
      <dsp:nvSpPr>
        <dsp:cNvPr id="0" name=""/>
        <dsp:cNvSpPr/>
      </dsp:nvSpPr>
      <dsp:spPr>
        <a:xfrm>
          <a:off x="5295900" y="951117"/>
          <a:ext cx="2321718" cy="37623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PhotoID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AlbumID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Username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PhotoURL</a:t>
          </a:r>
          <a:endParaRPr lang="en-US" sz="3000" kern="1200" dirty="0"/>
        </a:p>
      </dsp:txBody>
      <dsp:txXfrm>
        <a:off x="5295900" y="951117"/>
        <a:ext cx="2321718" cy="3762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2/9/2015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156776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80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của</a:t>
            </a:r>
            <a:r>
              <a:rPr lang="en-US" dirty="0" smtClean="0"/>
              <a:t> album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smtClean="0"/>
              <a:t>ID = 1: Family</a:t>
            </a:r>
          </a:p>
          <a:p>
            <a:pPr lvl="1"/>
            <a:r>
              <a:rPr lang="en-US" dirty="0" smtClean="0"/>
              <a:t>ID = 2: Friends</a:t>
            </a:r>
          </a:p>
          <a:p>
            <a:pPr lvl="1"/>
            <a:r>
              <a:rPr lang="en-US" dirty="0" smtClean="0"/>
              <a:t>ID = 3: Travel</a:t>
            </a:r>
          </a:p>
          <a:p>
            <a:pPr lvl="1"/>
            <a:r>
              <a:rPr lang="en-US" dirty="0" smtClean="0"/>
              <a:t>ID = 4: Daily activities</a:t>
            </a:r>
          </a:p>
          <a:p>
            <a:pPr lvl="1"/>
            <a:r>
              <a:rPr lang="en-US" dirty="0" smtClean="0"/>
              <a:t>ID = 5: Selfie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1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CSDL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Login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“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”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login 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dùng</a:t>
            </a:r>
            <a:r>
              <a:rPr lang="en-US" dirty="0" smtClean="0"/>
              <a:t> font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profile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Profile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link </a:t>
            </a:r>
            <a:r>
              <a:rPr lang="en-US" dirty="0" err="1" smtClean="0"/>
              <a:t>tới</a:t>
            </a:r>
            <a:r>
              <a:rPr lang="en-US" dirty="0" smtClean="0"/>
              <a:t> album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album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album,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Mỗi</a:t>
            </a:r>
            <a:r>
              <a:rPr lang="en-US" dirty="0" smtClean="0"/>
              <a:t> album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border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album ở </a:t>
            </a:r>
            <a:r>
              <a:rPr lang="en-US" dirty="0" err="1" smtClean="0"/>
              <a:t>trên</a:t>
            </a:r>
            <a:r>
              <a:rPr lang="en-US" dirty="0" smtClean="0"/>
              <a:t> box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2"/>
            <a:r>
              <a:rPr lang="en-US" dirty="0" smtClean="0"/>
              <a:t>Album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album </a:t>
            </a:r>
            <a:r>
              <a:rPr lang="en-US" dirty="0" err="1" smtClean="0"/>
              <a:t>trên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1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include()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CSDL </a:t>
            </a:r>
            <a:r>
              <a:rPr lang="en-US" dirty="0" err="1" smtClean="0"/>
              <a:t>trong</a:t>
            </a:r>
            <a:r>
              <a:rPr lang="en-US" dirty="0" smtClean="0"/>
              <a:t> Practice1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Demo3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CSDL </a:t>
            </a:r>
            <a:r>
              <a:rPr lang="en-US" dirty="0" err="1" smtClean="0"/>
              <a:t>trong</a:t>
            </a:r>
            <a:r>
              <a:rPr lang="en-US" dirty="0" smtClean="0"/>
              <a:t> Practice 1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Demo3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Profile </a:t>
            </a:r>
            <a:r>
              <a:rPr lang="en-US" dirty="0" err="1" smtClean="0"/>
              <a:t>từ</a:t>
            </a:r>
            <a:r>
              <a:rPr lang="en-US" dirty="0" smtClean="0"/>
              <a:t> Practice 1,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2 link: “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” </a:t>
            </a:r>
            <a:r>
              <a:rPr lang="en-US" dirty="0" err="1" smtClean="0"/>
              <a:t>và</a:t>
            </a:r>
            <a:r>
              <a:rPr lang="en-US" dirty="0" smtClean="0"/>
              <a:t> “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XXX”,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XXX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login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2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5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17: </a:t>
            </a:r>
            <a:r>
              <a:rPr lang="en-US" dirty="0" smtClean="0"/>
              <a:t>Working with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defined functions</a:t>
            </a:r>
          </a:p>
          <a:p>
            <a:r>
              <a:rPr lang="en-US" dirty="0" smtClean="0"/>
              <a:t>Include</a:t>
            </a:r>
            <a:endParaRPr lang="en-US" dirty="0" smtClean="0"/>
          </a:p>
          <a:p>
            <a:r>
              <a:rPr lang="en-US" dirty="0" smtClean="0"/>
              <a:t>Practice 1</a:t>
            </a:r>
          </a:p>
          <a:p>
            <a:r>
              <a:rPr lang="en-US" dirty="0" smtClean="0"/>
              <a:t>Practice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PHP</a:t>
            </a:r>
          </a:p>
          <a:p>
            <a:pPr lvl="1"/>
            <a:r>
              <a:rPr lang="en-US" dirty="0" smtClean="0"/>
              <a:t>Build-in functions: now(), </a:t>
            </a:r>
            <a:r>
              <a:rPr lang="en-US" dirty="0" err="1" smtClean="0"/>
              <a:t>substr</a:t>
            </a:r>
            <a:r>
              <a:rPr lang="en-US" dirty="0" smtClean="0"/>
              <a:t>(), </a:t>
            </a:r>
            <a:r>
              <a:rPr lang="en-US" dirty="0" err="1" smtClean="0"/>
              <a:t>strlen</a:t>
            </a:r>
            <a:r>
              <a:rPr lang="en-US" dirty="0" smtClean="0"/>
              <a:t>(),…</a:t>
            </a:r>
          </a:p>
          <a:p>
            <a:pPr lvl="1"/>
            <a:r>
              <a:rPr lang="en-US" dirty="0" smtClean="0"/>
              <a:t>User defined functions: procedure, function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352800"/>
            <a:ext cx="74676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	function </a:t>
            </a:r>
            <a:r>
              <a:rPr lang="en-US" dirty="0" err="1" smtClean="0"/>
              <a:t>functionName</a:t>
            </a:r>
            <a:r>
              <a:rPr lang="en-US" dirty="0" smtClean="0"/>
              <a:t>(parameter1 type1, parameter2 type2…) {</a:t>
            </a:r>
          </a:p>
          <a:p>
            <a:r>
              <a:rPr lang="en-US" dirty="0" smtClean="0"/>
              <a:t>	      //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dirty="0" smtClean="0"/>
              <a:t>   	      return $value; //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function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gía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// Do </a:t>
            </a:r>
            <a:r>
              <a:rPr lang="en-US" dirty="0" err="1" smtClean="0"/>
              <a:t>smth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functionName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	// Do </a:t>
            </a:r>
            <a:r>
              <a:rPr lang="en-US" dirty="0" err="1" smtClean="0"/>
              <a:t>smth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$n = </a:t>
            </a:r>
            <a:r>
              <a:rPr lang="en-US" dirty="0" err="1" smtClean="0"/>
              <a:t>functionName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5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Demo 1 – function </a:t>
            </a:r>
            <a:r>
              <a:rPr lang="en-US" sz="4000" dirty="0" err="1" smtClean="0"/>
              <a:t>không</a:t>
            </a:r>
            <a:r>
              <a:rPr lang="en-US" sz="4000" dirty="0" smtClean="0"/>
              <a:t> </a:t>
            </a:r>
            <a:r>
              <a:rPr lang="en-US" sz="4000" dirty="0" err="1" smtClean="0"/>
              <a:t>trả</a:t>
            </a:r>
            <a:r>
              <a:rPr lang="en-US" sz="4000" dirty="0" smtClean="0"/>
              <a:t> </a:t>
            </a:r>
            <a:r>
              <a:rPr lang="en-US" sz="4000" dirty="0" err="1" smtClean="0"/>
              <a:t>giá</a:t>
            </a:r>
            <a:r>
              <a:rPr lang="en-US" sz="4000" dirty="0" smtClean="0"/>
              <a:t> </a:t>
            </a:r>
            <a:r>
              <a:rPr lang="en-US" sz="4000" dirty="0" err="1" smtClean="0"/>
              <a:t>trị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76200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	// Day 17, Demo 1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//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hoa</a:t>
            </a:r>
            <a:endParaRPr lang="en-US" dirty="0"/>
          </a:p>
          <a:p>
            <a:r>
              <a:rPr lang="en-US" dirty="0"/>
              <a:t>	function </a:t>
            </a:r>
            <a:r>
              <a:rPr lang="en-US" dirty="0" err="1"/>
              <a:t>convertToUpper</a:t>
            </a:r>
            <a:r>
              <a:rPr lang="en-US" dirty="0"/>
              <a:t>($</a:t>
            </a:r>
            <a:r>
              <a:rPr lang="en-US" dirty="0" err="1"/>
              <a:t>str</a:t>
            </a:r>
            <a:r>
              <a:rPr lang="en-US" dirty="0"/>
              <a:t>){</a:t>
            </a:r>
          </a:p>
          <a:p>
            <a:r>
              <a:rPr lang="en-US" dirty="0"/>
              <a:t>		return </a:t>
            </a:r>
            <a:r>
              <a:rPr lang="en-US" dirty="0" err="1"/>
              <a:t>strtoupper</a:t>
            </a:r>
            <a:r>
              <a:rPr lang="en-US" dirty="0"/>
              <a:t>($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echo </a:t>
            </a:r>
            <a:r>
              <a:rPr lang="en-US" dirty="0" err="1"/>
              <a:t>convertToUpper</a:t>
            </a:r>
            <a:r>
              <a:rPr lang="en-US" dirty="0"/>
              <a:t>("Its a </a:t>
            </a:r>
            <a:r>
              <a:rPr lang="en-US" dirty="0" err="1"/>
              <a:t>worderful</a:t>
            </a:r>
            <a:r>
              <a:rPr lang="en-US" dirty="0"/>
              <a:t> world</a:t>
            </a:r>
            <a:r>
              <a:rPr lang="en-US" dirty="0" smtClean="0"/>
              <a:t>!");</a:t>
            </a:r>
          </a:p>
          <a:p>
            <a:r>
              <a:rPr lang="en-US" dirty="0"/>
              <a:t>	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echo </a:t>
            </a:r>
            <a:r>
              <a:rPr lang="en-US" dirty="0" err="1"/>
              <a:t>convertToUpper</a:t>
            </a:r>
            <a:r>
              <a:rPr lang="en-US" dirty="0"/>
              <a:t>("and </a:t>
            </a:r>
            <a:r>
              <a:rPr lang="en-US" dirty="0" err="1"/>
              <a:t>Im</a:t>
            </a:r>
            <a:r>
              <a:rPr lang="en-US" dirty="0"/>
              <a:t> in a really good mood today</a:t>
            </a:r>
            <a:r>
              <a:rPr lang="en-US" dirty="0" smtClean="0"/>
              <a:t>");</a:t>
            </a:r>
            <a:endParaRPr lang="en-US" dirty="0"/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53414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– function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76200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endParaRPr lang="en-US" sz="1400" dirty="0"/>
          </a:p>
          <a:p>
            <a:r>
              <a:rPr lang="en-US" sz="1400" dirty="0"/>
              <a:t>	// Day 17, Demo 2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</a:t>
            </a:r>
            <a:r>
              <a:rPr lang="en-US" sz="1400" dirty="0" err="1"/>
              <a:t>Tinh</a:t>
            </a:r>
            <a:r>
              <a:rPr lang="en-US" sz="1400" dirty="0"/>
              <a:t> </a:t>
            </a:r>
            <a:r>
              <a:rPr lang="en-US" sz="1400" dirty="0" err="1"/>
              <a:t>giai</a:t>
            </a:r>
            <a:r>
              <a:rPr lang="en-US" sz="1400" dirty="0"/>
              <a:t> </a:t>
            </a:r>
            <a:r>
              <a:rPr lang="en-US" sz="1400" dirty="0" err="1"/>
              <a:t>thua</a:t>
            </a:r>
            <a:endParaRPr lang="en-US" sz="1400" dirty="0"/>
          </a:p>
          <a:p>
            <a:r>
              <a:rPr lang="en-US" sz="1400" dirty="0"/>
              <a:t>	function </a:t>
            </a:r>
            <a:r>
              <a:rPr lang="en-US" sz="1400" dirty="0" err="1"/>
              <a:t>tinhGiaiThua</a:t>
            </a:r>
            <a:r>
              <a:rPr lang="en-US" sz="1400" dirty="0"/>
              <a:t>($n){</a:t>
            </a:r>
          </a:p>
          <a:p>
            <a:r>
              <a:rPr lang="en-US" sz="1400" dirty="0"/>
              <a:t>		$</a:t>
            </a:r>
            <a:r>
              <a:rPr lang="en-US" sz="1400" dirty="0" err="1"/>
              <a:t>giaiThua</a:t>
            </a:r>
            <a:r>
              <a:rPr lang="en-US" sz="1400" dirty="0"/>
              <a:t> = 1;</a:t>
            </a:r>
          </a:p>
          <a:p>
            <a:r>
              <a:rPr lang="en-US" sz="1400" dirty="0"/>
              <a:t>		for ($</a:t>
            </a:r>
            <a:r>
              <a:rPr lang="en-US" sz="1400" dirty="0" err="1"/>
              <a:t>i</a:t>
            </a:r>
            <a:r>
              <a:rPr lang="en-US" sz="1400" dirty="0"/>
              <a:t>=2;$</a:t>
            </a:r>
            <a:r>
              <a:rPr lang="en-US" sz="1400" dirty="0" err="1"/>
              <a:t>i</a:t>
            </a:r>
            <a:r>
              <a:rPr lang="en-US" sz="1400" dirty="0"/>
              <a:t>&lt;=$n;$</a:t>
            </a:r>
            <a:r>
              <a:rPr lang="en-US" sz="1400" dirty="0" err="1"/>
              <a:t>i</a:t>
            </a:r>
            <a:r>
              <a:rPr lang="en-US" sz="1400" dirty="0"/>
              <a:t>++){</a:t>
            </a:r>
          </a:p>
          <a:p>
            <a:r>
              <a:rPr lang="en-US" sz="1400" dirty="0"/>
              <a:t>			$</a:t>
            </a:r>
            <a:r>
              <a:rPr lang="en-US" sz="1400" dirty="0" err="1"/>
              <a:t>giaiThua</a:t>
            </a:r>
            <a:r>
              <a:rPr lang="en-US" sz="1400" dirty="0"/>
              <a:t> = $</a:t>
            </a:r>
            <a:r>
              <a:rPr lang="en-US" sz="1400" dirty="0" err="1"/>
              <a:t>giaiThua</a:t>
            </a:r>
            <a:r>
              <a:rPr lang="en-US" sz="1400" dirty="0"/>
              <a:t> * $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return $</a:t>
            </a:r>
            <a:r>
              <a:rPr lang="en-US" sz="1400" dirty="0" err="1"/>
              <a:t>giaiThua</a:t>
            </a:r>
            <a:r>
              <a:rPr lang="en-US" sz="1400" dirty="0"/>
              <a:t>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Ham </a:t>
            </a:r>
            <a:r>
              <a:rPr lang="en-US" sz="1400" dirty="0" err="1"/>
              <a:t>hien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r>
              <a:rPr lang="en-US" sz="1400" dirty="0"/>
              <a:t> </a:t>
            </a:r>
            <a:r>
              <a:rPr lang="en-US" sz="1400" dirty="0" err="1"/>
              <a:t>giai</a:t>
            </a:r>
            <a:r>
              <a:rPr lang="en-US" sz="1400" dirty="0"/>
              <a:t> </a:t>
            </a:r>
            <a:r>
              <a:rPr lang="en-US" sz="1400" dirty="0" err="1"/>
              <a:t>thua</a:t>
            </a:r>
            <a:endParaRPr lang="en-US" sz="1400" dirty="0"/>
          </a:p>
          <a:p>
            <a:r>
              <a:rPr lang="en-US" sz="1400" dirty="0"/>
              <a:t>	function </a:t>
            </a:r>
            <a:r>
              <a:rPr lang="en-US" sz="1400" dirty="0" err="1"/>
              <a:t>hienThiKetQuaGiaiThua</a:t>
            </a:r>
            <a:r>
              <a:rPr lang="en-US" sz="1400" dirty="0"/>
              <a:t>($n){</a:t>
            </a:r>
          </a:p>
          <a:p>
            <a:r>
              <a:rPr lang="en-US" sz="1400" dirty="0"/>
              <a:t>		echo "&lt;font color=red&gt;";</a:t>
            </a:r>
          </a:p>
          <a:p>
            <a:r>
              <a:rPr lang="en-US" sz="1400" dirty="0"/>
              <a:t>		echo "$n! = ";</a:t>
            </a:r>
          </a:p>
          <a:p>
            <a:r>
              <a:rPr lang="en-US" sz="1400" dirty="0"/>
              <a:t>		echo "&lt;b&gt;".</a:t>
            </a:r>
            <a:r>
              <a:rPr lang="en-US" sz="1400" dirty="0" err="1"/>
              <a:t>tinhGiaiThua</a:t>
            </a:r>
            <a:r>
              <a:rPr lang="en-US" sz="1400" dirty="0"/>
              <a:t>($n)."&lt;/b&gt;";</a:t>
            </a:r>
          </a:p>
          <a:p>
            <a:r>
              <a:rPr lang="en-US" sz="1400" dirty="0"/>
              <a:t>		echo "&lt;/font&gt;&lt;</a:t>
            </a:r>
            <a:r>
              <a:rPr lang="en-US" sz="1400" dirty="0" err="1"/>
              <a:t>br</a:t>
            </a:r>
            <a:r>
              <a:rPr lang="en-US" sz="1400" dirty="0"/>
              <a:t>&gt;";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	echo "&lt;h2&gt;DEMO 2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đây</a:t>
            </a:r>
            <a:r>
              <a:rPr lang="en-US" sz="1400" dirty="0"/>
              <a:t>&lt;/h2&gt;&lt;</a:t>
            </a:r>
            <a:r>
              <a:rPr lang="en-US" sz="1400" dirty="0" err="1"/>
              <a:t>br</a:t>
            </a:r>
            <a:r>
              <a:rPr lang="en-US" sz="1400" dirty="0"/>
              <a:t>&gt;";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hienThiKetQuaGiaiThua</a:t>
            </a:r>
            <a:r>
              <a:rPr lang="en-US" sz="1400" dirty="0"/>
              <a:t>(5);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hienThiKetQuaGiaiThua</a:t>
            </a:r>
            <a:r>
              <a:rPr lang="en-US" sz="1400" dirty="0"/>
              <a:t>(6);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hienThiKetQuaGiaiThua</a:t>
            </a:r>
            <a:r>
              <a:rPr lang="en-US" sz="1400" dirty="0"/>
              <a:t>(10);</a:t>
            </a:r>
          </a:p>
          <a:p>
            <a:r>
              <a:rPr lang="en-US" sz="1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66496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nclude(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code </a:t>
            </a:r>
            <a:r>
              <a:rPr lang="en-US" dirty="0" err="1" smtClean="0"/>
              <a:t>của</a:t>
            </a:r>
            <a:r>
              <a:rPr lang="en-US" dirty="0" smtClean="0"/>
              <a:t> 1 file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require()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nới</a:t>
            </a:r>
            <a:r>
              <a:rPr lang="en-US" dirty="0" smtClean="0"/>
              <a:t> </a:t>
            </a:r>
            <a:r>
              <a:rPr lang="en-US" dirty="0" err="1" smtClean="0"/>
              <a:t>lỏng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i="1" dirty="0"/>
              <a:t>http://php.net/manual/en/function.include.php</a:t>
            </a:r>
          </a:p>
        </p:txBody>
      </p:sp>
    </p:spTree>
    <p:extLst>
      <p:ext uri="{BB962C8B-B14F-4D97-AF65-F5344CB8AC3E}">
        <p14:creationId xmlns:p14="http://schemas.microsoft.com/office/powerpoint/2010/main" val="147725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80010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&lt;?</a:t>
            </a:r>
            <a:r>
              <a:rPr lang="en-US" sz="1200" dirty="0" err="1"/>
              <a:t>php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// Ten file: day17_demo3.php</a:t>
            </a:r>
          </a:p>
          <a:p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// </a:t>
            </a:r>
            <a:r>
              <a:rPr lang="en-US" sz="1200" dirty="0" err="1"/>
              <a:t>Khai</a:t>
            </a:r>
            <a:r>
              <a:rPr lang="en-US" sz="1200" dirty="0"/>
              <a:t> </a:t>
            </a:r>
            <a:r>
              <a:rPr lang="en-US" sz="1200" dirty="0" err="1"/>
              <a:t>báo</a:t>
            </a:r>
            <a:r>
              <a:rPr lang="en-US" sz="1200" dirty="0"/>
              <a:t> server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khoản</a:t>
            </a:r>
            <a:r>
              <a:rPr lang="en-US" sz="1200" dirty="0"/>
              <a:t> </a:t>
            </a:r>
            <a:r>
              <a:rPr lang="en-US" sz="1200" dirty="0" err="1"/>
              <a:t>kết</a:t>
            </a:r>
            <a:r>
              <a:rPr lang="en-US" sz="1200" dirty="0"/>
              <a:t> </a:t>
            </a:r>
            <a:r>
              <a:rPr lang="en-US" sz="1200" dirty="0" err="1"/>
              <a:t>nối</a:t>
            </a:r>
            <a:endParaRPr lang="en-US" sz="1200" dirty="0"/>
          </a:p>
          <a:p>
            <a:r>
              <a:rPr lang="en-US" sz="1200" dirty="0"/>
              <a:t>	$</a:t>
            </a:r>
            <a:r>
              <a:rPr lang="en-US" sz="1200" dirty="0" err="1"/>
              <a:t>serverName</a:t>
            </a:r>
            <a:r>
              <a:rPr lang="en-US" sz="1200" dirty="0"/>
              <a:t> = "localhost";</a:t>
            </a:r>
          </a:p>
          <a:p>
            <a:r>
              <a:rPr lang="en-US" sz="1200" dirty="0"/>
              <a:t>	$</a:t>
            </a:r>
            <a:r>
              <a:rPr lang="en-US" sz="1200" dirty="0" err="1"/>
              <a:t>dbUserName</a:t>
            </a:r>
            <a:r>
              <a:rPr lang="en-US" sz="1200" dirty="0"/>
              <a:t> = "root";</a:t>
            </a:r>
          </a:p>
          <a:p>
            <a:r>
              <a:rPr lang="en-US" sz="1200" dirty="0"/>
              <a:t>	$</a:t>
            </a:r>
            <a:r>
              <a:rPr lang="en-US" sz="1200" dirty="0" err="1"/>
              <a:t>dbPassword</a:t>
            </a:r>
            <a:r>
              <a:rPr lang="en-US" sz="1200" dirty="0"/>
              <a:t> = "";</a:t>
            </a:r>
          </a:p>
          <a:p>
            <a:r>
              <a:rPr lang="en-US" sz="1200" dirty="0"/>
              <a:t>	$</a:t>
            </a:r>
            <a:r>
              <a:rPr lang="en-US" sz="1200" dirty="0" err="1"/>
              <a:t>dbName</a:t>
            </a:r>
            <a:r>
              <a:rPr lang="en-US" sz="1200" dirty="0"/>
              <a:t> = "day16";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// </a:t>
            </a:r>
            <a:r>
              <a:rPr lang="en-US" sz="1200" dirty="0" err="1"/>
              <a:t>Kết</a:t>
            </a:r>
            <a:r>
              <a:rPr lang="en-US" sz="1200" dirty="0"/>
              <a:t> </a:t>
            </a:r>
            <a:r>
              <a:rPr lang="en-US" sz="1200" dirty="0" err="1"/>
              <a:t>nối</a:t>
            </a:r>
            <a:r>
              <a:rPr lang="en-US" sz="1200" dirty="0"/>
              <a:t> PDO</a:t>
            </a:r>
          </a:p>
          <a:p>
            <a:r>
              <a:rPr lang="en-US" sz="1200" dirty="0"/>
              <a:t>	try{</a:t>
            </a:r>
          </a:p>
          <a:p>
            <a:r>
              <a:rPr lang="en-US" sz="1200" dirty="0"/>
              <a:t>		$conn = new PDO("</a:t>
            </a:r>
            <a:r>
              <a:rPr lang="en-US" sz="1200" dirty="0" err="1"/>
              <a:t>mysql:host</a:t>
            </a:r>
            <a:r>
              <a:rPr lang="en-US" sz="1200" dirty="0"/>
              <a:t>=$</a:t>
            </a:r>
            <a:r>
              <a:rPr lang="en-US" sz="1200" dirty="0" err="1"/>
              <a:t>serverName;dbname</a:t>
            </a:r>
            <a:r>
              <a:rPr lang="en-US" sz="1200" dirty="0"/>
              <a:t>=$</a:t>
            </a:r>
            <a:r>
              <a:rPr lang="en-US" sz="1200" dirty="0" err="1"/>
              <a:t>dbName</a:t>
            </a:r>
            <a:r>
              <a:rPr lang="en-US" sz="1200" dirty="0"/>
              <a:t>",$</a:t>
            </a:r>
            <a:r>
              <a:rPr lang="en-US" sz="1200" dirty="0" err="1"/>
              <a:t>dbUserName</a:t>
            </a:r>
            <a:r>
              <a:rPr lang="en-US" sz="1200" dirty="0"/>
              <a:t>,$</a:t>
            </a:r>
            <a:r>
              <a:rPr lang="en-US" sz="1200" dirty="0" err="1"/>
              <a:t>dbPassword</a:t>
            </a:r>
            <a:r>
              <a:rPr lang="en-US" sz="1200" dirty="0"/>
              <a:t>);</a:t>
            </a:r>
          </a:p>
          <a:p>
            <a:r>
              <a:rPr lang="en-US" sz="1200" dirty="0"/>
              <a:t>		$conn-&gt;</a:t>
            </a:r>
            <a:r>
              <a:rPr lang="en-US" sz="1200" dirty="0" err="1"/>
              <a:t>setAttribute</a:t>
            </a:r>
            <a:r>
              <a:rPr lang="en-US" sz="1200" dirty="0"/>
              <a:t>(PDO::ATTR_ERRMODE, PDO::ERRMODE_EXCEPTION);</a:t>
            </a:r>
          </a:p>
          <a:p>
            <a:r>
              <a:rPr lang="en-US" sz="1200" dirty="0"/>
              <a:t>	} catch (</a:t>
            </a:r>
            <a:r>
              <a:rPr lang="en-US" sz="1200" dirty="0" err="1"/>
              <a:t>PDOException</a:t>
            </a:r>
            <a:r>
              <a:rPr lang="en-US" sz="1200" dirty="0"/>
              <a:t> $error){</a:t>
            </a:r>
          </a:p>
          <a:p>
            <a:r>
              <a:rPr lang="en-US" sz="1200" dirty="0"/>
              <a:t>		echo "</a:t>
            </a:r>
            <a:r>
              <a:rPr lang="en-US" sz="1200" dirty="0" err="1"/>
              <a:t>Lỗi</a:t>
            </a:r>
            <a:r>
              <a:rPr lang="en-US" sz="1200" dirty="0"/>
              <a:t> CSDL, chi </a:t>
            </a:r>
            <a:r>
              <a:rPr lang="en-US" sz="1200" dirty="0" err="1"/>
              <a:t>tiết</a:t>
            </a:r>
            <a:r>
              <a:rPr lang="en-US" sz="1200" dirty="0"/>
              <a:t> </a:t>
            </a:r>
            <a:r>
              <a:rPr lang="en-US" sz="1200" dirty="0" err="1"/>
              <a:t>lỗi</a:t>
            </a:r>
            <a:r>
              <a:rPr lang="en-US" sz="1200" dirty="0"/>
              <a:t>: &lt;</a:t>
            </a:r>
            <a:r>
              <a:rPr lang="en-US" sz="1200" dirty="0" err="1"/>
              <a:t>br</a:t>
            </a:r>
            <a:r>
              <a:rPr lang="en-US" sz="1200" dirty="0"/>
              <a:t>&gt;".$e-&gt;</a:t>
            </a:r>
            <a:r>
              <a:rPr lang="en-US" sz="1200" dirty="0" err="1"/>
              <a:t>getMessage</a:t>
            </a:r>
            <a:r>
              <a:rPr lang="en-US" sz="1200" dirty="0"/>
              <a:t>();</a:t>
            </a:r>
          </a:p>
          <a:p>
            <a:r>
              <a:rPr lang="en-US" sz="1200" dirty="0"/>
              <a:t>		exit();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18080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(p1)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81534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endParaRPr lang="en-US" sz="1400" dirty="0"/>
          </a:p>
          <a:p>
            <a:r>
              <a:rPr lang="en-US" sz="1400" dirty="0"/>
              <a:t>	// Ten file: day17_demo4.php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include("day17_demo3.php");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Ham </a:t>
            </a:r>
            <a:r>
              <a:rPr lang="en-US" sz="1400" dirty="0" err="1"/>
              <a:t>truy</a:t>
            </a:r>
            <a:r>
              <a:rPr lang="en-US" sz="1400" dirty="0"/>
              <a:t> van </a:t>
            </a:r>
            <a:r>
              <a:rPr lang="en-US" sz="1400" dirty="0" err="1"/>
              <a:t>tu</a:t>
            </a:r>
            <a:r>
              <a:rPr lang="en-US" sz="1400" dirty="0"/>
              <a:t> </a:t>
            </a:r>
            <a:r>
              <a:rPr lang="en-US" sz="1400" dirty="0" err="1"/>
              <a:t>cau</a:t>
            </a:r>
            <a:r>
              <a:rPr lang="en-US" sz="1400" dirty="0"/>
              <a:t> </a:t>
            </a:r>
            <a:r>
              <a:rPr lang="en-US" sz="1400" dirty="0" err="1"/>
              <a:t>sql</a:t>
            </a:r>
            <a:r>
              <a:rPr lang="en-US" sz="1400" dirty="0"/>
              <a:t> </a:t>
            </a:r>
            <a:r>
              <a:rPr lang="en-US" sz="1400" dirty="0" err="1"/>
              <a:t>dau</a:t>
            </a:r>
            <a:r>
              <a:rPr lang="en-US" sz="1400" dirty="0"/>
              <a:t> </a:t>
            </a:r>
            <a:r>
              <a:rPr lang="en-US" sz="1400" dirty="0" err="1"/>
              <a:t>vao</a:t>
            </a:r>
            <a:r>
              <a:rPr lang="en-US" sz="1400" dirty="0"/>
              <a:t>, can them connection de </a:t>
            </a:r>
            <a:r>
              <a:rPr lang="en-US" sz="1400" dirty="0" err="1"/>
              <a:t>truyen</a:t>
            </a:r>
            <a:r>
              <a:rPr lang="en-US" sz="1400" dirty="0"/>
              <a:t> </a:t>
            </a:r>
            <a:r>
              <a:rPr lang="en-US" sz="1400" dirty="0" err="1"/>
              <a:t>vao</a:t>
            </a:r>
            <a:r>
              <a:rPr lang="en-US" sz="1400" dirty="0"/>
              <a:t> qua $</a:t>
            </a:r>
            <a:r>
              <a:rPr lang="en-US" sz="1400" dirty="0" err="1"/>
              <a:t>dbConn</a:t>
            </a:r>
            <a:endParaRPr lang="en-US" sz="1400" dirty="0"/>
          </a:p>
          <a:p>
            <a:r>
              <a:rPr lang="en-US" sz="1400" dirty="0"/>
              <a:t>	function </a:t>
            </a:r>
            <a:r>
              <a:rPr lang="en-US" sz="1400" dirty="0" err="1"/>
              <a:t>truyVanDuLieu</a:t>
            </a:r>
            <a:r>
              <a:rPr lang="en-US" sz="1400" dirty="0"/>
              <a:t>($</a:t>
            </a:r>
            <a:r>
              <a:rPr lang="en-US" sz="1400" dirty="0" err="1"/>
              <a:t>dbConn</a:t>
            </a:r>
            <a:r>
              <a:rPr lang="en-US" sz="1400" dirty="0"/>
              <a:t>, $</a:t>
            </a:r>
            <a:r>
              <a:rPr lang="en-US" sz="1400" dirty="0" err="1"/>
              <a:t>cauTruyVan</a:t>
            </a:r>
            <a:r>
              <a:rPr lang="en-US" sz="1400" dirty="0"/>
              <a:t>){</a:t>
            </a:r>
          </a:p>
          <a:p>
            <a:r>
              <a:rPr lang="en-US" sz="1400" dirty="0"/>
              <a:t>		$</a:t>
            </a:r>
            <a:r>
              <a:rPr lang="en-US" sz="1400" dirty="0" err="1"/>
              <a:t>ketqua</a:t>
            </a:r>
            <a:r>
              <a:rPr lang="en-US" sz="1400" dirty="0"/>
              <a:t> = $</a:t>
            </a:r>
            <a:r>
              <a:rPr lang="en-US" sz="1400" dirty="0" err="1"/>
              <a:t>dbConn</a:t>
            </a:r>
            <a:r>
              <a:rPr lang="en-US" sz="1400" dirty="0"/>
              <a:t>-&gt;prepare($</a:t>
            </a:r>
            <a:r>
              <a:rPr lang="en-US" sz="1400" dirty="0" err="1"/>
              <a:t>cauTruyVan</a:t>
            </a:r>
            <a:r>
              <a:rPr lang="en-US" sz="1400" dirty="0"/>
              <a:t>);</a:t>
            </a:r>
          </a:p>
          <a:p>
            <a:r>
              <a:rPr lang="en-US" sz="1400" dirty="0"/>
              <a:t>		$</a:t>
            </a:r>
            <a:r>
              <a:rPr lang="en-US" sz="1400" dirty="0" err="1"/>
              <a:t>ketqua</a:t>
            </a:r>
            <a:r>
              <a:rPr lang="en-US" sz="1400" dirty="0"/>
              <a:t>-&gt;execute();</a:t>
            </a:r>
          </a:p>
          <a:p>
            <a:r>
              <a:rPr lang="en-US" sz="1400" dirty="0"/>
              <a:t>		return $</a:t>
            </a:r>
            <a:r>
              <a:rPr lang="en-US" sz="1400" dirty="0" err="1"/>
              <a:t>ketqua</a:t>
            </a:r>
            <a:r>
              <a:rPr lang="en-US" sz="1400" dirty="0"/>
              <a:t>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</a:t>
            </a:r>
            <a:r>
              <a:rPr lang="en-US" sz="1400" dirty="0" err="1"/>
              <a:t>Khai</a:t>
            </a:r>
            <a:r>
              <a:rPr lang="en-US" sz="1400" dirty="0"/>
              <a:t> </a:t>
            </a:r>
            <a:r>
              <a:rPr lang="en-US" sz="1400" dirty="0" err="1"/>
              <a:t>bao</a:t>
            </a:r>
            <a:r>
              <a:rPr lang="en-US" sz="1400" dirty="0"/>
              <a:t> user se lay thong tin</a:t>
            </a:r>
          </a:p>
          <a:p>
            <a:r>
              <a:rPr lang="en-US" sz="1400" dirty="0"/>
              <a:t>	$</a:t>
            </a:r>
            <a:r>
              <a:rPr lang="en-US" sz="1400" dirty="0" err="1"/>
              <a:t>userName</a:t>
            </a:r>
            <a:r>
              <a:rPr lang="en-US" sz="1400" dirty="0"/>
              <a:t> = "</a:t>
            </a:r>
            <a:r>
              <a:rPr lang="en-US" sz="1400" dirty="0" err="1"/>
              <a:t>ngoctb</a:t>
            </a:r>
            <a:r>
              <a:rPr lang="en-US" sz="1400" dirty="0"/>
              <a:t>";</a:t>
            </a:r>
          </a:p>
          <a:p>
            <a:r>
              <a:rPr lang="en-US" sz="1400" dirty="0"/>
              <a:t>	$</a:t>
            </a:r>
            <a:r>
              <a:rPr lang="en-US" sz="1400" dirty="0" err="1"/>
              <a:t>passWord</a:t>
            </a:r>
            <a:r>
              <a:rPr lang="en-US" sz="1400" dirty="0"/>
              <a:t> = "123456";</a:t>
            </a:r>
          </a:p>
          <a:p>
            <a:r>
              <a:rPr lang="en-US" sz="1400" dirty="0"/>
              <a:t>	$</a:t>
            </a:r>
            <a:r>
              <a:rPr lang="en-US" sz="1400" dirty="0" err="1"/>
              <a:t>lenhTruyVan</a:t>
            </a:r>
            <a:r>
              <a:rPr lang="en-US" sz="1400" dirty="0"/>
              <a:t> = "SELECT </a:t>
            </a:r>
            <a:r>
              <a:rPr lang="en-US" sz="1400" dirty="0" err="1"/>
              <a:t>userprofile.fullname</a:t>
            </a:r>
            <a:r>
              <a:rPr lang="en-US" sz="1400" dirty="0"/>
              <a:t>, </a:t>
            </a:r>
            <a:r>
              <a:rPr lang="en-US" sz="1400" dirty="0" err="1"/>
              <a:t>userprofile.dob</a:t>
            </a:r>
            <a:r>
              <a:rPr lang="en-US" sz="1400" dirty="0"/>
              <a:t>, </a:t>
            </a:r>
            <a:r>
              <a:rPr lang="en-US" sz="1400" dirty="0" err="1"/>
              <a:t>userprofile.avatar</a:t>
            </a:r>
            <a:r>
              <a:rPr lang="en-US" sz="1400" dirty="0"/>
              <a:t> </a:t>
            </a:r>
          </a:p>
          <a:p>
            <a:r>
              <a:rPr lang="en-US" sz="1400" dirty="0"/>
              <a:t>					FROM user INNER JOIN </a:t>
            </a:r>
            <a:r>
              <a:rPr lang="en-US" sz="1400" dirty="0" err="1"/>
              <a:t>userprofile</a:t>
            </a:r>
            <a:endParaRPr lang="en-US" sz="1400" dirty="0"/>
          </a:p>
          <a:p>
            <a:r>
              <a:rPr lang="en-US" sz="1400" dirty="0"/>
              <a:t>					ON </a:t>
            </a:r>
            <a:r>
              <a:rPr lang="en-US" sz="1400" dirty="0" err="1"/>
              <a:t>user.username</a:t>
            </a:r>
            <a:r>
              <a:rPr lang="en-US" sz="1400" dirty="0"/>
              <a:t> = </a:t>
            </a:r>
            <a:r>
              <a:rPr lang="en-US" sz="1400" dirty="0" err="1"/>
              <a:t>userprofile.username</a:t>
            </a:r>
            <a:endParaRPr lang="en-US" sz="1400" dirty="0"/>
          </a:p>
          <a:p>
            <a:r>
              <a:rPr lang="en-US" sz="1400" dirty="0"/>
              <a:t>					WHERE </a:t>
            </a:r>
            <a:r>
              <a:rPr lang="en-US" sz="1400" dirty="0" err="1"/>
              <a:t>user.username</a:t>
            </a:r>
            <a:r>
              <a:rPr lang="en-US" sz="1400" dirty="0"/>
              <a:t> = '".$</a:t>
            </a:r>
            <a:r>
              <a:rPr lang="en-US" sz="1400" dirty="0" err="1"/>
              <a:t>userName</a:t>
            </a:r>
            <a:r>
              <a:rPr lang="en-US" sz="1400" dirty="0"/>
              <a:t>."' AND </a:t>
            </a:r>
            <a:r>
              <a:rPr lang="en-US" sz="1400" dirty="0" err="1"/>
              <a:t>user.password</a:t>
            </a:r>
            <a:r>
              <a:rPr lang="en-US" sz="1400" dirty="0"/>
              <a:t> = '".$</a:t>
            </a:r>
            <a:r>
              <a:rPr lang="en-US" sz="1400" dirty="0" err="1"/>
              <a:t>passWord</a:t>
            </a:r>
            <a:r>
              <a:rPr lang="en-US" sz="1400" dirty="0"/>
              <a:t>."'";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$conn lay </a:t>
            </a:r>
            <a:r>
              <a:rPr lang="en-US" sz="1400" dirty="0" err="1"/>
              <a:t>tu</a:t>
            </a:r>
            <a:r>
              <a:rPr lang="en-US" sz="1400" dirty="0"/>
              <a:t> demo3</a:t>
            </a:r>
          </a:p>
          <a:p>
            <a:r>
              <a:rPr lang="en-US" sz="1400" dirty="0"/>
              <a:t>	$</a:t>
            </a:r>
            <a:r>
              <a:rPr lang="en-US" sz="1400" dirty="0" err="1"/>
              <a:t>userList</a:t>
            </a:r>
            <a:r>
              <a:rPr lang="en-US" sz="1400" dirty="0"/>
              <a:t> = </a:t>
            </a:r>
            <a:r>
              <a:rPr lang="en-US" sz="1400" dirty="0" err="1"/>
              <a:t>truyVanDuLieu</a:t>
            </a:r>
            <a:r>
              <a:rPr lang="en-US" sz="1400" dirty="0"/>
              <a:t>($conn, $</a:t>
            </a:r>
            <a:r>
              <a:rPr lang="en-US" sz="1400" dirty="0" err="1"/>
              <a:t>lenhTruyVan</a:t>
            </a:r>
            <a:r>
              <a:rPr lang="en-US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012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(p2)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81534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	// </a:t>
            </a:r>
            <a:r>
              <a:rPr lang="en-US" sz="1600" dirty="0" err="1"/>
              <a:t>Kiem</a:t>
            </a:r>
            <a:r>
              <a:rPr lang="en-US" sz="1600" dirty="0"/>
              <a:t> </a:t>
            </a:r>
            <a:r>
              <a:rPr lang="en-US" sz="1600" dirty="0" err="1"/>
              <a:t>tra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sach</a:t>
            </a:r>
            <a:r>
              <a:rPr lang="en-US" sz="1600" dirty="0"/>
              <a:t> co </a:t>
            </a:r>
            <a:r>
              <a:rPr lang="en-US" sz="1600" dirty="0" err="1"/>
              <a:t>rong</a:t>
            </a:r>
            <a:r>
              <a:rPr lang="en-US" sz="1600" dirty="0"/>
              <a:t> </a:t>
            </a:r>
            <a:r>
              <a:rPr lang="en-US" sz="1600" dirty="0" err="1"/>
              <a:t>khong</a:t>
            </a:r>
            <a:endParaRPr lang="en-US" sz="1600" dirty="0"/>
          </a:p>
          <a:p>
            <a:r>
              <a:rPr lang="en-US" sz="1600" dirty="0"/>
              <a:t>	if ($</a:t>
            </a:r>
            <a:r>
              <a:rPr lang="en-US" sz="1600" dirty="0" err="1"/>
              <a:t>userList</a:t>
            </a:r>
            <a:r>
              <a:rPr lang="en-US" sz="1600" dirty="0"/>
              <a:t> == null){</a:t>
            </a:r>
          </a:p>
          <a:p>
            <a:r>
              <a:rPr lang="en-US" sz="1600" dirty="0"/>
              <a:t>		echo "</a:t>
            </a:r>
            <a:r>
              <a:rPr lang="en-US" sz="1600" dirty="0" err="1"/>
              <a:t>Khong</a:t>
            </a:r>
            <a:r>
              <a:rPr lang="en-US" sz="1600" dirty="0"/>
              <a:t> co du lieu!";</a:t>
            </a:r>
          </a:p>
          <a:p>
            <a:r>
              <a:rPr lang="en-US" sz="1600" dirty="0"/>
              <a:t>	} else {</a:t>
            </a:r>
          </a:p>
          <a:p>
            <a:r>
              <a:rPr lang="en-US" sz="1600" dirty="0"/>
              <a:t>		$user = $</a:t>
            </a:r>
            <a:r>
              <a:rPr lang="en-US" sz="1600" dirty="0" err="1"/>
              <a:t>userList</a:t>
            </a:r>
            <a:r>
              <a:rPr lang="en-US" sz="1600" dirty="0"/>
              <a:t>-&gt;fetch();</a:t>
            </a:r>
          </a:p>
          <a:p>
            <a:r>
              <a:rPr lang="en-US" sz="1600" dirty="0"/>
              <a:t>		echo "&lt;h2 align=center&gt;Thong tin </a:t>
            </a:r>
            <a:r>
              <a:rPr lang="en-US" sz="1600" dirty="0" err="1"/>
              <a:t>nguoi</a:t>
            </a:r>
            <a:r>
              <a:rPr lang="en-US" sz="1600" dirty="0"/>
              <a:t> dung&lt;/h2&gt;";</a:t>
            </a:r>
          </a:p>
          <a:p>
            <a:r>
              <a:rPr lang="en-US" sz="1600" dirty="0"/>
              <a:t>		echo "&lt;table border=10 align=center&gt;";</a:t>
            </a:r>
          </a:p>
          <a:p>
            <a:r>
              <a:rPr lang="en-US" sz="1600" dirty="0"/>
              <a:t>		echo "&lt;</a:t>
            </a:r>
            <a:r>
              <a:rPr lang="en-US" sz="1600" dirty="0" err="1"/>
              <a:t>tr</a:t>
            </a:r>
            <a:r>
              <a:rPr lang="en-US" sz="1600" dirty="0"/>
              <a:t>&gt;";</a:t>
            </a:r>
          </a:p>
          <a:p>
            <a:r>
              <a:rPr lang="en-US" sz="1600" dirty="0"/>
              <a:t>		echo "&lt;td&gt;</a:t>
            </a:r>
            <a:r>
              <a:rPr lang="en-US" sz="1600" dirty="0" err="1"/>
              <a:t>Anh</a:t>
            </a:r>
            <a:r>
              <a:rPr lang="en-US" sz="1600" dirty="0"/>
              <a:t> </a:t>
            </a:r>
            <a:r>
              <a:rPr lang="en-US" sz="1600" dirty="0" err="1"/>
              <a:t>dai</a:t>
            </a:r>
            <a:r>
              <a:rPr lang="en-US" sz="1600" dirty="0"/>
              <a:t> </a:t>
            </a:r>
            <a:r>
              <a:rPr lang="en-US" sz="1600" dirty="0" err="1"/>
              <a:t>dien</a:t>
            </a:r>
            <a:r>
              <a:rPr lang="en-US" sz="1600" dirty="0"/>
              <a:t>:&lt;/td&gt;&lt;td&gt;&lt;</a:t>
            </a:r>
            <a:r>
              <a:rPr lang="en-US" sz="1600" dirty="0" err="1"/>
              <a:t>img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r>
              <a:rPr lang="en-US" sz="1600" dirty="0"/>
              <a:t>='".$user[2]."'&gt;&lt;/td&gt;";</a:t>
            </a:r>
          </a:p>
          <a:p>
            <a:r>
              <a:rPr lang="en-US" sz="1600" dirty="0"/>
              <a:t>		echo "&lt;/</a:t>
            </a:r>
            <a:r>
              <a:rPr lang="en-US" sz="1600" dirty="0" err="1"/>
              <a:t>tr</a:t>
            </a:r>
            <a:r>
              <a:rPr lang="en-US" sz="1600" dirty="0"/>
              <a:t>&gt;";</a:t>
            </a:r>
          </a:p>
          <a:p>
            <a:r>
              <a:rPr lang="en-US" sz="1600" dirty="0"/>
              <a:t>		echo "&lt;</a:t>
            </a:r>
            <a:r>
              <a:rPr lang="en-US" sz="1600" dirty="0" err="1"/>
              <a:t>tr</a:t>
            </a:r>
            <a:r>
              <a:rPr lang="en-US" sz="1600" dirty="0"/>
              <a:t>&gt;";</a:t>
            </a:r>
          </a:p>
          <a:p>
            <a:r>
              <a:rPr lang="en-US" sz="1600" dirty="0"/>
              <a:t>		echo "&lt;td&gt;Ho </a:t>
            </a:r>
            <a:r>
              <a:rPr lang="en-US" sz="1600" dirty="0" err="1"/>
              <a:t>va</a:t>
            </a:r>
            <a:r>
              <a:rPr lang="en-US" sz="1600" dirty="0"/>
              <a:t> ten:&lt;/td&gt;&lt;td&gt;".$user[0]."&lt;/td&gt;";</a:t>
            </a:r>
          </a:p>
          <a:p>
            <a:r>
              <a:rPr lang="en-US" sz="1600" dirty="0"/>
              <a:t>		echo "&lt;/</a:t>
            </a:r>
            <a:r>
              <a:rPr lang="en-US" sz="1600" dirty="0" err="1"/>
              <a:t>tr</a:t>
            </a:r>
            <a:r>
              <a:rPr lang="en-US" sz="1600" dirty="0"/>
              <a:t>&gt;";</a:t>
            </a:r>
          </a:p>
          <a:p>
            <a:r>
              <a:rPr lang="en-US" sz="1600" dirty="0"/>
              <a:t>		echo "&lt;</a:t>
            </a:r>
            <a:r>
              <a:rPr lang="en-US" sz="1600" dirty="0" err="1"/>
              <a:t>tr</a:t>
            </a:r>
            <a:r>
              <a:rPr lang="en-US" sz="1600" dirty="0"/>
              <a:t>&gt;";</a:t>
            </a:r>
          </a:p>
          <a:p>
            <a:r>
              <a:rPr lang="en-US" sz="1600" dirty="0"/>
              <a:t>		echo "&lt;td&gt;</a:t>
            </a:r>
            <a:r>
              <a:rPr lang="en-US" sz="1600" dirty="0" err="1"/>
              <a:t>Ngay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:&lt;/td&gt;&lt;td&gt;".$user[1]."&lt;/td&gt;";</a:t>
            </a:r>
          </a:p>
          <a:p>
            <a:r>
              <a:rPr lang="en-US" sz="1600" dirty="0"/>
              <a:t>		echo "&lt;/</a:t>
            </a:r>
            <a:r>
              <a:rPr lang="en-US" sz="1600" dirty="0" err="1"/>
              <a:t>tr</a:t>
            </a:r>
            <a:r>
              <a:rPr lang="en-US" sz="1600" dirty="0"/>
              <a:t>&gt;";</a:t>
            </a:r>
          </a:p>
          <a:p>
            <a:r>
              <a:rPr lang="en-US" sz="1600" dirty="0"/>
              <a:t>		echo "&lt;/table&gt;";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80781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2755</TotalTime>
  <Words>432</Words>
  <Application>Microsoft Office PowerPoint</Application>
  <PresentationFormat>On-screen Show (4:3)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Adjacency</vt:lpstr>
      <vt:lpstr>Khóa đào tạo Lập trình Web sử dụng PHP</vt:lpstr>
      <vt:lpstr>Day 17: Working with DBMS</vt:lpstr>
      <vt:lpstr>User defined functions</vt:lpstr>
      <vt:lpstr>Demo 1 – function không trả giá trị</vt:lpstr>
      <vt:lpstr>Demo 2 – function trả giá trị</vt:lpstr>
      <vt:lpstr>include( )</vt:lpstr>
      <vt:lpstr>Demo 3</vt:lpstr>
      <vt:lpstr>Demo 4 (p1)</vt:lpstr>
      <vt:lpstr>Demo 4 (p2)</vt:lpstr>
      <vt:lpstr>Practice 1</vt:lpstr>
      <vt:lpstr>Mô tả</vt:lpstr>
      <vt:lpstr>Practice 1</vt:lpstr>
      <vt:lpstr>Practice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248</cp:revision>
  <dcterms:created xsi:type="dcterms:W3CDTF">2014-12-22T07:12:12Z</dcterms:created>
  <dcterms:modified xsi:type="dcterms:W3CDTF">2015-02-09T10:04:55Z</dcterms:modified>
</cp:coreProperties>
</file>