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86" r:id="rId4"/>
    <p:sldId id="293" r:id="rId5"/>
    <p:sldId id="276" r:id="rId6"/>
    <p:sldId id="292" r:id="rId7"/>
    <p:sldId id="294" r:id="rId8"/>
    <p:sldId id="291" r:id="rId9"/>
    <p:sldId id="29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ADD44-9972-4A9A-A11A-F9B416C83EF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B8DEAC-78EA-4D86-8948-056AFFB04442}">
      <dgm:prSet phldrT="[Text]"/>
      <dgm:spPr/>
      <dgm:t>
        <a:bodyPr/>
        <a:lstStyle/>
        <a:p>
          <a:r>
            <a:rPr lang="en-US" dirty="0" smtClean="0"/>
            <a:t>User</a:t>
          </a:r>
          <a:endParaRPr lang="en-US" dirty="0"/>
        </a:p>
      </dgm:t>
    </dgm:pt>
    <dgm:pt modelId="{533F7FB6-0FB3-4016-A9D2-3689E3E961C1}" type="parTrans" cxnId="{6FF72764-A5E3-47BD-A497-2AF74DF1AD92}">
      <dgm:prSet/>
      <dgm:spPr/>
      <dgm:t>
        <a:bodyPr/>
        <a:lstStyle/>
        <a:p>
          <a:endParaRPr lang="en-US"/>
        </a:p>
      </dgm:t>
    </dgm:pt>
    <dgm:pt modelId="{5F88FA49-77B1-4BF3-B147-4C00AF444844}" type="sibTrans" cxnId="{6FF72764-A5E3-47BD-A497-2AF74DF1AD92}">
      <dgm:prSet/>
      <dgm:spPr/>
      <dgm:t>
        <a:bodyPr/>
        <a:lstStyle/>
        <a:p>
          <a:endParaRPr lang="en-US"/>
        </a:p>
      </dgm:t>
    </dgm:pt>
    <dgm:pt modelId="{37F1647C-F056-4584-92C5-42F85634DD47}">
      <dgm:prSet phldrT="[Text]"/>
      <dgm:spPr/>
      <dgm:t>
        <a:bodyPr/>
        <a:lstStyle/>
        <a:p>
          <a:r>
            <a:rPr lang="en-US" dirty="0" smtClean="0"/>
            <a:t>Username</a:t>
          </a:r>
          <a:endParaRPr lang="en-US" dirty="0"/>
        </a:p>
      </dgm:t>
    </dgm:pt>
    <dgm:pt modelId="{3A1545C4-7C94-484D-930A-2436C0245D21}" type="parTrans" cxnId="{597AD1F6-9070-446A-80EC-449FC8222110}">
      <dgm:prSet/>
      <dgm:spPr/>
      <dgm:t>
        <a:bodyPr/>
        <a:lstStyle/>
        <a:p>
          <a:endParaRPr lang="en-US"/>
        </a:p>
      </dgm:t>
    </dgm:pt>
    <dgm:pt modelId="{9DD2A748-30EC-4090-9395-C82E5FD97CA6}" type="sibTrans" cxnId="{597AD1F6-9070-446A-80EC-449FC8222110}">
      <dgm:prSet/>
      <dgm:spPr/>
      <dgm:t>
        <a:bodyPr/>
        <a:lstStyle/>
        <a:p>
          <a:endParaRPr lang="en-US"/>
        </a:p>
      </dgm:t>
    </dgm:pt>
    <dgm:pt modelId="{BC96590E-EF3A-4D45-A933-892D05D07394}">
      <dgm:prSet phldrT="[Text]"/>
      <dgm:spPr/>
      <dgm:t>
        <a:bodyPr/>
        <a:lstStyle/>
        <a:p>
          <a:r>
            <a:rPr lang="en-US" dirty="0" smtClean="0"/>
            <a:t>Password</a:t>
          </a:r>
          <a:endParaRPr lang="en-US" dirty="0"/>
        </a:p>
      </dgm:t>
    </dgm:pt>
    <dgm:pt modelId="{C1B389F1-F495-41B6-89E9-BF3BF65E87BA}" type="parTrans" cxnId="{36C1E4B1-D87F-4CB8-BF01-54EC4C610634}">
      <dgm:prSet/>
      <dgm:spPr/>
      <dgm:t>
        <a:bodyPr/>
        <a:lstStyle/>
        <a:p>
          <a:endParaRPr lang="en-US"/>
        </a:p>
      </dgm:t>
    </dgm:pt>
    <dgm:pt modelId="{B0F28DD2-9972-4D10-9918-74EB37A0D6F7}" type="sibTrans" cxnId="{36C1E4B1-D87F-4CB8-BF01-54EC4C610634}">
      <dgm:prSet/>
      <dgm:spPr/>
      <dgm:t>
        <a:bodyPr/>
        <a:lstStyle/>
        <a:p>
          <a:endParaRPr lang="en-US"/>
        </a:p>
      </dgm:t>
    </dgm:pt>
    <dgm:pt modelId="{476FB1B0-B3F6-457A-B40F-C92B05BC6454}">
      <dgm:prSet phldrT="[Text]"/>
      <dgm:spPr/>
      <dgm:t>
        <a:bodyPr/>
        <a:lstStyle/>
        <a:p>
          <a:r>
            <a:rPr lang="en-US" dirty="0" err="1" smtClean="0"/>
            <a:t>ShoppingCart</a:t>
          </a:r>
          <a:endParaRPr lang="en-US" dirty="0"/>
        </a:p>
      </dgm:t>
    </dgm:pt>
    <dgm:pt modelId="{094F5E07-7586-45C1-A0A2-3466F56B7C76}" type="parTrans" cxnId="{0B86DF2C-1E41-4BF8-8388-8304174A0E93}">
      <dgm:prSet/>
      <dgm:spPr/>
      <dgm:t>
        <a:bodyPr/>
        <a:lstStyle/>
        <a:p>
          <a:endParaRPr lang="en-US"/>
        </a:p>
      </dgm:t>
    </dgm:pt>
    <dgm:pt modelId="{AF7CAD6E-3371-45E0-B2EC-D14EC63AAE70}" type="sibTrans" cxnId="{0B86DF2C-1E41-4BF8-8388-8304174A0E93}">
      <dgm:prSet/>
      <dgm:spPr/>
      <dgm:t>
        <a:bodyPr/>
        <a:lstStyle/>
        <a:p>
          <a:endParaRPr lang="en-US"/>
        </a:p>
      </dgm:t>
    </dgm:pt>
    <dgm:pt modelId="{B10917D9-CD30-4C4B-A0DE-49401FD06591}">
      <dgm:prSet phldrT="[Text]"/>
      <dgm:spPr/>
      <dgm:t>
        <a:bodyPr/>
        <a:lstStyle/>
        <a:p>
          <a:r>
            <a:rPr lang="en-US" dirty="0" err="1" smtClean="0"/>
            <a:t>ProductCat</a:t>
          </a:r>
          <a:endParaRPr lang="en-US" dirty="0"/>
        </a:p>
      </dgm:t>
    </dgm:pt>
    <dgm:pt modelId="{9AF98936-B691-4F0D-A9DB-33401BFCCFFF}" type="parTrans" cxnId="{66E9DFE3-54E0-478F-AF40-334C2D4DEB08}">
      <dgm:prSet/>
      <dgm:spPr/>
      <dgm:t>
        <a:bodyPr/>
        <a:lstStyle/>
        <a:p>
          <a:endParaRPr lang="en-US"/>
        </a:p>
      </dgm:t>
    </dgm:pt>
    <dgm:pt modelId="{40081AE0-0807-43DB-85B2-40EC95536CA6}" type="sibTrans" cxnId="{66E9DFE3-54E0-478F-AF40-334C2D4DEB08}">
      <dgm:prSet/>
      <dgm:spPr/>
      <dgm:t>
        <a:bodyPr/>
        <a:lstStyle/>
        <a:p>
          <a:endParaRPr lang="en-US"/>
        </a:p>
      </dgm:t>
    </dgm:pt>
    <dgm:pt modelId="{DB8ED453-DBA3-4FE0-BE3A-5079533E1E9B}">
      <dgm:prSet phldrT="[Text]"/>
      <dgm:spPr/>
      <dgm:t>
        <a:bodyPr/>
        <a:lstStyle/>
        <a:p>
          <a:r>
            <a:rPr lang="en-US" dirty="0" err="1" smtClean="0"/>
            <a:t>PhotoURL</a:t>
          </a:r>
          <a:endParaRPr lang="en-US" dirty="0"/>
        </a:p>
      </dgm:t>
    </dgm:pt>
    <dgm:pt modelId="{BBF34A5C-7128-40CE-96FF-B98DE1AA9CF8}" type="parTrans" cxnId="{326D1068-CD42-48DE-B392-B1F55F18784C}">
      <dgm:prSet/>
      <dgm:spPr/>
      <dgm:t>
        <a:bodyPr/>
        <a:lstStyle/>
        <a:p>
          <a:endParaRPr lang="en-US"/>
        </a:p>
      </dgm:t>
    </dgm:pt>
    <dgm:pt modelId="{9E31DAD2-A0F6-40A3-9E54-D25164D1DBE6}" type="sibTrans" cxnId="{326D1068-CD42-48DE-B392-B1F55F18784C}">
      <dgm:prSet/>
      <dgm:spPr/>
      <dgm:t>
        <a:bodyPr/>
        <a:lstStyle/>
        <a:p>
          <a:endParaRPr lang="en-US"/>
        </a:p>
      </dgm:t>
    </dgm:pt>
    <dgm:pt modelId="{64F0C31C-77D4-4B2F-B686-D321BDC3B1B7}">
      <dgm:prSet phldrT="[Text]"/>
      <dgm:spPr/>
      <dgm:t>
        <a:bodyPr/>
        <a:lstStyle/>
        <a:p>
          <a:r>
            <a:rPr lang="en-US" dirty="0" err="1" smtClean="0"/>
            <a:t>Lastlogin</a:t>
          </a:r>
          <a:endParaRPr lang="en-US" dirty="0"/>
        </a:p>
      </dgm:t>
    </dgm:pt>
    <dgm:pt modelId="{A4B5A21F-5884-454B-848D-D53D599E4600}" type="parTrans" cxnId="{76A9259D-FE02-4BB4-B889-7ED19A57F980}">
      <dgm:prSet/>
      <dgm:spPr/>
      <dgm:t>
        <a:bodyPr/>
        <a:lstStyle/>
        <a:p>
          <a:endParaRPr lang="en-US"/>
        </a:p>
      </dgm:t>
    </dgm:pt>
    <dgm:pt modelId="{F051B381-2B8E-40A6-A43A-A7E36CAD6FBF}" type="sibTrans" cxnId="{76A9259D-FE02-4BB4-B889-7ED19A57F980}">
      <dgm:prSet/>
      <dgm:spPr/>
      <dgm:t>
        <a:bodyPr/>
        <a:lstStyle/>
        <a:p>
          <a:endParaRPr lang="en-US"/>
        </a:p>
      </dgm:t>
    </dgm:pt>
    <dgm:pt modelId="{1AB13905-DF9E-4C14-8876-C12E9E9EAD7D}">
      <dgm:prSet phldrT="[Text]"/>
      <dgm:spPr/>
      <dgm:t>
        <a:bodyPr/>
        <a:lstStyle/>
        <a:p>
          <a:r>
            <a:rPr lang="en-US" dirty="0" err="1" smtClean="0"/>
            <a:t>DeleteFlag</a:t>
          </a:r>
          <a:endParaRPr lang="en-US" dirty="0"/>
        </a:p>
      </dgm:t>
    </dgm:pt>
    <dgm:pt modelId="{E539BE5F-4FAE-4B79-AB2E-40009D5779D4}" type="parTrans" cxnId="{02DC9E43-E550-47E9-AAAB-F47CF25D650B}">
      <dgm:prSet/>
      <dgm:spPr/>
      <dgm:t>
        <a:bodyPr/>
        <a:lstStyle/>
        <a:p>
          <a:endParaRPr lang="en-US"/>
        </a:p>
      </dgm:t>
    </dgm:pt>
    <dgm:pt modelId="{62410596-EDA8-4DB1-8B79-5821411C89DE}" type="sibTrans" cxnId="{02DC9E43-E550-47E9-AAAB-F47CF25D650B}">
      <dgm:prSet/>
      <dgm:spPr/>
      <dgm:t>
        <a:bodyPr/>
        <a:lstStyle/>
        <a:p>
          <a:endParaRPr lang="en-US"/>
        </a:p>
      </dgm:t>
    </dgm:pt>
    <dgm:pt modelId="{EDA93C22-523A-431E-994A-054BF0492665}">
      <dgm:prSet phldrT="[Text]"/>
      <dgm:spPr/>
      <dgm:t>
        <a:bodyPr/>
        <a:lstStyle/>
        <a:p>
          <a:r>
            <a:rPr lang="en-US" dirty="0" smtClean="0"/>
            <a:t>Email</a:t>
          </a:r>
          <a:endParaRPr lang="en-US" dirty="0"/>
        </a:p>
      </dgm:t>
    </dgm:pt>
    <dgm:pt modelId="{FA2302D5-0A79-4021-8EB4-2450E63B64AF}" type="parTrans" cxnId="{8C807B24-736D-48AD-BEA1-E336C808C1E7}">
      <dgm:prSet/>
      <dgm:spPr/>
      <dgm:t>
        <a:bodyPr/>
        <a:lstStyle/>
        <a:p>
          <a:endParaRPr lang="en-US"/>
        </a:p>
      </dgm:t>
    </dgm:pt>
    <dgm:pt modelId="{6A75F7A2-4857-4524-827A-DBA565A9E419}" type="sibTrans" cxnId="{8C807B24-736D-48AD-BEA1-E336C808C1E7}">
      <dgm:prSet/>
      <dgm:spPr/>
      <dgm:t>
        <a:bodyPr/>
        <a:lstStyle/>
        <a:p>
          <a:endParaRPr lang="en-US"/>
        </a:p>
      </dgm:t>
    </dgm:pt>
    <dgm:pt modelId="{EDDFCE96-839E-458A-9E59-A3BD8152667E}">
      <dgm:prSet phldrT="[Text]"/>
      <dgm:spPr/>
      <dgm:t>
        <a:bodyPr/>
        <a:lstStyle/>
        <a:p>
          <a:r>
            <a:rPr lang="en-US" dirty="0" err="1" smtClean="0"/>
            <a:t>ShoppingCartID</a:t>
          </a:r>
          <a:endParaRPr lang="en-US" dirty="0"/>
        </a:p>
      </dgm:t>
    </dgm:pt>
    <dgm:pt modelId="{48932BD2-B5F8-47E7-81B9-C761B032545D}" type="parTrans" cxnId="{BC0567B9-E51D-472D-B33D-474D747B863A}">
      <dgm:prSet/>
      <dgm:spPr/>
      <dgm:t>
        <a:bodyPr/>
        <a:lstStyle/>
        <a:p>
          <a:endParaRPr lang="en-US"/>
        </a:p>
      </dgm:t>
    </dgm:pt>
    <dgm:pt modelId="{2538D778-283D-44F2-B649-30035B02496E}" type="sibTrans" cxnId="{BC0567B9-E51D-472D-B33D-474D747B863A}">
      <dgm:prSet/>
      <dgm:spPr/>
      <dgm:t>
        <a:bodyPr/>
        <a:lstStyle/>
        <a:p>
          <a:endParaRPr lang="en-US"/>
        </a:p>
      </dgm:t>
    </dgm:pt>
    <dgm:pt modelId="{6E9F88B1-CFFC-4440-B8D1-144E05352239}">
      <dgm:prSet phldrT="[Text]"/>
      <dgm:spPr/>
      <dgm:t>
        <a:bodyPr/>
        <a:lstStyle/>
        <a:p>
          <a:r>
            <a:rPr lang="en-US" dirty="0" err="1" smtClean="0"/>
            <a:t>ProductCatID</a:t>
          </a:r>
          <a:endParaRPr lang="en-US" dirty="0"/>
        </a:p>
      </dgm:t>
    </dgm:pt>
    <dgm:pt modelId="{A5381C08-C377-4263-9B2B-D8A2D082AD19}" type="parTrans" cxnId="{15DB7844-5A02-4E4F-B3A2-DB07E6AF9BBA}">
      <dgm:prSet/>
      <dgm:spPr/>
      <dgm:t>
        <a:bodyPr/>
        <a:lstStyle/>
        <a:p>
          <a:endParaRPr lang="en-US"/>
        </a:p>
      </dgm:t>
    </dgm:pt>
    <dgm:pt modelId="{C7094D62-7C90-45DB-A005-1C3AD7935B27}" type="sibTrans" cxnId="{15DB7844-5A02-4E4F-B3A2-DB07E6AF9BBA}">
      <dgm:prSet/>
      <dgm:spPr/>
      <dgm:t>
        <a:bodyPr/>
        <a:lstStyle/>
        <a:p>
          <a:endParaRPr lang="en-US"/>
        </a:p>
      </dgm:t>
    </dgm:pt>
    <dgm:pt modelId="{C81C487C-B045-4111-8775-F6CA4CD0B782}">
      <dgm:prSet phldrT="[Text]"/>
      <dgm:spPr/>
      <dgm:t>
        <a:bodyPr/>
        <a:lstStyle/>
        <a:p>
          <a:r>
            <a:rPr lang="en-US" dirty="0" err="1" smtClean="0"/>
            <a:t>ProductCatName</a:t>
          </a:r>
          <a:endParaRPr lang="en-US" dirty="0"/>
        </a:p>
      </dgm:t>
    </dgm:pt>
    <dgm:pt modelId="{AADBCDFD-A9A1-4206-933E-7A023F2E2D45}" type="parTrans" cxnId="{16706987-46DB-4DB6-965D-74757A037279}">
      <dgm:prSet/>
      <dgm:spPr/>
      <dgm:t>
        <a:bodyPr/>
        <a:lstStyle/>
        <a:p>
          <a:endParaRPr lang="en-US"/>
        </a:p>
      </dgm:t>
    </dgm:pt>
    <dgm:pt modelId="{7E863187-8271-4EAC-AD84-1FD0EFE26214}" type="sibTrans" cxnId="{16706987-46DB-4DB6-965D-74757A037279}">
      <dgm:prSet/>
      <dgm:spPr/>
      <dgm:t>
        <a:bodyPr/>
        <a:lstStyle/>
        <a:p>
          <a:endParaRPr lang="en-US"/>
        </a:p>
      </dgm:t>
    </dgm:pt>
    <dgm:pt modelId="{6F3D224C-2E1F-426C-83FE-8FF72D5F9DBB}">
      <dgm:prSet phldrT="[Text]"/>
      <dgm:spPr/>
      <dgm:t>
        <a:bodyPr/>
        <a:lstStyle/>
        <a:p>
          <a:r>
            <a:rPr lang="en-US" dirty="0" smtClean="0"/>
            <a:t>Product</a:t>
          </a:r>
          <a:endParaRPr lang="en-US" dirty="0"/>
        </a:p>
      </dgm:t>
    </dgm:pt>
    <dgm:pt modelId="{32BC6F68-33D8-4324-ABF8-14F9D476D6A0}" type="parTrans" cxnId="{2CAE7D03-4271-4BB1-9550-90730F48E130}">
      <dgm:prSet/>
      <dgm:spPr/>
      <dgm:t>
        <a:bodyPr/>
        <a:lstStyle/>
        <a:p>
          <a:endParaRPr lang="en-US"/>
        </a:p>
      </dgm:t>
    </dgm:pt>
    <dgm:pt modelId="{6A2C62F8-6DFF-4B70-96C0-2DC9839C3E28}" type="sibTrans" cxnId="{2CAE7D03-4271-4BB1-9550-90730F48E130}">
      <dgm:prSet/>
      <dgm:spPr/>
      <dgm:t>
        <a:bodyPr/>
        <a:lstStyle/>
        <a:p>
          <a:endParaRPr lang="en-US"/>
        </a:p>
      </dgm:t>
    </dgm:pt>
    <dgm:pt modelId="{48955102-EC71-4F53-B3A4-91D549B6802A}">
      <dgm:prSet phldrT="[Text]"/>
      <dgm:spPr/>
      <dgm:t>
        <a:bodyPr/>
        <a:lstStyle/>
        <a:p>
          <a:r>
            <a:rPr lang="en-US" dirty="0" err="1" smtClean="0"/>
            <a:t>ProductID</a:t>
          </a:r>
          <a:endParaRPr lang="en-US" dirty="0"/>
        </a:p>
      </dgm:t>
    </dgm:pt>
    <dgm:pt modelId="{C8AE0287-9330-4F7D-B236-D08C623A9D3C}" type="parTrans" cxnId="{18F1D4F3-39B8-47E5-B37C-D0645CE2D124}">
      <dgm:prSet/>
      <dgm:spPr/>
      <dgm:t>
        <a:bodyPr/>
        <a:lstStyle/>
        <a:p>
          <a:endParaRPr lang="en-US"/>
        </a:p>
      </dgm:t>
    </dgm:pt>
    <dgm:pt modelId="{CCE0CC27-3075-4CB7-8742-033A9B166032}" type="sibTrans" cxnId="{18F1D4F3-39B8-47E5-B37C-D0645CE2D124}">
      <dgm:prSet/>
      <dgm:spPr/>
      <dgm:t>
        <a:bodyPr/>
        <a:lstStyle/>
        <a:p>
          <a:endParaRPr lang="en-US"/>
        </a:p>
      </dgm:t>
    </dgm:pt>
    <dgm:pt modelId="{CFBCDA14-56A6-4AC8-B984-B819FE5B3D1D}">
      <dgm:prSet phldrT="[Text]"/>
      <dgm:spPr/>
      <dgm:t>
        <a:bodyPr/>
        <a:lstStyle/>
        <a:p>
          <a:r>
            <a:rPr lang="en-US" dirty="0" err="1" smtClean="0"/>
            <a:t>ProductName</a:t>
          </a:r>
          <a:endParaRPr lang="en-US" dirty="0"/>
        </a:p>
      </dgm:t>
    </dgm:pt>
    <dgm:pt modelId="{82ACBFB8-DE4C-4A33-8482-38983792AC0D}" type="parTrans" cxnId="{9F5F90D6-4767-4989-A405-4B2038392741}">
      <dgm:prSet/>
      <dgm:spPr/>
      <dgm:t>
        <a:bodyPr/>
        <a:lstStyle/>
        <a:p>
          <a:endParaRPr lang="en-US"/>
        </a:p>
      </dgm:t>
    </dgm:pt>
    <dgm:pt modelId="{D60E6CC7-0F7F-44EF-95AF-3C8BF2FDACBC}" type="sibTrans" cxnId="{9F5F90D6-4767-4989-A405-4B2038392741}">
      <dgm:prSet/>
      <dgm:spPr/>
      <dgm:t>
        <a:bodyPr/>
        <a:lstStyle/>
        <a:p>
          <a:endParaRPr lang="en-US"/>
        </a:p>
      </dgm:t>
    </dgm:pt>
    <dgm:pt modelId="{ED8F7C49-E838-493A-8175-3D8DC7F45E0D}">
      <dgm:prSet phldrT="[Text]"/>
      <dgm:spPr/>
      <dgm:t>
        <a:bodyPr/>
        <a:lstStyle/>
        <a:p>
          <a:r>
            <a:rPr lang="en-US" dirty="0" err="1" smtClean="0"/>
            <a:t>ProductCatID</a:t>
          </a:r>
          <a:endParaRPr lang="en-US" dirty="0"/>
        </a:p>
      </dgm:t>
    </dgm:pt>
    <dgm:pt modelId="{B9D82F69-B180-4BF1-8C44-EB363E199A6B}" type="parTrans" cxnId="{473907E5-D9F5-4128-99C1-BFEFBB0FB544}">
      <dgm:prSet/>
      <dgm:spPr/>
      <dgm:t>
        <a:bodyPr/>
        <a:lstStyle/>
        <a:p>
          <a:endParaRPr lang="en-US"/>
        </a:p>
      </dgm:t>
    </dgm:pt>
    <dgm:pt modelId="{ED4BD232-92E2-42D4-9B14-D6E989925E5C}" type="sibTrans" cxnId="{473907E5-D9F5-4128-99C1-BFEFBB0FB544}">
      <dgm:prSet/>
      <dgm:spPr/>
      <dgm:t>
        <a:bodyPr/>
        <a:lstStyle/>
        <a:p>
          <a:endParaRPr lang="en-US"/>
        </a:p>
      </dgm:t>
    </dgm:pt>
    <dgm:pt modelId="{E0FFC43D-D379-45FB-9A10-3652BABA92E4}">
      <dgm:prSet phldrT="[Text]"/>
      <dgm:spPr/>
      <dgm:t>
        <a:bodyPr/>
        <a:lstStyle/>
        <a:p>
          <a:r>
            <a:rPr lang="en-US" dirty="0" err="1" smtClean="0"/>
            <a:t>ProductDesc</a:t>
          </a:r>
          <a:endParaRPr lang="en-US" dirty="0"/>
        </a:p>
      </dgm:t>
    </dgm:pt>
    <dgm:pt modelId="{8AACEB89-3432-4D6C-97EC-33B3375E7DEF}" type="parTrans" cxnId="{8D770915-4A8C-4BA0-A4E9-E6F4BBF936A2}">
      <dgm:prSet/>
      <dgm:spPr/>
      <dgm:t>
        <a:bodyPr/>
        <a:lstStyle/>
        <a:p>
          <a:endParaRPr lang="en-US"/>
        </a:p>
      </dgm:t>
    </dgm:pt>
    <dgm:pt modelId="{D544E4F8-DE42-4A8E-91D3-86A85ACB5BA9}" type="sibTrans" cxnId="{8D770915-4A8C-4BA0-A4E9-E6F4BBF936A2}">
      <dgm:prSet/>
      <dgm:spPr/>
      <dgm:t>
        <a:bodyPr/>
        <a:lstStyle/>
        <a:p>
          <a:endParaRPr lang="en-US"/>
        </a:p>
      </dgm:t>
    </dgm:pt>
    <dgm:pt modelId="{53B7794C-30AF-439A-95F7-CE7DD091E590}">
      <dgm:prSet phldrT="[Text]"/>
      <dgm:spPr/>
      <dgm:t>
        <a:bodyPr/>
        <a:lstStyle/>
        <a:p>
          <a:r>
            <a:rPr lang="en-US" dirty="0" err="1" smtClean="0"/>
            <a:t>ExpriedDate</a:t>
          </a:r>
          <a:endParaRPr lang="en-US" dirty="0"/>
        </a:p>
      </dgm:t>
    </dgm:pt>
    <dgm:pt modelId="{6931C8C1-8C36-41F4-83DB-A506A610E80A}" type="parTrans" cxnId="{EB12D1D7-D912-40B8-9694-886D6D62C2E5}">
      <dgm:prSet/>
      <dgm:spPr/>
      <dgm:t>
        <a:bodyPr/>
        <a:lstStyle/>
        <a:p>
          <a:endParaRPr lang="en-US"/>
        </a:p>
      </dgm:t>
    </dgm:pt>
    <dgm:pt modelId="{EADF2F7F-ACA8-4C2A-8B5B-1898A58D2AD5}" type="sibTrans" cxnId="{EB12D1D7-D912-40B8-9694-886D6D62C2E5}">
      <dgm:prSet/>
      <dgm:spPr/>
      <dgm:t>
        <a:bodyPr/>
        <a:lstStyle/>
        <a:p>
          <a:endParaRPr lang="en-US"/>
        </a:p>
      </dgm:t>
    </dgm:pt>
    <dgm:pt modelId="{7C20342E-848D-4931-B9F5-B1E1F38C54D9}">
      <dgm:prSet phldrT="[Text]"/>
      <dgm:spPr/>
      <dgm:t>
        <a:bodyPr/>
        <a:lstStyle/>
        <a:p>
          <a:r>
            <a:rPr lang="en-US" dirty="0" smtClean="0"/>
            <a:t>Quantity</a:t>
          </a:r>
          <a:endParaRPr lang="en-US" dirty="0"/>
        </a:p>
      </dgm:t>
    </dgm:pt>
    <dgm:pt modelId="{02836DDD-932D-491C-A4B4-576B83CDB964}" type="parTrans" cxnId="{75374FDC-3747-4ED9-B9B2-9B825BF58974}">
      <dgm:prSet/>
      <dgm:spPr/>
      <dgm:t>
        <a:bodyPr/>
        <a:lstStyle/>
        <a:p>
          <a:endParaRPr lang="en-US"/>
        </a:p>
      </dgm:t>
    </dgm:pt>
    <dgm:pt modelId="{75FB53F1-0EDA-424C-9732-7EF814A5C157}" type="sibTrans" cxnId="{75374FDC-3747-4ED9-B9B2-9B825BF58974}">
      <dgm:prSet/>
      <dgm:spPr/>
      <dgm:t>
        <a:bodyPr/>
        <a:lstStyle/>
        <a:p>
          <a:endParaRPr lang="en-US"/>
        </a:p>
      </dgm:t>
    </dgm:pt>
    <dgm:pt modelId="{CBE80ADD-71C1-47C4-9852-34936138B664}">
      <dgm:prSet phldrT="[Text]"/>
      <dgm:spPr/>
      <dgm:t>
        <a:bodyPr/>
        <a:lstStyle/>
        <a:p>
          <a:r>
            <a:rPr lang="en-US" dirty="0" smtClean="0"/>
            <a:t>Price</a:t>
          </a:r>
          <a:endParaRPr lang="en-US" dirty="0"/>
        </a:p>
      </dgm:t>
    </dgm:pt>
    <dgm:pt modelId="{8EF3793A-ABB4-4290-A45E-D49D05C7188E}" type="parTrans" cxnId="{C758C7DD-E7A1-4E91-B266-FB4220ADA0F1}">
      <dgm:prSet/>
      <dgm:spPr/>
      <dgm:t>
        <a:bodyPr/>
        <a:lstStyle/>
        <a:p>
          <a:endParaRPr lang="en-US"/>
        </a:p>
      </dgm:t>
    </dgm:pt>
    <dgm:pt modelId="{88A7527B-EA1F-47CF-9BAD-ED47F4F3D1C2}" type="sibTrans" cxnId="{C758C7DD-E7A1-4E91-B266-FB4220ADA0F1}">
      <dgm:prSet/>
      <dgm:spPr/>
      <dgm:t>
        <a:bodyPr/>
        <a:lstStyle/>
        <a:p>
          <a:endParaRPr lang="en-US"/>
        </a:p>
      </dgm:t>
    </dgm:pt>
    <dgm:pt modelId="{498C7F72-4006-4C83-B7D5-D29902E2B4B0}">
      <dgm:prSet phldrT="[Text]"/>
      <dgm:spPr/>
      <dgm:t>
        <a:bodyPr/>
        <a:lstStyle/>
        <a:p>
          <a:r>
            <a:rPr lang="en-US" dirty="0" smtClean="0"/>
            <a:t>Username</a:t>
          </a:r>
          <a:endParaRPr lang="en-US" dirty="0"/>
        </a:p>
      </dgm:t>
    </dgm:pt>
    <dgm:pt modelId="{2276BE92-3190-4B15-A6FC-7AD3AB945DD5}" type="parTrans" cxnId="{426D9AF2-3DFA-42E4-BF27-7EED63483F4D}">
      <dgm:prSet/>
      <dgm:spPr/>
      <dgm:t>
        <a:bodyPr/>
        <a:lstStyle/>
        <a:p>
          <a:endParaRPr lang="en-US"/>
        </a:p>
      </dgm:t>
    </dgm:pt>
    <dgm:pt modelId="{67662BF5-9128-44DE-917B-27ADB251EFBF}" type="sibTrans" cxnId="{426D9AF2-3DFA-42E4-BF27-7EED63483F4D}">
      <dgm:prSet/>
      <dgm:spPr/>
      <dgm:t>
        <a:bodyPr/>
        <a:lstStyle/>
        <a:p>
          <a:endParaRPr lang="en-US"/>
        </a:p>
      </dgm:t>
    </dgm:pt>
    <dgm:pt modelId="{308CE68B-E9AB-418D-B2CB-3FAF63D6D52A}">
      <dgm:prSet phldrT="[Text]"/>
      <dgm:spPr/>
      <dgm:t>
        <a:bodyPr/>
        <a:lstStyle/>
        <a:p>
          <a:r>
            <a:rPr lang="en-US" dirty="0" err="1" smtClean="0"/>
            <a:t>ProductID</a:t>
          </a:r>
          <a:endParaRPr lang="en-US" dirty="0"/>
        </a:p>
      </dgm:t>
    </dgm:pt>
    <dgm:pt modelId="{37C3379E-486E-410C-9BBC-EF04A600608E}" type="parTrans" cxnId="{2593C1FC-6E7C-4D70-B06E-7BACF1E8E052}">
      <dgm:prSet/>
      <dgm:spPr/>
      <dgm:t>
        <a:bodyPr/>
        <a:lstStyle/>
        <a:p>
          <a:endParaRPr lang="en-US"/>
        </a:p>
      </dgm:t>
    </dgm:pt>
    <dgm:pt modelId="{92387878-C958-4D99-901E-5E7FAD6CA039}" type="sibTrans" cxnId="{2593C1FC-6E7C-4D70-B06E-7BACF1E8E052}">
      <dgm:prSet/>
      <dgm:spPr/>
      <dgm:t>
        <a:bodyPr/>
        <a:lstStyle/>
        <a:p>
          <a:endParaRPr lang="en-US"/>
        </a:p>
      </dgm:t>
    </dgm:pt>
    <dgm:pt modelId="{E538087B-9F07-4075-8383-38459CB4E79F}">
      <dgm:prSet phldrT="[Text]"/>
      <dgm:spPr/>
      <dgm:t>
        <a:bodyPr/>
        <a:lstStyle/>
        <a:p>
          <a:r>
            <a:rPr lang="en-US" dirty="0" smtClean="0"/>
            <a:t>Quantity</a:t>
          </a:r>
          <a:endParaRPr lang="en-US" dirty="0"/>
        </a:p>
      </dgm:t>
    </dgm:pt>
    <dgm:pt modelId="{03A300A6-7583-407B-90DF-3C213FACB27C}" type="parTrans" cxnId="{A623B39F-C3E6-414F-83EA-B7B61B66DDD3}">
      <dgm:prSet/>
      <dgm:spPr/>
      <dgm:t>
        <a:bodyPr/>
        <a:lstStyle/>
        <a:p>
          <a:endParaRPr lang="en-US"/>
        </a:p>
      </dgm:t>
    </dgm:pt>
    <dgm:pt modelId="{B932CD4F-9C81-49C7-949E-4BA7FA0DA044}" type="sibTrans" cxnId="{A623B39F-C3E6-414F-83EA-B7B61B66DDD3}">
      <dgm:prSet/>
      <dgm:spPr/>
      <dgm:t>
        <a:bodyPr/>
        <a:lstStyle/>
        <a:p>
          <a:endParaRPr lang="en-US"/>
        </a:p>
      </dgm:t>
    </dgm:pt>
    <dgm:pt modelId="{83947D37-56A8-4810-B902-064866CB817E}">
      <dgm:prSet phldrT="[Text]"/>
      <dgm:spPr/>
      <dgm:t>
        <a:bodyPr/>
        <a:lstStyle/>
        <a:p>
          <a:r>
            <a:rPr lang="en-US" dirty="0" smtClean="0"/>
            <a:t>Price</a:t>
          </a:r>
          <a:endParaRPr lang="en-US" dirty="0"/>
        </a:p>
      </dgm:t>
    </dgm:pt>
    <dgm:pt modelId="{563DFE8E-A78E-4FAB-BD37-D8F3F8A979AE}" type="parTrans" cxnId="{EF452BB9-8D9F-4155-8BFC-182CF35117DE}">
      <dgm:prSet/>
      <dgm:spPr/>
      <dgm:t>
        <a:bodyPr/>
        <a:lstStyle/>
        <a:p>
          <a:endParaRPr lang="en-US"/>
        </a:p>
      </dgm:t>
    </dgm:pt>
    <dgm:pt modelId="{53FDE575-4D6C-4E4E-B58F-CB8701BDB639}" type="sibTrans" cxnId="{EF452BB9-8D9F-4155-8BFC-182CF35117DE}">
      <dgm:prSet/>
      <dgm:spPr/>
      <dgm:t>
        <a:bodyPr/>
        <a:lstStyle/>
        <a:p>
          <a:endParaRPr lang="en-US"/>
        </a:p>
      </dgm:t>
    </dgm:pt>
    <dgm:pt modelId="{85D26B10-11D5-4AD4-A43E-FB839D1ECE96}">
      <dgm:prSet phldrT="[Text]"/>
      <dgm:spPr/>
      <dgm:t>
        <a:bodyPr/>
        <a:lstStyle/>
        <a:p>
          <a:endParaRPr lang="en-US" dirty="0"/>
        </a:p>
      </dgm:t>
    </dgm:pt>
    <dgm:pt modelId="{7DA65300-EE3C-45C9-B740-3EED53A300BD}" type="sibTrans" cxnId="{C4BDE9C0-F954-458B-8DD0-1D69E2D55CA1}">
      <dgm:prSet/>
      <dgm:spPr/>
      <dgm:t>
        <a:bodyPr/>
        <a:lstStyle/>
        <a:p>
          <a:endParaRPr lang="en-US"/>
        </a:p>
      </dgm:t>
    </dgm:pt>
    <dgm:pt modelId="{9CBF4450-954C-42DC-A25D-293AC1419509}" type="parTrans" cxnId="{C4BDE9C0-F954-458B-8DD0-1D69E2D55CA1}">
      <dgm:prSet/>
      <dgm:spPr/>
      <dgm:t>
        <a:bodyPr/>
        <a:lstStyle/>
        <a:p>
          <a:endParaRPr lang="en-US"/>
        </a:p>
      </dgm:t>
    </dgm:pt>
    <dgm:pt modelId="{ECBF94EC-1621-484B-8A42-DDB68E8E1F65}">
      <dgm:prSet phldrT="[Text]"/>
      <dgm:spPr/>
      <dgm:t>
        <a:bodyPr/>
        <a:lstStyle/>
        <a:p>
          <a:r>
            <a:rPr lang="en-US" dirty="0" err="1" smtClean="0"/>
            <a:t>BoughtDate</a:t>
          </a:r>
          <a:endParaRPr lang="en-US" dirty="0"/>
        </a:p>
      </dgm:t>
    </dgm:pt>
    <dgm:pt modelId="{EAFB0C25-247E-436D-A08C-358539759AED}" type="parTrans" cxnId="{F964447B-27F6-4216-BBAB-8FE79CE1ED56}">
      <dgm:prSet/>
      <dgm:spPr/>
      <dgm:t>
        <a:bodyPr/>
        <a:lstStyle/>
        <a:p>
          <a:endParaRPr lang="en-US"/>
        </a:p>
      </dgm:t>
    </dgm:pt>
    <dgm:pt modelId="{4F7C5D97-D1EE-42C9-A014-7425BE2BF246}" type="sibTrans" cxnId="{F964447B-27F6-4216-BBAB-8FE79CE1ED56}">
      <dgm:prSet/>
      <dgm:spPr/>
      <dgm:t>
        <a:bodyPr/>
        <a:lstStyle/>
        <a:p>
          <a:endParaRPr lang="en-US"/>
        </a:p>
      </dgm:t>
    </dgm:pt>
    <dgm:pt modelId="{0A01DA42-7D65-4789-933F-E03C0A65D670}">
      <dgm:prSet phldrT="[Text]"/>
      <dgm:spPr/>
      <dgm:t>
        <a:bodyPr/>
        <a:lstStyle/>
        <a:p>
          <a:endParaRPr lang="en-US" dirty="0"/>
        </a:p>
      </dgm:t>
    </dgm:pt>
    <dgm:pt modelId="{32708EA9-453C-4695-B6DE-B78EDD96E108}" type="parTrans" cxnId="{A72F9BC3-63D7-4568-A621-135531BCFDA6}">
      <dgm:prSet/>
      <dgm:spPr/>
      <dgm:t>
        <a:bodyPr/>
        <a:lstStyle/>
        <a:p>
          <a:endParaRPr lang="en-US"/>
        </a:p>
      </dgm:t>
    </dgm:pt>
    <dgm:pt modelId="{6D53096C-A918-4C2C-9A85-60E6EAD57D48}" type="sibTrans" cxnId="{A72F9BC3-63D7-4568-A621-135531BCFDA6}">
      <dgm:prSet/>
      <dgm:spPr/>
      <dgm:t>
        <a:bodyPr/>
        <a:lstStyle/>
        <a:p>
          <a:endParaRPr lang="en-US"/>
        </a:p>
      </dgm:t>
    </dgm:pt>
    <dgm:pt modelId="{F65258DF-F258-4237-A857-18EC14680770}">
      <dgm:prSet phldrT="[Text]"/>
      <dgm:spPr/>
      <dgm:t>
        <a:bodyPr/>
        <a:lstStyle/>
        <a:p>
          <a:r>
            <a:rPr lang="en-US" dirty="0" err="1" smtClean="0"/>
            <a:t>PhotoURL</a:t>
          </a:r>
          <a:endParaRPr lang="en-US" dirty="0"/>
        </a:p>
      </dgm:t>
    </dgm:pt>
    <dgm:pt modelId="{0AF39F34-D215-4495-8E4B-6D06CD39D961}" type="parTrans" cxnId="{959877CE-FFDE-496A-9771-DF2E5AF3D640}">
      <dgm:prSet/>
      <dgm:spPr/>
      <dgm:t>
        <a:bodyPr/>
        <a:lstStyle/>
        <a:p>
          <a:endParaRPr lang="en-US"/>
        </a:p>
      </dgm:t>
    </dgm:pt>
    <dgm:pt modelId="{B1B9C7C7-9787-438B-B08B-68B0062889E6}" type="sibTrans" cxnId="{959877CE-FFDE-496A-9771-DF2E5AF3D640}">
      <dgm:prSet/>
      <dgm:spPr/>
      <dgm:t>
        <a:bodyPr/>
        <a:lstStyle/>
        <a:p>
          <a:endParaRPr lang="en-US"/>
        </a:p>
      </dgm:t>
    </dgm:pt>
    <dgm:pt modelId="{B83E53F2-CD80-4BF9-BD83-92F8A29041A7}">
      <dgm:prSet phldrT="[Text]"/>
      <dgm:spPr/>
      <dgm:t>
        <a:bodyPr/>
        <a:lstStyle/>
        <a:p>
          <a:r>
            <a:rPr lang="en-US" dirty="0" err="1" smtClean="0"/>
            <a:t>IsAdmin</a:t>
          </a:r>
          <a:endParaRPr lang="en-US" dirty="0"/>
        </a:p>
      </dgm:t>
    </dgm:pt>
    <dgm:pt modelId="{358C2E1C-723E-4658-9FEB-47AFF1645ACE}" type="parTrans" cxnId="{82323184-0240-4185-8926-A01E8C913E0C}">
      <dgm:prSet/>
      <dgm:spPr/>
      <dgm:t>
        <a:bodyPr/>
        <a:lstStyle/>
        <a:p>
          <a:endParaRPr lang="en-US"/>
        </a:p>
      </dgm:t>
    </dgm:pt>
    <dgm:pt modelId="{99AE3D9D-AB61-46ED-9295-ABBB99EF1F15}" type="sibTrans" cxnId="{82323184-0240-4185-8926-A01E8C913E0C}">
      <dgm:prSet/>
      <dgm:spPr/>
      <dgm:t>
        <a:bodyPr/>
        <a:lstStyle/>
        <a:p>
          <a:endParaRPr lang="en-US"/>
        </a:p>
      </dgm:t>
    </dgm:pt>
    <dgm:pt modelId="{FA0365CF-F63E-4539-9915-75C72524FF6F}">
      <dgm:prSet phldrT="[Text]"/>
      <dgm:spPr/>
      <dgm:t>
        <a:bodyPr/>
        <a:lstStyle/>
        <a:p>
          <a:r>
            <a:rPr lang="en-US" dirty="0" err="1" smtClean="0"/>
            <a:t>UpdatedDate</a:t>
          </a:r>
          <a:endParaRPr lang="en-US" dirty="0"/>
        </a:p>
      </dgm:t>
    </dgm:pt>
    <dgm:pt modelId="{01F6852C-E0AB-492A-B8C8-31C93CFD2C74}" type="parTrans" cxnId="{0610C86E-65AA-41EE-A3AD-4588B52162BE}">
      <dgm:prSet/>
      <dgm:spPr/>
      <dgm:t>
        <a:bodyPr/>
        <a:lstStyle/>
        <a:p>
          <a:endParaRPr lang="en-US"/>
        </a:p>
      </dgm:t>
    </dgm:pt>
    <dgm:pt modelId="{0AE957B4-79D8-4210-AF87-9B8964FDDBB0}" type="sibTrans" cxnId="{0610C86E-65AA-41EE-A3AD-4588B52162BE}">
      <dgm:prSet/>
      <dgm:spPr/>
      <dgm:t>
        <a:bodyPr/>
        <a:lstStyle/>
        <a:p>
          <a:endParaRPr lang="en-US"/>
        </a:p>
      </dgm:t>
    </dgm:pt>
    <dgm:pt modelId="{6BCD2DB5-52C3-4604-A6B4-FA4CBD2F675B}">
      <dgm:prSet phldrT="[Text]"/>
      <dgm:spPr/>
      <dgm:t>
        <a:bodyPr/>
        <a:lstStyle/>
        <a:p>
          <a:r>
            <a:rPr lang="en-US" dirty="0" err="1" smtClean="0"/>
            <a:t>UpdatedDate</a:t>
          </a:r>
          <a:endParaRPr lang="en-US" dirty="0"/>
        </a:p>
      </dgm:t>
    </dgm:pt>
    <dgm:pt modelId="{DAECE4F5-3C16-4335-9BF2-D47088968815}" type="parTrans" cxnId="{EA920A1C-07B8-4C05-98D7-5BE8C7D6BC8D}">
      <dgm:prSet/>
      <dgm:spPr/>
      <dgm:t>
        <a:bodyPr/>
        <a:lstStyle/>
        <a:p>
          <a:endParaRPr lang="en-US"/>
        </a:p>
      </dgm:t>
    </dgm:pt>
    <dgm:pt modelId="{AB47BACA-9845-477F-8AB2-229894FCC8A3}" type="sibTrans" cxnId="{EA920A1C-07B8-4C05-98D7-5BE8C7D6BC8D}">
      <dgm:prSet/>
      <dgm:spPr/>
      <dgm:t>
        <a:bodyPr/>
        <a:lstStyle/>
        <a:p>
          <a:endParaRPr lang="en-US"/>
        </a:p>
      </dgm:t>
    </dgm:pt>
    <dgm:pt modelId="{6FEB29F0-19D6-482C-80B8-7C29E171E2F3}">
      <dgm:prSet phldrT="[Text]"/>
      <dgm:spPr/>
      <dgm:t>
        <a:bodyPr/>
        <a:lstStyle/>
        <a:p>
          <a:r>
            <a:rPr lang="en-US" dirty="0" err="1" smtClean="0"/>
            <a:t>UpdatedDate</a:t>
          </a:r>
          <a:endParaRPr lang="en-US" dirty="0"/>
        </a:p>
      </dgm:t>
    </dgm:pt>
    <dgm:pt modelId="{23296385-7891-4A30-AF13-E3548F186FBF}" type="parTrans" cxnId="{5BE7142F-C654-4408-A45A-2F0253FD6A5D}">
      <dgm:prSet/>
      <dgm:spPr/>
      <dgm:t>
        <a:bodyPr/>
        <a:lstStyle/>
        <a:p>
          <a:endParaRPr lang="en-US"/>
        </a:p>
      </dgm:t>
    </dgm:pt>
    <dgm:pt modelId="{40D627D7-4B05-464C-A261-ED45C5C64565}" type="sibTrans" cxnId="{5BE7142F-C654-4408-A45A-2F0253FD6A5D}">
      <dgm:prSet/>
      <dgm:spPr/>
      <dgm:t>
        <a:bodyPr/>
        <a:lstStyle/>
        <a:p>
          <a:endParaRPr lang="en-US"/>
        </a:p>
      </dgm:t>
    </dgm:pt>
    <dgm:pt modelId="{AFD62628-8ABC-4F3C-A31D-DAD4287D83B8}" type="pres">
      <dgm:prSet presAssocID="{A86ADD44-9972-4A9A-A11A-F9B416C83EF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35080D-CFB7-4C59-8D7E-BCC4F353D1C9}" type="pres">
      <dgm:prSet presAssocID="{BFB8DEAC-78EA-4D86-8948-056AFFB04442}" presName="composite" presStyleCnt="0"/>
      <dgm:spPr/>
    </dgm:pt>
    <dgm:pt modelId="{0F803E0D-7FBE-4ADD-9D56-A8C27B0A4B83}" type="pres">
      <dgm:prSet presAssocID="{BFB8DEAC-78EA-4D86-8948-056AFFB0444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EDB438-7EB9-4A68-8A80-A7BE9800692B}" type="pres">
      <dgm:prSet presAssocID="{BFB8DEAC-78EA-4D86-8948-056AFFB04442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921B2C-D0D1-4BFF-BB49-6B3F3AED23DB}" type="pres">
      <dgm:prSet presAssocID="{5F88FA49-77B1-4BF3-B147-4C00AF444844}" presName="space" presStyleCnt="0"/>
      <dgm:spPr/>
    </dgm:pt>
    <dgm:pt modelId="{FC974061-A20B-4889-9C25-BC2E0B545F8B}" type="pres">
      <dgm:prSet presAssocID="{476FB1B0-B3F6-457A-B40F-C92B05BC6454}" presName="composite" presStyleCnt="0"/>
      <dgm:spPr/>
    </dgm:pt>
    <dgm:pt modelId="{3D2F5A21-6F9B-4664-A1D6-9E2B6CDA62B1}" type="pres">
      <dgm:prSet presAssocID="{476FB1B0-B3F6-457A-B40F-C92B05BC645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186CC-EC75-4EC0-AE2E-371CE1661208}" type="pres">
      <dgm:prSet presAssocID="{476FB1B0-B3F6-457A-B40F-C92B05BC6454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5B7736-B3E2-40E9-9BFD-417CDB9F2A35}" type="pres">
      <dgm:prSet presAssocID="{AF7CAD6E-3371-45E0-B2EC-D14EC63AAE70}" presName="space" presStyleCnt="0"/>
      <dgm:spPr/>
    </dgm:pt>
    <dgm:pt modelId="{EE0036E7-E370-4CA9-A05A-EBB14C64E43B}" type="pres">
      <dgm:prSet presAssocID="{B10917D9-CD30-4C4B-A0DE-49401FD06591}" presName="composite" presStyleCnt="0"/>
      <dgm:spPr/>
    </dgm:pt>
    <dgm:pt modelId="{AE5F4F94-FFAB-42BE-8A38-A99D0522D463}" type="pres">
      <dgm:prSet presAssocID="{B10917D9-CD30-4C4B-A0DE-49401FD06591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38DAF-D7A7-4E6C-BB72-A1FA2AE42F51}" type="pres">
      <dgm:prSet presAssocID="{B10917D9-CD30-4C4B-A0DE-49401FD06591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D91FA9-277D-460D-8EF9-1763047F702A}" type="pres">
      <dgm:prSet presAssocID="{40081AE0-0807-43DB-85B2-40EC95536CA6}" presName="space" presStyleCnt="0"/>
      <dgm:spPr/>
    </dgm:pt>
    <dgm:pt modelId="{F7E68514-7B93-4081-879E-407FCB2E8393}" type="pres">
      <dgm:prSet presAssocID="{6F3D224C-2E1F-426C-83FE-8FF72D5F9DBB}" presName="composite" presStyleCnt="0"/>
      <dgm:spPr/>
    </dgm:pt>
    <dgm:pt modelId="{F4BF8166-734E-442D-BF7B-EA52FFB7AAB2}" type="pres">
      <dgm:prSet presAssocID="{6F3D224C-2E1F-426C-83FE-8FF72D5F9DB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35E2C-8A5E-4685-A94F-9D9AD28FE889}" type="pres">
      <dgm:prSet presAssocID="{6F3D224C-2E1F-426C-83FE-8FF72D5F9DBB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E9B189-4481-43BA-81FD-6A938E07EC5A}" type="presOf" srcId="{6E9F88B1-CFFC-4440-B8D1-144E05352239}" destId="{C0638DAF-D7A7-4E6C-BB72-A1FA2AE42F51}" srcOrd="0" destOrd="0" presId="urn:microsoft.com/office/officeart/2005/8/layout/hList1"/>
    <dgm:cxn modelId="{0D00C773-FB8D-4DC8-9155-B2D69DB800F5}" type="presOf" srcId="{E538087B-9F07-4075-8383-38459CB4E79F}" destId="{FA7186CC-EC75-4EC0-AE2E-371CE1661208}" srcOrd="0" destOrd="3" presId="urn:microsoft.com/office/officeart/2005/8/layout/hList1"/>
    <dgm:cxn modelId="{7ADF9C7A-18F7-434F-AD39-DF8FB59B7523}" type="presOf" srcId="{ED8F7C49-E838-493A-8175-3D8DC7F45E0D}" destId="{C6735E2C-8A5E-4685-A94F-9D9AD28FE889}" srcOrd="0" destOrd="1" presId="urn:microsoft.com/office/officeart/2005/8/layout/hList1"/>
    <dgm:cxn modelId="{3E4B403F-0137-4AC0-A112-1DC46E6A3493}" type="presOf" srcId="{F65258DF-F258-4237-A857-18EC14680770}" destId="{C6735E2C-8A5E-4685-A94F-9D9AD28FE889}" srcOrd="0" destOrd="7" presId="urn:microsoft.com/office/officeart/2005/8/layout/hList1"/>
    <dgm:cxn modelId="{F9FD842C-D654-4954-9102-00161FB26EDC}" type="presOf" srcId="{FA0365CF-F63E-4539-9915-75C72524FF6F}" destId="{C6735E2C-8A5E-4685-A94F-9D9AD28FE889}" srcOrd="0" destOrd="8" presId="urn:microsoft.com/office/officeart/2005/8/layout/hList1"/>
    <dgm:cxn modelId="{426D9AF2-3DFA-42E4-BF27-7EED63483F4D}" srcId="{476FB1B0-B3F6-457A-B40F-C92B05BC6454}" destId="{498C7F72-4006-4C83-B7D5-D29902E2B4B0}" srcOrd="1" destOrd="0" parTransId="{2276BE92-3190-4B15-A6FC-7AD3AB945DD5}" sibTransId="{67662BF5-9128-44DE-917B-27ADB251EFBF}"/>
    <dgm:cxn modelId="{0970902B-3C99-4872-B101-C0EB78EB6406}" type="presOf" srcId="{BFB8DEAC-78EA-4D86-8948-056AFFB04442}" destId="{0F803E0D-7FBE-4ADD-9D56-A8C27B0A4B83}" srcOrd="0" destOrd="0" presId="urn:microsoft.com/office/officeart/2005/8/layout/hList1"/>
    <dgm:cxn modelId="{1F2C15E4-7A22-4A35-80BD-1139776CFCE1}" type="presOf" srcId="{83947D37-56A8-4810-B902-064866CB817E}" destId="{FA7186CC-EC75-4EC0-AE2E-371CE1661208}" srcOrd="0" destOrd="4" presId="urn:microsoft.com/office/officeart/2005/8/layout/hList1"/>
    <dgm:cxn modelId="{0610C86E-65AA-41EE-A3AD-4588B52162BE}" srcId="{6F3D224C-2E1F-426C-83FE-8FF72D5F9DBB}" destId="{FA0365CF-F63E-4539-9915-75C72524FF6F}" srcOrd="8" destOrd="0" parTransId="{01F6852C-E0AB-492A-B8C8-31C93CFD2C74}" sibTransId="{0AE957B4-79D8-4210-AF87-9B8964FDDBB0}"/>
    <dgm:cxn modelId="{E2C87DE5-9E40-4F4E-9027-FA3DBCC4371C}" type="presOf" srcId="{6FEB29F0-19D6-482C-80B8-7C29E171E2F3}" destId="{C0638DAF-D7A7-4E6C-BB72-A1FA2AE42F51}" srcOrd="0" destOrd="3" presId="urn:microsoft.com/office/officeart/2005/8/layout/hList1"/>
    <dgm:cxn modelId="{BC0567B9-E51D-472D-B33D-474D747B863A}" srcId="{476FB1B0-B3F6-457A-B40F-C92B05BC6454}" destId="{EDDFCE96-839E-458A-9E59-A3BD8152667E}" srcOrd="0" destOrd="0" parTransId="{48932BD2-B5F8-47E7-81B9-C761B032545D}" sibTransId="{2538D778-283D-44F2-B649-30035B02496E}"/>
    <dgm:cxn modelId="{0B86DF2C-1E41-4BF8-8388-8304174A0E93}" srcId="{A86ADD44-9972-4A9A-A11A-F9B416C83EFB}" destId="{476FB1B0-B3F6-457A-B40F-C92B05BC6454}" srcOrd="1" destOrd="0" parTransId="{094F5E07-7586-45C1-A0A2-3466F56B7C76}" sibTransId="{AF7CAD6E-3371-45E0-B2EC-D14EC63AAE70}"/>
    <dgm:cxn modelId="{1E3B855C-301A-4BE3-A611-E4C700657796}" type="presOf" srcId="{EDDFCE96-839E-458A-9E59-A3BD8152667E}" destId="{FA7186CC-EC75-4EC0-AE2E-371CE1661208}" srcOrd="0" destOrd="0" presId="urn:microsoft.com/office/officeart/2005/8/layout/hList1"/>
    <dgm:cxn modelId="{F964447B-27F6-4216-BBAB-8FE79CE1ED56}" srcId="{476FB1B0-B3F6-457A-B40F-C92B05BC6454}" destId="{ECBF94EC-1621-484B-8A42-DDB68E8E1F65}" srcOrd="5" destOrd="0" parTransId="{EAFB0C25-247E-436D-A08C-358539759AED}" sibTransId="{4F7C5D97-D1EE-42C9-A014-7425BE2BF246}"/>
    <dgm:cxn modelId="{EB12D1D7-D912-40B8-9694-886D6D62C2E5}" srcId="{6F3D224C-2E1F-426C-83FE-8FF72D5F9DBB}" destId="{53B7794C-30AF-439A-95F7-CE7DD091E590}" srcOrd="4" destOrd="0" parTransId="{6931C8C1-8C36-41F4-83DB-A506A610E80A}" sibTransId="{EADF2F7F-ACA8-4C2A-8B5B-1898A58D2AD5}"/>
    <dgm:cxn modelId="{326D1068-CD42-48DE-B392-B1F55F18784C}" srcId="{B10917D9-CD30-4C4B-A0DE-49401FD06591}" destId="{DB8ED453-DBA3-4FE0-BE3A-5079533E1E9B}" srcOrd="2" destOrd="0" parTransId="{BBF34A5C-7128-40CE-96FF-B98DE1AA9CF8}" sibTransId="{9E31DAD2-A0F6-40A3-9E54-D25164D1DBE6}"/>
    <dgm:cxn modelId="{F57FF40D-16B3-4786-B945-4696B9D5EF7E}" type="presOf" srcId="{85D26B10-11D5-4AD4-A43E-FB839D1ECE96}" destId="{FA7186CC-EC75-4EC0-AE2E-371CE1661208}" srcOrd="0" destOrd="8" presId="urn:microsoft.com/office/officeart/2005/8/layout/hList1"/>
    <dgm:cxn modelId="{EA920A1C-07B8-4C05-98D7-5BE8C7D6BC8D}" srcId="{476FB1B0-B3F6-457A-B40F-C92B05BC6454}" destId="{6BCD2DB5-52C3-4604-A6B4-FA4CBD2F675B}" srcOrd="6" destOrd="0" parTransId="{DAECE4F5-3C16-4335-9BF2-D47088968815}" sibTransId="{AB47BACA-9845-477F-8AB2-229894FCC8A3}"/>
    <dgm:cxn modelId="{78D4169C-D2C5-41D0-B3B4-88C889761CAF}" type="presOf" srcId="{476FB1B0-B3F6-457A-B40F-C92B05BC6454}" destId="{3D2F5A21-6F9B-4664-A1D6-9E2B6CDA62B1}" srcOrd="0" destOrd="0" presId="urn:microsoft.com/office/officeart/2005/8/layout/hList1"/>
    <dgm:cxn modelId="{98458A3D-9594-42D7-B059-5742B36F6E77}" type="presOf" srcId="{CBE80ADD-71C1-47C4-9852-34936138B664}" destId="{C6735E2C-8A5E-4685-A94F-9D9AD28FE889}" srcOrd="0" destOrd="6" presId="urn:microsoft.com/office/officeart/2005/8/layout/hList1"/>
    <dgm:cxn modelId="{2CAE7D03-4271-4BB1-9550-90730F48E130}" srcId="{A86ADD44-9972-4A9A-A11A-F9B416C83EFB}" destId="{6F3D224C-2E1F-426C-83FE-8FF72D5F9DBB}" srcOrd="3" destOrd="0" parTransId="{32BC6F68-33D8-4324-ABF8-14F9D476D6A0}" sibTransId="{6A2C62F8-6DFF-4B70-96C0-2DC9839C3E28}"/>
    <dgm:cxn modelId="{C758C7DD-E7A1-4E91-B266-FB4220ADA0F1}" srcId="{6F3D224C-2E1F-426C-83FE-8FF72D5F9DBB}" destId="{CBE80ADD-71C1-47C4-9852-34936138B664}" srcOrd="6" destOrd="0" parTransId="{8EF3793A-ABB4-4290-A45E-D49D05C7188E}" sibTransId="{88A7527B-EA1F-47CF-9BAD-ED47F4F3D1C2}"/>
    <dgm:cxn modelId="{1E6C348B-9DC3-409F-887A-69EC7F82059D}" type="presOf" srcId="{B10917D9-CD30-4C4B-A0DE-49401FD06591}" destId="{AE5F4F94-FFAB-42BE-8A38-A99D0522D463}" srcOrd="0" destOrd="0" presId="urn:microsoft.com/office/officeart/2005/8/layout/hList1"/>
    <dgm:cxn modelId="{82323184-0240-4185-8926-A01E8C913E0C}" srcId="{BFB8DEAC-78EA-4D86-8948-056AFFB04442}" destId="{B83E53F2-CD80-4BF9-BD83-92F8A29041A7}" srcOrd="5" destOrd="0" parTransId="{358C2E1C-723E-4658-9FEB-47AFF1645ACE}" sibTransId="{99AE3D9D-AB61-46ED-9295-ABBB99EF1F15}"/>
    <dgm:cxn modelId="{185E824D-4522-4EE2-8B5E-40BFF46C8A56}" type="presOf" srcId="{A86ADD44-9972-4A9A-A11A-F9B416C83EFB}" destId="{AFD62628-8ABC-4F3C-A31D-DAD4287D83B8}" srcOrd="0" destOrd="0" presId="urn:microsoft.com/office/officeart/2005/8/layout/hList1"/>
    <dgm:cxn modelId="{6AD9D50C-881F-4A17-911A-B8E3F0168070}" type="presOf" srcId="{CFBCDA14-56A6-4AC8-B984-B819FE5B3D1D}" destId="{C6735E2C-8A5E-4685-A94F-9D9AD28FE889}" srcOrd="0" destOrd="2" presId="urn:microsoft.com/office/officeart/2005/8/layout/hList1"/>
    <dgm:cxn modelId="{15DB7844-5A02-4E4F-B3A2-DB07E6AF9BBA}" srcId="{B10917D9-CD30-4C4B-A0DE-49401FD06591}" destId="{6E9F88B1-CFFC-4440-B8D1-144E05352239}" srcOrd="0" destOrd="0" parTransId="{A5381C08-C377-4263-9B2B-D8A2D082AD19}" sibTransId="{C7094D62-7C90-45DB-A005-1C3AD7935B27}"/>
    <dgm:cxn modelId="{A623B39F-C3E6-414F-83EA-B7B61B66DDD3}" srcId="{476FB1B0-B3F6-457A-B40F-C92B05BC6454}" destId="{E538087B-9F07-4075-8383-38459CB4E79F}" srcOrd="3" destOrd="0" parTransId="{03A300A6-7583-407B-90DF-3C213FACB27C}" sibTransId="{B932CD4F-9C81-49C7-949E-4BA7FA0DA044}"/>
    <dgm:cxn modelId="{18F1D4F3-39B8-47E5-B37C-D0645CE2D124}" srcId="{6F3D224C-2E1F-426C-83FE-8FF72D5F9DBB}" destId="{48955102-EC71-4F53-B3A4-91D549B6802A}" srcOrd="0" destOrd="0" parTransId="{C8AE0287-9330-4F7D-B236-D08C623A9D3C}" sibTransId="{CCE0CC27-3075-4CB7-8742-033A9B166032}"/>
    <dgm:cxn modelId="{E8A763A2-4B84-4ED9-A683-0B8CF31C53EC}" type="presOf" srcId="{64F0C31C-77D4-4B2F-B686-D321BDC3B1B7}" destId="{E3EDB438-7EB9-4A68-8A80-A7BE9800692B}" srcOrd="0" destOrd="2" presId="urn:microsoft.com/office/officeart/2005/8/layout/hList1"/>
    <dgm:cxn modelId="{473907E5-D9F5-4128-99C1-BFEFBB0FB544}" srcId="{6F3D224C-2E1F-426C-83FE-8FF72D5F9DBB}" destId="{ED8F7C49-E838-493A-8175-3D8DC7F45E0D}" srcOrd="1" destOrd="0" parTransId="{B9D82F69-B180-4BF1-8C44-EB363E199A6B}" sibTransId="{ED4BD232-92E2-42D4-9B14-D6E989925E5C}"/>
    <dgm:cxn modelId="{27421000-E475-4070-B7F6-F20D8B1B8228}" type="presOf" srcId="{53B7794C-30AF-439A-95F7-CE7DD091E590}" destId="{C6735E2C-8A5E-4685-A94F-9D9AD28FE889}" srcOrd="0" destOrd="4" presId="urn:microsoft.com/office/officeart/2005/8/layout/hList1"/>
    <dgm:cxn modelId="{ADF7FAB6-AAB5-493E-8EE9-F0CA53057DF4}" type="presOf" srcId="{308CE68B-E9AB-418D-B2CB-3FAF63D6D52A}" destId="{FA7186CC-EC75-4EC0-AE2E-371CE1661208}" srcOrd="0" destOrd="2" presId="urn:microsoft.com/office/officeart/2005/8/layout/hList1"/>
    <dgm:cxn modelId="{D3D8DB0D-3F26-41B9-B18D-EA67D23410E2}" type="presOf" srcId="{B83E53F2-CD80-4BF9-BD83-92F8A29041A7}" destId="{E3EDB438-7EB9-4A68-8A80-A7BE9800692B}" srcOrd="0" destOrd="5" presId="urn:microsoft.com/office/officeart/2005/8/layout/hList1"/>
    <dgm:cxn modelId="{EF1F58F1-1613-4270-B508-C3727F98B581}" type="presOf" srcId="{DB8ED453-DBA3-4FE0-BE3A-5079533E1E9B}" destId="{C0638DAF-D7A7-4E6C-BB72-A1FA2AE42F51}" srcOrd="0" destOrd="2" presId="urn:microsoft.com/office/officeart/2005/8/layout/hList1"/>
    <dgm:cxn modelId="{858D2735-CB24-4D7F-BFBB-0D66D88D329D}" type="presOf" srcId="{EDA93C22-523A-431E-994A-054BF0492665}" destId="{E3EDB438-7EB9-4A68-8A80-A7BE9800692B}" srcOrd="0" destOrd="4" presId="urn:microsoft.com/office/officeart/2005/8/layout/hList1"/>
    <dgm:cxn modelId="{2C27AAB4-46B8-45F3-AB9B-690D80A86BDC}" type="presOf" srcId="{37F1647C-F056-4584-92C5-42F85634DD47}" destId="{E3EDB438-7EB9-4A68-8A80-A7BE9800692B}" srcOrd="0" destOrd="0" presId="urn:microsoft.com/office/officeart/2005/8/layout/hList1"/>
    <dgm:cxn modelId="{6FF72764-A5E3-47BD-A497-2AF74DF1AD92}" srcId="{A86ADD44-9972-4A9A-A11A-F9B416C83EFB}" destId="{BFB8DEAC-78EA-4D86-8948-056AFFB04442}" srcOrd="0" destOrd="0" parTransId="{533F7FB6-0FB3-4016-A9D2-3689E3E961C1}" sibTransId="{5F88FA49-77B1-4BF3-B147-4C00AF444844}"/>
    <dgm:cxn modelId="{8D770915-4A8C-4BA0-A4E9-E6F4BBF936A2}" srcId="{6F3D224C-2E1F-426C-83FE-8FF72D5F9DBB}" destId="{E0FFC43D-D379-45FB-9A10-3652BABA92E4}" srcOrd="3" destOrd="0" parTransId="{8AACEB89-3432-4D6C-97EC-33B3375E7DEF}" sibTransId="{D544E4F8-DE42-4A8E-91D3-86A85ACB5BA9}"/>
    <dgm:cxn modelId="{02DC9E43-E550-47E9-AAAB-F47CF25D650B}" srcId="{BFB8DEAC-78EA-4D86-8948-056AFFB04442}" destId="{1AB13905-DF9E-4C14-8876-C12E9E9EAD7D}" srcOrd="3" destOrd="0" parTransId="{E539BE5F-4FAE-4B79-AB2E-40009D5779D4}" sibTransId="{62410596-EDA8-4DB1-8B79-5821411C89DE}"/>
    <dgm:cxn modelId="{691522D2-FB81-46F6-B7B5-BA5553BCB08F}" type="presOf" srcId="{0A01DA42-7D65-4789-933F-E03C0A65D670}" destId="{FA7186CC-EC75-4EC0-AE2E-371CE1661208}" srcOrd="0" destOrd="7" presId="urn:microsoft.com/office/officeart/2005/8/layout/hList1"/>
    <dgm:cxn modelId="{66E9DFE3-54E0-478F-AF40-334C2D4DEB08}" srcId="{A86ADD44-9972-4A9A-A11A-F9B416C83EFB}" destId="{B10917D9-CD30-4C4B-A0DE-49401FD06591}" srcOrd="2" destOrd="0" parTransId="{9AF98936-B691-4F0D-A9DB-33401BFCCFFF}" sibTransId="{40081AE0-0807-43DB-85B2-40EC95536CA6}"/>
    <dgm:cxn modelId="{4F92FD45-6A81-47E9-90E0-0AAA83AD161F}" type="presOf" srcId="{E0FFC43D-D379-45FB-9A10-3652BABA92E4}" destId="{C6735E2C-8A5E-4685-A94F-9D9AD28FE889}" srcOrd="0" destOrd="3" presId="urn:microsoft.com/office/officeart/2005/8/layout/hList1"/>
    <dgm:cxn modelId="{75374FDC-3747-4ED9-B9B2-9B825BF58974}" srcId="{6F3D224C-2E1F-426C-83FE-8FF72D5F9DBB}" destId="{7C20342E-848D-4931-B9F5-B1E1F38C54D9}" srcOrd="5" destOrd="0" parTransId="{02836DDD-932D-491C-A4B4-576B83CDB964}" sibTransId="{75FB53F1-0EDA-424C-9732-7EF814A5C157}"/>
    <dgm:cxn modelId="{C4BDE9C0-F954-458B-8DD0-1D69E2D55CA1}" srcId="{476FB1B0-B3F6-457A-B40F-C92B05BC6454}" destId="{85D26B10-11D5-4AD4-A43E-FB839D1ECE96}" srcOrd="8" destOrd="0" parTransId="{9CBF4450-954C-42DC-A25D-293AC1419509}" sibTransId="{7DA65300-EE3C-45C9-B740-3EED53A300BD}"/>
    <dgm:cxn modelId="{38C48CDF-CAF7-4B5D-9DBC-56AF8E7C5B95}" type="presOf" srcId="{BC96590E-EF3A-4D45-A933-892D05D07394}" destId="{E3EDB438-7EB9-4A68-8A80-A7BE9800692B}" srcOrd="0" destOrd="1" presId="urn:microsoft.com/office/officeart/2005/8/layout/hList1"/>
    <dgm:cxn modelId="{16706987-46DB-4DB6-965D-74757A037279}" srcId="{B10917D9-CD30-4C4B-A0DE-49401FD06591}" destId="{C81C487C-B045-4111-8775-F6CA4CD0B782}" srcOrd="1" destOrd="0" parTransId="{AADBCDFD-A9A1-4206-933E-7A023F2E2D45}" sibTransId="{7E863187-8271-4EAC-AD84-1FD0EFE26214}"/>
    <dgm:cxn modelId="{4E8991DB-FBB0-4385-875F-F5E89B16C6A1}" type="presOf" srcId="{7C20342E-848D-4931-B9F5-B1E1F38C54D9}" destId="{C6735E2C-8A5E-4685-A94F-9D9AD28FE889}" srcOrd="0" destOrd="5" presId="urn:microsoft.com/office/officeart/2005/8/layout/hList1"/>
    <dgm:cxn modelId="{8C807B24-736D-48AD-BEA1-E336C808C1E7}" srcId="{BFB8DEAC-78EA-4D86-8948-056AFFB04442}" destId="{EDA93C22-523A-431E-994A-054BF0492665}" srcOrd="4" destOrd="0" parTransId="{FA2302D5-0A79-4021-8EB4-2450E63B64AF}" sibTransId="{6A75F7A2-4857-4524-827A-DBA565A9E419}"/>
    <dgm:cxn modelId="{959877CE-FFDE-496A-9771-DF2E5AF3D640}" srcId="{6F3D224C-2E1F-426C-83FE-8FF72D5F9DBB}" destId="{F65258DF-F258-4237-A857-18EC14680770}" srcOrd="7" destOrd="0" parTransId="{0AF39F34-D215-4495-8E4B-6D06CD39D961}" sibTransId="{B1B9C7C7-9787-438B-B08B-68B0062889E6}"/>
    <dgm:cxn modelId="{EF452BB9-8D9F-4155-8BFC-182CF35117DE}" srcId="{476FB1B0-B3F6-457A-B40F-C92B05BC6454}" destId="{83947D37-56A8-4810-B902-064866CB817E}" srcOrd="4" destOrd="0" parTransId="{563DFE8E-A78E-4FAB-BD37-D8F3F8A979AE}" sibTransId="{53FDE575-4D6C-4E4E-B58F-CB8701BDB639}"/>
    <dgm:cxn modelId="{597AD1F6-9070-446A-80EC-449FC8222110}" srcId="{BFB8DEAC-78EA-4D86-8948-056AFFB04442}" destId="{37F1647C-F056-4584-92C5-42F85634DD47}" srcOrd="0" destOrd="0" parTransId="{3A1545C4-7C94-484D-930A-2436C0245D21}" sibTransId="{9DD2A748-30EC-4090-9395-C82E5FD97CA6}"/>
    <dgm:cxn modelId="{C6644DF9-ED5D-4EC3-9042-3F9A65FA40D2}" type="presOf" srcId="{1AB13905-DF9E-4C14-8876-C12E9E9EAD7D}" destId="{E3EDB438-7EB9-4A68-8A80-A7BE9800692B}" srcOrd="0" destOrd="3" presId="urn:microsoft.com/office/officeart/2005/8/layout/hList1"/>
    <dgm:cxn modelId="{1BE50605-586C-4356-AFBC-7C1B536234D7}" type="presOf" srcId="{ECBF94EC-1621-484B-8A42-DDB68E8E1F65}" destId="{FA7186CC-EC75-4EC0-AE2E-371CE1661208}" srcOrd="0" destOrd="5" presId="urn:microsoft.com/office/officeart/2005/8/layout/hList1"/>
    <dgm:cxn modelId="{A72F9BC3-63D7-4568-A621-135531BCFDA6}" srcId="{476FB1B0-B3F6-457A-B40F-C92B05BC6454}" destId="{0A01DA42-7D65-4789-933F-E03C0A65D670}" srcOrd="7" destOrd="0" parTransId="{32708EA9-453C-4695-B6DE-B78EDD96E108}" sibTransId="{6D53096C-A918-4C2C-9A85-60E6EAD57D48}"/>
    <dgm:cxn modelId="{91BDCE61-7B25-46CC-B361-B3901CA62F11}" type="presOf" srcId="{6BCD2DB5-52C3-4604-A6B4-FA4CBD2F675B}" destId="{FA7186CC-EC75-4EC0-AE2E-371CE1661208}" srcOrd="0" destOrd="6" presId="urn:microsoft.com/office/officeart/2005/8/layout/hList1"/>
    <dgm:cxn modelId="{9F5F90D6-4767-4989-A405-4B2038392741}" srcId="{6F3D224C-2E1F-426C-83FE-8FF72D5F9DBB}" destId="{CFBCDA14-56A6-4AC8-B984-B819FE5B3D1D}" srcOrd="2" destOrd="0" parTransId="{82ACBFB8-DE4C-4A33-8482-38983792AC0D}" sibTransId="{D60E6CC7-0F7F-44EF-95AF-3C8BF2FDACBC}"/>
    <dgm:cxn modelId="{5BE7142F-C654-4408-A45A-2F0253FD6A5D}" srcId="{B10917D9-CD30-4C4B-A0DE-49401FD06591}" destId="{6FEB29F0-19D6-482C-80B8-7C29E171E2F3}" srcOrd="3" destOrd="0" parTransId="{23296385-7891-4A30-AF13-E3548F186FBF}" sibTransId="{40D627D7-4B05-464C-A261-ED45C5C64565}"/>
    <dgm:cxn modelId="{3D722A42-13B2-4368-B39A-6732CF5B9200}" type="presOf" srcId="{6F3D224C-2E1F-426C-83FE-8FF72D5F9DBB}" destId="{F4BF8166-734E-442D-BF7B-EA52FFB7AAB2}" srcOrd="0" destOrd="0" presId="urn:microsoft.com/office/officeart/2005/8/layout/hList1"/>
    <dgm:cxn modelId="{36C1E4B1-D87F-4CB8-BF01-54EC4C610634}" srcId="{BFB8DEAC-78EA-4D86-8948-056AFFB04442}" destId="{BC96590E-EF3A-4D45-A933-892D05D07394}" srcOrd="1" destOrd="0" parTransId="{C1B389F1-F495-41B6-89E9-BF3BF65E87BA}" sibTransId="{B0F28DD2-9972-4D10-9918-74EB37A0D6F7}"/>
    <dgm:cxn modelId="{76A9259D-FE02-4BB4-B889-7ED19A57F980}" srcId="{BFB8DEAC-78EA-4D86-8948-056AFFB04442}" destId="{64F0C31C-77D4-4B2F-B686-D321BDC3B1B7}" srcOrd="2" destOrd="0" parTransId="{A4B5A21F-5884-454B-848D-D53D599E4600}" sibTransId="{F051B381-2B8E-40A6-A43A-A7E36CAD6FBF}"/>
    <dgm:cxn modelId="{57B5ED5C-9167-40CE-9919-55170543ED04}" type="presOf" srcId="{498C7F72-4006-4C83-B7D5-D29902E2B4B0}" destId="{FA7186CC-EC75-4EC0-AE2E-371CE1661208}" srcOrd="0" destOrd="1" presId="urn:microsoft.com/office/officeart/2005/8/layout/hList1"/>
    <dgm:cxn modelId="{BCB9A921-DF65-41B9-B1F7-57CF6297B1AA}" type="presOf" srcId="{48955102-EC71-4F53-B3A4-91D549B6802A}" destId="{C6735E2C-8A5E-4685-A94F-9D9AD28FE889}" srcOrd="0" destOrd="0" presId="urn:microsoft.com/office/officeart/2005/8/layout/hList1"/>
    <dgm:cxn modelId="{2593C1FC-6E7C-4D70-B06E-7BACF1E8E052}" srcId="{476FB1B0-B3F6-457A-B40F-C92B05BC6454}" destId="{308CE68B-E9AB-418D-B2CB-3FAF63D6D52A}" srcOrd="2" destOrd="0" parTransId="{37C3379E-486E-410C-9BBC-EF04A600608E}" sibTransId="{92387878-C958-4D99-901E-5E7FAD6CA039}"/>
    <dgm:cxn modelId="{80E34B76-FBA1-4064-ABA4-B4376A8A65B8}" type="presOf" srcId="{C81C487C-B045-4111-8775-F6CA4CD0B782}" destId="{C0638DAF-D7A7-4E6C-BB72-A1FA2AE42F51}" srcOrd="0" destOrd="1" presId="urn:microsoft.com/office/officeart/2005/8/layout/hList1"/>
    <dgm:cxn modelId="{587ABB97-9481-422B-AFAC-557B0DF70F05}" type="presParOf" srcId="{AFD62628-8ABC-4F3C-A31D-DAD4287D83B8}" destId="{AE35080D-CFB7-4C59-8D7E-BCC4F353D1C9}" srcOrd="0" destOrd="0" presId="urn:microsoft.com/office/officeart/2005/8/layout/hList1"/>
    <dgm:cxn modelId="{C0934843-43AD-462F-9C3C-F153EA0161A0}" type="presParOf" srcId="{AE35080D-CFB7-4C59-8D7E-BCC4F353D1C9}" destId="{0F803E0D-7FBE-4ADD-9D56-A8C27B0A4B83}" srcOrd="0" destOrd="0" presId="urn:microsoft.com/office/officeart/2005/8/layout/hList1"/>
    <dgm:cxn modelId="{E9E34CE8-3B21-4AFA-B38A-C738055D9D5A}" type="presParOf" srcId="{AE35080D-CFB7-4C59-8D7E-BCC4F353D1C9}" destId="{E3EDB438-7EB9-4A68-8A80-A7BE9800692B}" srcOrd="1" destOrd="0" presId="urn:microsoft.com/office/officeart/2005/8/layout/hList1"/>
    <dgm:cxn modelId="{84764AE3-9A11-4E2A-BF60-6BCA6F1B6A00}" type="presParOf" srcId="{AFD62628-8ABC-4F3C-A31D-DAD4287D83B8}" destId="{62921B2C-D0D1-4BFF-BB49-6B3F3AED23DB}" srcOrd="1" destOrd="0" presId="urn:microsoft.com/office/officeart/2005/8/layout/hList1"/>
    <dgm:cxn modelId="{D9DF9F90-BCEA-47EF-8D82-353BBCC63FF3}" type="presParOf" srcId="{AFD62628-8ABC-4F3C-A31D-DAD4287D83B8}" destId="{FC974061-A20B-4889-9C25-BC2E0B545F8B}" srcOrd="2" destOrd="0" presId="urn:microsoft.com/office/officeart/2005/8/layout/hList1"/>
    <dgm:cxn modelId="{93E0EA65-772B-4D07-B3BB-0092471D1392}" type="presParOf" srcId="{FC974061-A20B-4889-9C25-BC2E0B545F8B}" destId="{3D2F5A21-6F9B-4664-A1D6-9E2B6CDA62B1}" srcOrd="0" destOrd="0" presId="urn:microsoft.com/office/officeart/2005/8/layout/hList1"/>
    <dgm:cxn modelId="{DEC45852-559E-4F5F-92BC-C505311B0B4D}" type="presParOf" srcId="{FC974061-A20B-4889-9C25-BC2E0B545F8B}" destId="{FA7186CC-EC75-4EC0-AE2E-371CE1661208}" srcOrd="1" destOrd="0" presId="urn:microsoft.com/office/officeart/2005/8/layout/hList1"/>
    <dgm:cxn modelId="{4101DE9F-D5CC-4F3A-9530-A4B39AF6AE49}" type="presParOf" srcId="{AFD62628-8ABC-4F3C-A31D-DAD4287D83B8}" destId="{3E5B7736-B3E2-40E9-9BFD-417CDB9F2A35}" srcOrd="3" destOrd="0" presId="urn:microsoft.com/office/officeart/2005/8/layout/hList1"/>
    <dgm:cxn modelId="{0BDDBE31-C356-4024-9781-E862849A9969}" type="presParOf" srcId="{AFD62628-8ABC-4F3C-A31D-DAD4287D83B8}" destId="{EE0036E7-E370-4CA9-A05A-EBB14C64E43B}" srcOrd="4" destOrd="0" presId="urn:microsoft.com/office/officeart/2005/8/layout/hList1"/>
    <dgm:cxn modelId="{D25A4848-54EB-4851-9976-6FD513591156}" type="presParOf" srcId="{EE0036E7-E370-4CA9-A05A-EBB14C64E43B}" destId="{AE5F4F94-FFAB-42BE-8A38-A99D0522D463}" srcOrd="0" destOrd="0" presId="urn:microsoft.com/office/officeart/2005/8/layout/hList1"/>
    <dgm:cxn modelId="{10931132-E131-4819-9C56-0389B086D82E}" type="presParOf" srcId="{EE0036E7-E370-4CA9-A05A-EBB14C64E43B}" destId="{C0638DAF-D7A7-4E6C-BB72-A1FA2AE42F51}" srcOrd="1" destOrd="0" presId="urn:microsoft.com/office/officeart/2005/8/layout/hList1"/>
    <dgm:cxn modelId="{BA15E2E3-C77D-40E1-8945-B2C5E04CDE2D}" type="presParOf" srcId="{AFD62628-8ABC-4F3C-A31D-DAD4287D83B8}" destId="{32D91FA9-277D-460D-8EF9-1763047F702A}" srcOrd="5" destOrd="0" presId="urn:microsoft.com/office/officeart/2005/8/layout/hList1"/>
    <dgm:cxn modelId="{799524B2-988B-4042-96D0-BC8CB67DEB4E}" type="presParOf" srcId="{AFD62628-8ABC-4F3C-A31D-DAD4287D83B8}" destId="{F7E68514-7B93-4081-879E-407FCB2E8393}" srcOrd="6" destOrd="0" presId="urn:microsoft.com/office/officeart/2005/8/layout/hList1"/>
    <dgm:cxn modelId="{05A22AD1-B4EE-4F3E-8B6A-AE8E2C4B3D68}" type="presParOf" srcId="{F7E68514-7B93-4081-879E-407FCB2E8393}" destId="{F4BF8166-734E-442D-BF7B-EA52FFB7AAB2}" srcOrd="0" destOrd="0" presId="urn:microsoft.com/office/officeart/2005/8/layout/hList1"/>
    <dgm:cxn modelId="{6ED0A4B9-48E1-4946-9C2D-38BDC478A951}" type="presParOf" srcId="{F7E68514-7B93-4081-879E-407FCB2E8393}" destId="{C6735E2C-8A5E-4685-A94F-9D9AD28FE88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03E0D-7FBE-4ADD-9D56-A8C27B0A4B83}">
      <dsp:nvSpPr>
        <dsp:cNvPr id="0" name=""/>
        <dsp:cNvSpPr/>
      </dsp:nvSpPr>
      <dsp:spPr>
        <a:xfrm>
          <a:off x="2864" y="1000518"/>
          <a:ext cx="1722685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User</a:t>
          </a:r>
          <a:endParaRPr lang="en-US" sz="1500" kern="1200" dirty="0"/>
        </a:p>
      </dsp:txBody>
      <dsp:txXfrm>
        <a:off x="2864" y="1000518"/>
        <a:ext cx="1722685" cy="432000"/>
      </dsp:txXfrm>
    </dsp:sp>
    <dsp:sp modelId="{E3EDB438-7EB9-4A68-8A80-A7BE9800692B}">
      <dsp:nvSpPr>
        <dsp:cNvPr id="0" name=""/>
        <dsp:cNvSpPr/>
      </dsp:nvSpPr>
      <dsp:spPr>
        <a:xfrm>
          <a:off x="2864" y="1432518"/>
          <a:ext cx="1722685" cy="2367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Username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Password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Lastlogin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DeleteFlag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Email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IsAdmin</a:t>
          </a:r>
          <a:endParaRPr lang="en-US" sz="1500" kern="1200" dirty="0"/>
        </a:p>
      </dsp:txBody>
      <dsp:txXfrm>
        <a:off x="2864" y="1432518"/>
        <a:ext cx="1722685" cy="2367562"/>
      </dsp:txXfrm>
    </dsp:sp>
    <dsp:sp modelId="{3D2F5A21-6F9B-4664-A1D6-9E2B6CDA62B1}">
      <dsp:nvSpPr>
        <dsp:cNvPr id="0" name=""/>
        <dsp:cNvSpPr/>
      </dsp:nvSpPr>
      <dsp:spPr>
        <a:xfrm>
          <a:off x="1966726" y="1000518"/>
          <a:ext cx="1722685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ShoppingCart</a:t>
          </a:r>
          <a:endParaRPr lang="en-US" sz="1500" kern="1200" dirty="0"/>
        </a:p>
      </dsp:txBody>
      <dsp:txXfrm>
        <a:off x="1966726" y="1000518"/>
        <a:ext cx="1722685" cy="432000"/>
      </dsp:txXfrm>
    </dsp:sp>
    <dsp:sp modelId="{FA7186CC-EC75-4EC0-AE2E-371CE1661208}">
      <dsp:nvSpPr>
        <dsp:cNvPr id="0" name=""/>
        <dsp:cNvSpPr/>
      </dsp:nvSpPr>
      <dsp:spPr>
        <a:xfrm>
          <a:off x="1966726" y="1432518"/>
          <a:ext cx="1722685" cy="2367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ShoppingCartID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Username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ProductID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Quantity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Price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BoughtDate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UpdatedDate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</dsp:txBody>
      <dsp:txXfrm>
        <a:off x="1966726" y="1432518"/>
        <a:ext cx="1722685" cy="2367562"/>
      </dsp:txXfrm>
    </dsp:sp>
    <dsp:sp modelId="{AE5F4F94-FFAB-42BE-8A38-A99D0522D463}">
      <dsp:nvSpPr>
        <dsp:cNvPr id="0" name=""/>
        <dsp:cNvSpPr/>
      </dsp:nvSpPr>
      <dsp:spPr>
        <a:xfrm>
          <a:off x="3930587" y="1000518"/>
          <a:ext cx="1722685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ProductCat</a:t>
          </a:r>
          <a:endParaRPr lang="en-US" sz="1500" kern="1200" dirty="0"/>
        </a:p>
      </dsp:txBody>
      <dsp:txXfrm>
        <a:off x="3930587" y="1000518"/>
        <a:ext cx="1722685" cy="432000"/>
      </dsp:txXfrm>
    </dsp:sp>
    <dsp:sp modelId="{C0638DAF-D7A7-4E6C-BB72-A1FA2AE42F51}">
      <dsp:nvSpPr>
        <dsp:cNvPr id="0" name=""/>
        <dsp:cNvSpPr/>
      </dsp:nvSpPr>
      <dsp:spPr>
        <a:xfrm>
          <a:off x="3930587" y="1432518"/>
          <a:ext cx="1722685" cy="2367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ProductCatID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ProductCatName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PhotoURL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UpdatedDate</a:t>
          </a:r>
          <a:endParaRPr lang="en-US" sz="1500" kern="1200" dirty="0"/>
        </a:p>
      </dsp:txBody>
      <dsp:txXfrm>
        <a:off x="3930587" y="1432518"/>
        <a:ext cx="1722685" cy="2367562"/>
      </dsp:txXfrm>
    </dsp:sp>
    <dsp:sp modelId="{F4BF8166-734E-442D-BF7B-EA52FFB7AAB2}">
      <dsp:nvSpPr>
        <dsp:cNvPr id="0" name=""/>
        <dsp:cNvSpPr/>
      </dsp:nvSpPr>
      <dsp:spPr>
        <a:xfrm>
          <a:off x="5894449" y="1000518"/>
          <a:ext cx="1722685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Product</a:t>
          </a:r>
          <a:endParaRPr lang="en-US" sz="1500" kern="1200" dirty="0"/>
        </a:p>
      </dsp:txBody>
      <dsp:txXfrm>
        <a:off x="5894449" y="1000518"/>
        <a:ext cx="1722685" cy="432000"/>
      </dsp:txXfrm>
    </dsp:sp>
    <dsp:sp modelId="{C6735E2C-8A5E-4685-A94F-9D9AD28FE889}">
      <dsp:nvSpPr>
        <dsp:cNvPr id="0" name=""/>
        <dsp:cNvSpPr/>
      </dsp:nvSpPr>
      <dsp:spPr>
        <a:xfrm>
          <a:off x="5894449" y="1432518"/>
          <a:ext cx="1722685" cy="2367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ProductID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ProductCatID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ProductName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ProductDesc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ExpriedDate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Quantity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Price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PhotoURL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UpdatedDate</a:t>
          </a:r>
          <a:endParaRPr lang="en-US" sz="1500" kern="1200" dirty="0"/>
        </a:p>
      </dsp:txBody>
      <dsp:txXfrm>
        <a:off x="5894449" y="1432518"/>
        <a:ext cx="1722685" cy="2367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2/11/2015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aulrhayes.com/experiments/clock/#cloc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18: Working with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Practice </a:t>
            </a:r>
            <a:r>
              <a:rPr lang="en-US" dirty="0" smtClean="0"/>
              <a:t>1</a:t>
            </a:r>
          </a:p>
          <a:p>
            <a:r>
              <a:rPr lang="en-US" dirty="0" smtClean="0"/>
              <a:t>Practice 2</a:t>
            </a:r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653007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180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 –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b="1" i="1" dirty="0" smtClean="0"/>
              <a:t>user</a:t>
            </a:r>
            <a:r>
              <a:rPr lang="en-US" dirty="0" smtClean="0"/>
              <a:t>: </a:t>
            </a:r>
            <a:r>
              <a:rPr lang="en-US" dirty="0" err="1" smtClean="0"/>
              <a:t>IsAdmin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hay </a:t>
            </a:r>
            <a:r>
              <a:rPr lang="en-US" dirty="0" err="1" smtClean="0"/>
              <a:t>là</a:t>
            </a:r>
            <a:r>
              <a:rPr lang="en-US" dirty="0" smtClean="0"/>
              <a:t> admin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form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= 0, account admin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= 1</a:t>
            </a:r>
          </a:p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b="1" i="1" dirty="0" err="1" smtClean="0"/>
              <a:t>shoppingcart</a:t>
            </a:r>
            <a:r>
              <a:rPr lang="en-US" dirty="0" smtClean="0"/>
              <a:t>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BoughtDate</a:t>
            </a:r>
            <a:r>
              <a:rPr lang="en-US" dirty="0" smtClean="0"/>
              <a:t> =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2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header (</a:t>
            </a:r>
            <a:r>
              <a:rPr lang="en-US" dirty="0" err="1" smtClean="0"/>
              <a:t>chứa</a:t>
            </a:r>
            <a:r>
              <a:rPr lang="en-US" dirty="0" smtClean="0"/>
              <a:t> menu), footer (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) </a:t>
            </a:r>
            <a:r>
              <a:rPr lang="en-US" dirty="0" err="1" smtClean="0"/>
              <a:t>như</a:t>
            </a:r>
            <a:r>
              <a:rPr lang="en-US" dirty="0" smtClean="0"/>
              <a:t> slide 6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file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: </a:t>
            </a:r>
            <a:r>
              <a:rPr lang="en-US" dirty="0" err="1" smtClean="0"/>
              <a:t>dbConnect.php</a:t>
            </a:r>
            <a:endParaRPr lang="en-US" dirty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file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: </a:t>
            </a:r>
            <a:r>
              <a:rPr lang="en-US" dirty="0" err="1" smtClean="0"/>
              <a:t>commonFuncs.php</a:t>
            </a:r>
            <a:endParaRPr lang="en-US" dirty="0" smtClean="0"/>
          </a:p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Login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slide 7, 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5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 lvl="1"/>
            <a:r>
              <a:rPr lang="en-US" dirty="0" smtClean="0"/>
              <a:t>Menu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combo box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endParaRPr lang="en-US" dirty="0" smtClean="0"/>
          </a:p>
          <a:p>
            <a:pPr lvl="1"/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1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8006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   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   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  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                                         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5791200"/>
            <a:ext cx="7620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… 			</a:t>
            </a:r>
            <a:r>
              <a:rPr lang="en-US" dirty="0" err="1" smtClean="0"/>
              <a:t>Ảnh</a:t>
            </a:r>
            <a:r>
              <a:rPr lang="en-US" dirty="0" smtClean="0"/>
              <a:t>/Icon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1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/>
              <a:t>Loại</a:t>
            </a:r>
            <a:r>
              <a:rPr lang="en-US" b="1" dirty="0" smtClean="0"/>
              <a:t> </a:t>
            </a:r>
            <a:r>
              <a:rPr lang="en-US" b="1" dirty="0" err="1" smtClean="0"/>
              <a:t>sản</a:t>
            </a:r>
            <a:r>
              <a:rPr lang="en-US" b="1" dirty="0" smtClean="0"/>
              <a:t> </a:t>
            </a:r>
            <a:r>
              <a:rPr lang="en-US" b="1" dirty="0" err="1" smtClean="0"/>
              <a:t>phẩm</a:t>
            </a:r>
            <a:r>
              <a:rPr lang="en-US" b="1" dirty="0" smtClean="0"/>
              <a:t> 1 </a:t>
            </a:r>
            <a:r>
              <a:rPr lang="en-US" b="1" dirty="0" err="1" smtClean="0"/>
              <a:t>mới</a:t>
            </a:r>
            <a:r>
              <a:rPr lang="en-US" b="1" dirty="0" smtClean="0"/>
              <a:t> </a:t>
            </a:r>
            <a:r>
              <a:rPr lang="en-US" b="1" dirty="0" err="1" smtClean="0"/>
              <a:t>nhất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 smtClean="0"/>
              <a:t>Loại</a:t>
            </a:r>
            <a:r>
              <a:rPr lang="en-US" b="1" dirty="0" smtClean="0"/>
              <a:t> </a:t>
            </a:r>
            <a:r>
              <a:rPr lang="en-US" b="1" dirty="0" err="1" smtClean="0"/>
              <a:t>sản</a:t>
            </a:r>
            <a:r>
              <a:rPr lang="en-US" b="1" dirty="0" smtClean="0"/>
              <a:t> </a:t>
            </a:r>
            <a:r>
              <a:rPr lang="en-US" b="1" dirty="0" err="1" smtClean="0"/>
              <a:t>phẩm</a:t>
            </a:r>
            <a:r>
              <a:rPr lang="en-US" b="1" dirty="0" smtClean="0"/>
              <a:t> 2 </a:t>
            </a:r>
            <a:r>
              <a:rPr lang="en-US" b="1" dirty="0" err="1" smtClean="0"/>
              <a:t>mới</a:t>
            </a:r>
            <a:r>
              <a:rPr lang="en-US" b="1" dirty="0" smtClean="0"/>
              <a:t> </a:t>
            </a:r>
            <a:r>
              <a:rPr lang="en-US" b="1" dirty="0" err="1"/>
              <a:t>nhất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Loại</a:t>
            </a:r>
            <a:r>
              <a:rPr lang="en-US" b="1" dirty="0" smtClean="0"/>
              <a:t> </a:t>
            </a:r>
            <a:r>
              <a:rPr lang="en-US" b="1" dirty="0" err="1" smtClean="0"/>
              <a:t>sản</a:t>
            </a:r>
            <a:r>
              <a:rPr lang="en-US" b="1" dirty="0" smtClean="0"/>
              <a:t> </a:t>
            </a:r>
            <a:r>
              <a:rPr lang="en-US" b="1" dirty="0" err="1" smtClean="0"/>
              <a:t>phẩm</a:t>
            </a:r>
            <a:r>
              <a:rPr lang="en-US" b="1" dirty="0" smtClean="0"/>
              <a:t> 3 </a:t>
            </a:r>
            <a:r>
              <a:rPr lang="en-US" b="1" dirty="0" err="1" smtClean="0"/>
              <a:t>mới</a:t>
            </a:r>
            <a:r>
              <a:rPr lang="en-US" b="1" dirty="0" smtClean="0"/>
              <a:t> </a:t>
            </a:r>
            <a:r>
              <a:rPr lang="en-US" b="1" dirty="0" err="1"/>
              <a:t>nhất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76200" y="457200"/>
            <a:ext cx="8991600" cy="1752600"/>
            <a:chOff x="76200" y="457200"/>
            <a:chExt cx="8991600" cy="1752600"/>
          </a:xfrm>
        </p:grpSpPr>
        <p:sp>
          <p:nvSpPr>
            <p:cNvPr id="5" name="Rectangle 4"/>
            <p:cNvSpPr/>
            <p:nvPr/>
          </p:nvSpPr>
          <p:spPr>
            <a:xfrm>
              <a:off x="76200" y="457200"/>
              <a:ext cx="8991600" cy="1752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r>
                <a:rPr lang="en-US" dirty="0" err="1" smtClean="0"/>
                <a:t>Tên</a:t>
              </a:r>
              <a:r>
                <a:rPr lang="en-US" dirty="0" smtClean="0"/>
                <a:t> </a:t>
              </a:r>
              <a:r>
                <a:rPr lang="en-US" dirty="0" err="1" smtClean="0"/>
                <a:t>sản</a:t>
              </a:r>
              <a:r>
                <a:rPr lang="en-US" dirty="0" smtClean="0"/>
                <a:t> </a:t>
              </a:r>
              <a:r>
                <a:rPr lang="en-US" dirty="0" err="1" smtClean="0"/>
                <a:t>phẩm</a:t>
              </a:r>
              <a:r>
                <a:rPr lang="en-US" dirty="0" smtClean="0"/>
                <a:t>	</a:t>
              </a:r>
              <a:r>
                <a:rPr lang="en-US" dirty="0" err="1"/>
                <a:t>Tên</a:t>
              </a:r>
              <a:r>
                <a:rPr lang="en-US" dirty="0"/>
                <a:t> </a:t>
              </a:r>
              <a:r>
                <a:rPr lang="en-US" dirty="0" err="1"/>
                <a:t>sản</a:t>
              </a:r>
              <a:r>
                <a:rPr lang="en-US" dirty="0"/>
                <a:t> </a:t>
              </a:r>
              <a:r>
                <a:rPr lang="en-US" dirty="0" err="1" smtClean="0"/>
                <a:t>phẩm</a:t>
              </a:r>
              <a:r>
                <a:rPr lang="en-US" dirty="0" smtClean="0"/>
                <a:t>	</a:t>
              </a:r>
              <a:r>
                <a:rPr lang="en-US" dirty="0" err="1"/>
                <a:t>Tên</a:t>
              </a:r>
              <a:r>
                <a:rPr lang="en-US" dirty="0"/>
                <a:t> </a:t>
              </a:r>
              <a:r>
                <a:rPr lang="en-US" dirty="0" err="1"/>
                <a:t>sản</a:t>
              </a:r>
              <a:r>
                <a:rPr lang="en-US" dirty="0"/>
                <a:t> </a:t>
              </a:r>
              <a:r>
                <a:rPr lang="en-US" dirty="0" err="1" smtClean="0"/>
                <a:t>phẩm</a:t>
              </a:r>
              <a:r>
                <a:rPr lang="en-US" dirty="0" smtClean="0"/>
                <a:t>	</a:t>
              </a:r>
              <a:r>
                <a:rPr lang="en-US" dirty="0" err="1"/>
                <a:t>Tên</a:t>
              </a:r>
              <a:r>
                <a:rPr lang="en-US" dirty="0"/>
                <a:t> </a:t>
              </a:r>
              <a:r>
                <a:rPr lang="en-US" dirty="0" err="1"/>
                <a:t>sản</a:t>
              </a:r>
              <a:r>
                <a:rPr lang="en-US" dirty="0"/>
                <a:t> </a:t>
              </a:r>
              <a:r>
                <a:rPr lang="en-US" dirty="0" err="1" smtClean="0"/>
                <a:t>phẩm</a:t>
              </a:r>
              <a:r>
                <a:rPr lang="en-US" dirty="0" smtClean="0"/>
                <a:t>	</a:t>
              </a:r>
              <a:r>
                <a:rPr lang="en-US" dirty="0" err="1"/>
                <a:t>Tên</a:t>
              </a:r>
              <a:r>
                <a:rPr lang="en-US" dirty="0"/>
                <a:t> </a:t>
              </a:r>
              <a:r>
                <a:rPr lang="en-US" dirty="0" err="1"/>
                <a:t>sản</a:t>
              </a:r>
              <a:r>
                <a:rPr lang="en-US" dirty="0"/>
                <a:t> </a:t>
              </a:r>
              <a:r>
                <a:rPr lang="en-US" dirty="0" err="1" smtClean="0"/>
                <a:t>phẩm</a:t>
              </a:r>
              <a:endParaRPr lang="en-US" dirty="0" smtClean="0"/>
            </a:p>
            <a:p>
              <a:r>
                <a:rPr lang="en-US" dirty="0" err="1" smtClean="0"/>
                <a:t>Giá</a:t>
              </a:r>
              <a:r>
                <a:rPr lang="en-US" dirty="0" smtClean="0"/>
                <a:t>: </a:t>
              </a:r>
              <a:r>
                <a:rPr lang="en-US" dirty="0" err="1" smtClean="0"/>
                <a:t>xxxxxx</a:t>
              </a:r>
              <a:r>
                <a:rPr lang="en-US" dirty="0" smtClean="0"/>
                <a:t> VN	</a:t>
              </a:r>
              <a:r>
                <a:rPr lang="en-US" dirty="0" err="1"/>
                <a:t>Giá</a:t>
              </a:r>
              <a:r>
                <a:rPr lang="en-US" dirty="0"/>
                <a:t>: </a:t>
              </a:r>
              <a:r>
                <a:rPr lang="en-US" dirty="0" err="1"/>
                <a:t>xxxxxx</a:t>
              </a:r>
              <a:r>
                <a:rPr lang="en-US" dirty="0"/>
                <a:t> </a:t>
              </a:r>
              <a:r>
                <a:rPr lang="en-US" dirty="0" smtClean="0"/>
                <a:t>VN	</a:t>
              </a:r>
              <a:r>
                <a:rPr lang="en-US" dirty="0" err="1"/>
                <a:t>Giá</a:t>
              </a:r>
              <a:r>
                <a:rPr lang="en-US" dirty="0"/>
                <a:t>: </a:t>
              </a:r>
              <a:r>
                <a:rPr lang="en-US" dirty="0" err="1"/>
                <a:t>xxxxxx</a:t>
              </a:r>
              <a:r>
                <a:rPr lang="en-US" dirty="0"/>
                <a:t> </a:t>
              </a:r>
              <a:r>
                <a:rPr lang="en-US" dirty="0" smtClean="0"/>
                <a:t>VN	</a:t>
              </a:r>
              <a:r>
                <a:rPr lang="en-US" dirty="0" err="1"/>
                <a:t>Giá</a:t>
              </a:r>
              <a:r>
                <a:rPr lang="en-US" dirty="0"/>
                <a:t>: </a:t>
              </a:r>
              <a:r>
                <a:rPr lang="en-US" dirty="0" err="1"/>
                <a:t>xxxxxx</a:t>
              </a:r>
              <a:r>
                <a:rPr lang="en-US" dirty="0"/>
                <a:t> </a:t>
              </a:r>
              <a:r>
                <a:rPr lang="en-US" dirty="0" smtClean="0"/>
                <a:t>VN	</a:t>
              </a:r>
              <a:r>
                <a:rPr lang="en-US" dirty="0" err="1"/>
                <a:t>Giá</a:t>
              </a:r>
              <a:r>
                <a:rPr lang="en-US" dirty="0"/>
                <a:t>: </a:t>
              </a:r>
              <a:r>
                <a:rPr lang="en-US" dirty="0" err="1"/>
                <a:t>xxxxxx</a:t>
              </a:r>
              <a:r>
                <a:rPr lang="en-US" dirty="0"/>
                <a:t> </a:t>
              </a:r>
              <a:r>
                <a:rPr lang="en-US" dirty="0" smtClean="0"/>
                <a:t>VN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" y="533400"/>
              <a:ext cx="1219200" cy="884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19300" y="533400"/>
              <a:ext cx="1219200" cy="884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69055" y="533400"/>
              <a:ext cx="1219200" cy="884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95950" y="533400"/>
              <a:ext cx="1219200" cy="884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86650" y="533400"/>
              <a:ext cx="1219200" cy="884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200" y="2705259"/>
            <a:ext cx="8991600" cy="1752600"/>
            <a:chOff x="76200" y="457200"/>
            <a:chExt cx="8991600" cy="1752600"/>
          </a:xfrm>
        </p:grpSpPr>
        <p:sp>
          <p:nvSpPr>
            <p:cNvPr id="14" name="Rectangle 13"/>
            <p:cNvSpPr/>
            <p:nvPr/>
          </p:nvSpPr>
          <p:spPr>
            <a:xfrm>
              <a:off x="76200" y="457200"/>
              <a:ext cx="8991600" cy="1752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r>
                <a:rPr lang="en-US" dirty="0" err="1" smtClean="0"/>
                <a:t>Tên</a:t>
              </a:r>
              <a:r>
                <a:rPr lang="en-US" dirty="0" smtClean="0"/>
                <a:t> </a:t>
              </a:r>
              <a:r>
                <a:rPr lang="en-US" dirty="0" err="1" smtClean="0"/>
                <a:t>sản</a:t>
              </a:r>
              <a:r>
                <a:rPr lang="en-US" dirty="0" smtClean="0"/>
                <a:t> </a:t>
              </a:r>
              <a:r>
                <a:rPr lang="en-US" dirty="0" err="1" smtClean="0"/>
                <a:t>phẩm</a:t>
              </a:r>
              <a:r>
                <a:rPr lang="en-US" dirty="0" smtClean="0"/>
                <a:t>	</a:t>
              </a:r>
              <a:r>
                <a:rPr lang="en-US" dirty="0" err="1"/>
                <a:t>Tên</a:t>
              </a:r>
              <a:r>
                <a:rPr lang="en-US" dirty="0"/>
                <a:t> </a:t>
              </a:r>
              <a:r>
                <a:rPr lang="en-US" dirty="0" err="1"/>
                <a:t>sản</a:t>
              </a:r>
              <a:r>
                <a:rPr lang="en-US" dirty="0"/>
                <a:t> </a:t>
              </a:r>
              <a:r>
                <a:rPr lang="en-US" dirty="0" err="1" smtClean="0"/>
                <a:t>phẩm</a:t>
              </a:r>
              <a:r>
                <a:rPr lang="en-US" dirty="0" smtClean="0"/>
                <a:t>	</a:t>
              </a:r>
              <a:r>
                <a:rPr lang="en-US" dirty="0" err="1"/>
                <a:t>Tên</a:t>
              </a:r>
              <a:r>
                <a:rPr lang="en-US" dirty="0"/>
                <a:t> </a:t>
              </a:r>
              <a:r>
                <a:rPr lang="en-US" dirty="0" err="1"/>
                <a:t>sản</a:t>
              </a:r>
              <a:r>
                <a:rPr lang="en-US" dirty="0"/>
                <a:t> </a:t>
              </a:r>
              <a:r>
                <a:rPr lang="en-US" dirty="0" err="1" smtClean="0"/>
                <a:t>phẩm</a:t>
              </a:r>
              <a:r>
                <a:rPr lang="en-US" dirty="0" smtClean="0"/>
                <a:t>	</a:t>
              </a:r>
              <a:r>
                <a:rPr lang="en-US" dirty="0" err="1"/>
                <a:t>Tên</a:t>
              </a:r>
              <a:r>
                <a:rPr lang="en-US" dirty="0"/>
                <a:t> </a:t>
              </a:r>
              <a:r>
                <a:rPr lang="en-US" dirty="0" err="1"/>
                <a:t>sản</a:t>
              </a:r>
              <a:r>
                <a:rPr lang="en-US" dirty="0"/>
                <a:t> </a:t>
              </a:r>
              <a:r>
                <a:rPr lang="en-US" dirty="0" err="1" smtClean="0"/>
                <a:t>phẩm</a:t>
              </a:r>
              <a:r>
                <a:rPr lang="en-US" dirty="0" smtClean="0"/>
                <a:t>	</a:t>
              </a:r>
              <a:r>
                <a:rPr lang="en-US" dirty="0" err="1"/>
                <a:t>Tên</a:t>
              </a:r>
              <a:r>
                <a:rPr lang="en-US" dirty="0"/>
                <a:t> </a:t>
              </a:r>
              <a:r>
                <a:rPr lang="en-US" dirty="0" err="1"/>
                <a:t>sản</a:t>
              </a:r>
              <a:r>
                <a:rPr lang="en-US" dirty="0"/>
                <a:t> </a:t>
              </a:r>
              <a:r>
                <a:rPr lang="en-US" dirty="0" err="1" smtClean="0"/>
                <a:t>phẩm</a:t>
              </a:r>
              <a:endParaRPr lang="en-US" dirty="0" smtClean="0"/>
            </a:p>
            <a:p>
              <a:r>
                <a:rPr lang="en-US" dirty="0" err="1" smtClean="0"/>
                <a:t>Giá</a:t>
              </a:r>
              <a:r>
                <a:rPr lang="en-US" dirty="0" smtClean="0"/>
                <a:t>: </a:t>
              </a:r>
              <a:r>
                <a:rPr lang="en-US" dirty="0" err="1" smtClean="0"/>
                <a:t>xxxxxx</a:t>
              </a:r>
              <a:r>
                <a:rPr lang="en-US" dirty="0" smtClean="0"/>
                <a:t> VN	</a:t>
              </a:r>
              <a:r>
                <a:rPr lang="en-US" dirty="0" err="1"/>
                <a:t>Giá</a:t>
              </a:r>
              <a:r>
                <a:rPr lang="en-US" dirty="0"/>
                <a:t>: </a:t>
              </a:r>
              <a:r>
                <a:rPr lang="en-US" dirty="0" err="1"/>
                <a:t>xxxxxx</a:t>
              </a:r>
              <a:r>
                <a:rPr lang="en-US" dirty="0"/>
                <a:t> </a:t>
              </a:r>
              <a:r>
                <a:rPr lang="en-US" dirty="0" smtClean="0"/>
                <a:t>VN	</a:t>
              </a:r>
              <a:r>
                <a:rPr lang="en-US" dirty="0" err="1"/>
                <a:t>Giá</a:t>
              </a:r>
              <a:r>
                <a:rPr lang="en-US" dirty="0"/>
                <a:t>: </a:t>
              </a:r>
              <a:r>
                <a:rPr lang="en-US" dirty="0" err="1"/>
                <a:t>xxxxxx</a:t>
              </a:r>
              <a:r>
                <a:rPr lang="en-US" dirty="0"/>
                <a:t> </a:t>
              </a:r>
              <a:r>
                <a:rPr lang="en-US" dirty="0" smtClean="0"/>
                <a:t>VN	</a:t>
              </a:r>
              <a:r>
                <a:rPr lang="en-US" dirty="0" err="1"/>
                <a:t>Giá</a:t>
              </a:r>
              <a:r>
                <a:rPr lang="en-US" dirty="0"/>
                <a:t>: </a:t>
              </a:r>
              <a:r>
                <a:rPr lang="en-US" dirty="0" err="1"/>
                <a:t>xxxxxx</a:t>
              </a:r>
              <a:r>
                <a:rPr lang="en-US" dirty="0"/>
                <a:t> </a:t>
              </a:r>
              <a:r>
                <a:rPr lang="en-US" dirty="0" smtClean="0"/>
                <a:t>VN	</a:t>
              </a:r>
              <a:r>
                <a:rPr lang="en-US" dirty="0" err="1"/>
                <a:t>Giá</a:t>
              </a:r>
              <a:r>
                <a:rPr lang="en-US" dirty="0"/>
                <a:t>: </a:t>
              </a:r>
              <a:r>
                <a:rPr lang="en-US" dirty="0" err="1"/>
                <a:t>xxxxxx</a:t>
              </a:r>
              <a:r>
                <a:rPr lang="en-US" dirty="0"/>
                <a:t> </a:t>
              </a:r>
              <a:r>
                <a:rPr lang="en-US" dirty="0" smtClean="0"/>
                <a:t>VN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8600" y="533400"/>
              <a:ext cx="1219200" cy="884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19300" y="533400"/>
              <a:ext cx="1219200" cy="884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69055" y="533400"/>
              <a:ext cx="1219200" cy="884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95950" y="533400"/>
              <a:ext cx="1219200" cy="884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86650" y="533400"/>
              <a:ext cx="1219200" cy="884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6200" y="4876800"/>
            <a:ext cx="8991600" cy="1752600"/>
            <a:chOff x="76200" y="457200"/>
            <a:chExt cx="8991600" cy="1752600"/>
          </a:xfrm>
        </p:grpSpPr>
        <p:sp>
          <p:nvSpPr>
            <p:cNvPr id="21" name="Rectangle 20"/>
            <p:cNvSpPr/>
            <p:nvPr/>
          </p:nvSpPr>
          <p:spPr>
            <a:xfrm>
              <a:off x="76200" y="457200"/>
              <a:ext cx="8991600" cy="1752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r>
                <a:rPr lang="en-US" dirty="0" err="1" smtClean="0"/>
                <a:t>Tên</a:t>
              </a:r>
              <a:r>
                <a:rPr lang="en-US" dirty="0" smtClean="0"/>
                <a:t> </a:t>
              </a:r>
              <a:r>
                <a:rPr lang="en-US" dirty="0" err="1" smtClean="0"/>
                <a:t>sản</a:t>
              </a:r>
              <a:r>
                <a:rPr lang="en-US" dirty="0" smtClean="0"/>
                <a:t> </a:t>
              </a:r>
              <a:r>
                <a:rPr lang="en-US" dirty="0" err="1" smtClean="0"/>
                <a:t>phẩm</a:t>
              </a:r>
              <a:r>
                <a:rPr lang="en-US" dirty="0" smtClean="0"/>
                <a:t>	</a:t>
              </a:r>
              <a:r>
                <a:rPr lang="en-US" dirty="0" err="1"/>
                <a:t>Tên</a:t>
              </a:r>
              <a:r>
                <a:rPr lang="en-US" dirty="0"/>
                <a:t> </a:t>
              </a:r>
              <a:r>
                <a:rPr lang="en-US" dirty="0" err="1"/>
                <a:t>sản</a:t>
              </a:r>
              <a:r>
                <a:rPr lang="en-US" dirty="0"/>
                <a:t> </a:t>
              </a:r>
              <a:r>
                <a:rPr lang="en-US" dirty="0" err="1" smtClean="0"/>
                <a:t>phẩm</a:t>
              </a:r>
              <a:r>
                <a:rPr lang="en-US" dirty="0" smtClean="0"/>
                <a:t>	</a:t>
              </a:r>
              <a:r>
                <a:rPr lang="en-US" dirty="0" err="1"/>
                <a:t>Tên</a:t>
              </a:r>
              <a:r>
                <a:rPr lang="en-US" dirty="0"/>
                <a:t> </a:t>
              </a:r>
              <a:r>
                <a:rPr lang="en-US" dirty="0" err="1"/>
                <a:t>sản</a:t>
              </a:r>
              <a:r>
                <a:rPr lang="en-US" dirty="0"/>
                <a:t> </a:t>
              </a:r>
              <a:r>
                <a:rPr lang="en-US" dirty="0" err="1" smtClean="0"/>
                <a:t>phẩm</a:t>
              </a:r>
              <a:r>
                <a:rPr lang="en-US" dirty="0" smtClean="0"/>
                <a:t>	</a:t>
              </a:r>
              <a:r>
                <a:rPr lang="en-US" dirty="0" err="1"/>
                <a:t>Tên</a:t>
              </a:r>
              <a:r>
                <a:rPr lang="en-US" dirty="0"/>
                <a:t> </a:t>
              </a:r>
              <a:r>
                <a:rPr lang="en-US" dirty="0" err="1"/>
                <a:t>sản</a:t>
              </a:r>
              <a:r>
                <a:rPr lang="en-US" dirty="0"/>
                <a:t> </a:t>
              </a:r>
              <a:r>
                <a:rPr lang="en-US" dirty="0" err="1" smtClean="0"/>
                <a:t>phẩm</a:t>
              </a:r>
              <a:r>
                <a:rPr lang="en-US" dirty="0" smtClean="0"/>
                <a:t>	</a:t>
              </a:r>
              <a:r>
                <a:rPr lang="en-US" dirty="0" err="1"/>
                <a:t>Tên</a:t>
              </a:r>
              <a:r>
                <a:rPr lang="en-US" dirty="0"/>
                <a:t> </a:t>
              </a:r>
              <a:r>
                <a:rPr lang="en-US" dirty="0" err="1"/>
                <a:t>sản</a:t>
              </a:r>
              <a:r>
                <a:rPr lang="en-US" dirty="0"/>
                <a:t> </a:t>
              </a:r>
              <a:r>
                <a:rPr lang="en-US" dirty="0" err="1" smtClean="0"/>
                <a:t>phẩm</a:t>
              </a:r>
              <a:endParaRPr lang="en-US" dirty="0" smtClean="0"/>
            </a:p>
            <a:p>
              <a:r>
                <a:rPr lang="en-US" dirty="0" err="1" smtClean="0"/>
                <a:t>Giá</a:t>
              </a:r>
              <a:r>
                <a:rPr lang="en-US" dirty="0" smtClean="0"/>
                <a:t>: </a:t>
              </a:r>
              <a:r>
                <a:rPr lang="en-US" dirty="0" err="1" smtClean="0"/>
                <a:t>xxxxxx</a:t>
              </a:r>
              <a:r>
                <a:rPr lang="en-US" dirty="0" smtClean="0"/>
                <a:t> VN	</a:t>
              </a:r>
              <a:r>
                <a:rPr lang="en-US" dirty="0" err="1"/>
                <a:t>Giá</a:t>
              </a:r>
              <a:r>
                <a:rPr lang="en-US" dirty="0"/>
                <a:t>: </a:t>
              </a:r>
              <a:r>
                <a:rPr lang="en-US" dirty="0" err="1"/>
                <a:t>xxxxxx</a:t>
              </a:r>
              <a:r>
                <a:rPr lang="en-US" dirty="0"/>
                <a:t> </a:t>
              </a:r>
              <a:r>
                <a:rPr lang="en-US" dirty="0" smtClean="0"/>
                <a:t>VN	</a:t>
              </a:r>
              <a:r>
                <a:rPr lang="en-US" dirty="0" err="1"/>
                <a:t>Giá</a:t>
              </a:r>
              <a:r>
                <a:rPr lang="en-US" dirty="0"/>
                <a:t>: </a:t>
              </a:r>
              <a:r>
                <a:rPr lang="en-US" dirty="0" err="1"/>
                <a:t>xxxxxx</a:t>
              </a:r>
              <a:r>
                <a:rPr lang="en-US" dirty="0"/>
                <a:t> </a:t>
              </a:r>
              <a:r>
                <a:rPr lang="en-US" dirty="0" smtClean="0"/>
                <a:t>VN	</a:t>
              </a:r>
              <a:r>
                <a:rPr lang="en-US" dirty="0" err="1"/>
                <a:t>Giá</a:t>
              </a:r>
              <a:r>
                <a:rPr lang="en-US" dirty="0"/>
                <a:t>: </a:t>
              </a:r>
              <a:r>
                <a:rPr lang="en-US" dirty="0" err="1"/>
                <a:t>xxxxxx</a:t>
              </a:r>
              <a:r>
                <a:rPr lang="en-US" dirty="0"/>
                <a:t> </a:t>
              </a:r>
              <a:r>
                <a:rPr lang="en-US" dirty="0" smtClean="0"/>
                <a:t>VN	</a:t>
              </a:r>
              <a:r>
                <a:rPr lang="en-US" dirty="0" err="1"/>
                <a:t>Giá</a:t>
              </a:r>
              <a:r>
                <a:rPr lang="en-US" dirty="0"/>
                <a:t>: </a:t>
              </a:r>
              <a:r>
                <a:rPr lang="en-US" dirty="0" err="1"/>
                <a:t>xxxxxx</a:t>
              </a:r>
              <a:r>
                <a:rPr lang="en-US" dirty="0"/>
                <a:t> </a:t>
              </a:r>
              <a:r>
                <a:rPr lang="en-US" dirty="0" smtClean="0"/>
                <a:t>VN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8600" y="533400"/>
              <a:ext cx="1219200" cy="884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19300" y="533400"/>
              <a:ext cx="1219200" cy="884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69055" y="533400"/>
              <a:ext cx="1219200" cy="884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95950" y="533400"/>
              <a:ext cx="1219200" cy="884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86650" y="533400"/>
              <a:ext cx="1219200" cy="884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918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Dùng</a:t>
            </a:r>
            <a:r>
              <a:rPr lang="en-US" dirty="0"/>
              <a:t> CSS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1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header </a:t>
            </a:r>
            <a:r>
              <a:rPr lang="en-US" dirty="0" err="1" smtClean="0"/>
              <a:t>hoặc</a:t>
            </a:r>
            <a:r>
              <a:rPr lang="en-US" dirty="0" smtClean="0"/>
              <a:t> footer,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http://paulrhayes.com/experiments/clock/#</a:t>
            </a:r>
            <a:r>
              <a:rPr lang="en-US" dirty="0" smtClean="0">
                <a:hlinkClick r:id="rId2"/>
              </a:rPr>
              <a:t>clock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menu </a:t>
            </a:r>
            <a:r>
              <a:rPr lang="en-US" dirty="0" err="1" smtClean="0"/>
              <a:t>động</a:t>
            </a:r>
            <a:endParaRPr lang="en-US" dirty="0" smtClean="0"/>
          </a:p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login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link </a:t>
            </a:r>
            <a:r>
              <a:rPr lang="en-US" dirty="0" err="1" smtClean="0"/>
              <a:t>về</a:t>
            </a:r>
            <a:r>
              <a:rPr lang="en-US" dirty="0" smtClean="0"/>
              <a:t>: “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account</a:t>
            </a:r>
          </a:p>
          <a:p>
            <a:pPr lvl="1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form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: </a:t>
            </a:r>
            <a:r>
              <a:rPr lang="en-US" dirty="0" err="1" smtClean="0"/>
              <a:t>kiểu</a:t>
            </a:r>
            <a:r>
              <a:rPr lang="en-US" dirty="0" smtClean="0"/>
              <a:t>,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,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.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“(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)” </a:t>
            </a:r>
            <a:r>
              <a:rPr lang="en-US" dirty="0" err="1" smtClean="0"/>
              <a:t>mầu</a:t>
            </a:r>
            <a:r>
              <a:rPr lang="en-US" dirty="0" smtClean="0"/>
              <a:t> </a:t>
            </a:r>
            <a:r>
              <a:rPr lang="en-US" dirty="0" err="1" smtClean="0"/>
              <a:t>đỏ</a:t>
            </a:r>
            <a:r>
              <a:rPr lang="en-US" dirty="0" smtClean="0"/>
              <a:t> </a:t>
            </a:r>
            <a:r>
              <a:rPr lang="en-US" dirty="0" err="1" smtClean="0"/>
              <a:t>đằng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lvl="1"/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/ icon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text </a:t>
            </a:r>
            <a:r>
              <a:rPr lang="en-US" dirty="0" err="1" smtClean="0"/>
              <a:t>trên</a:t>
            </a:r>
            <a:r>
              <a:rPr lang="en-US" dirty="0" smtClean="0"/>
              <a:t> menu</a:t>
            </a:r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,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endParaRPr lang="en-US" dirty="0" smtClean="0"/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ở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(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menu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)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“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425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29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 smtClean="0"/>
          </a:p>
          <a:p>
            <a:pPr lvl="1"/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,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,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“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smtClean="0"/>
              <a:t>”</a:t>
            </a:r>
            <a:endParaRPr lang="en-US" dirty="0" smtClean="0"/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/>
              <a:t>login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admin,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1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Homepage </a:t>
            </a:r>
            <a:r>
              <a:rPr lang="en-US" dirty="0" err="1"/>
              <a:t>chứa</a:t>
            </a:r>
            <a:r>
              <a:rPr lang="en-US" dirty="0"/>
              <a:t> menu: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1"/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menu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1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: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record </a:t>
            </a:r>
            <a:r>
              <a:rPr lang="en-US" dirty="0" err="1" smtClean="0"/>
              <a:t>đấy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93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2841</TotalTime>
  <Words>593</Words>
  <Application>Microsoft Office PowerPoint</Application>
  <PresentationFormat>On-screen Show (4:3)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</vt:lpstr>
      <vt:lpstr>Adjacency</vt:lpstr>
      <vt:lpstr>Khóa đào tạo Lập trình Web sử dụng PHP</vt:lpstr>
      <vt:lpstr>Day 18: Working with DBMS</vt:lpstr>
      <vt:lpstr>Practice 1</vt:lpstr>
      <vt:lpstr>Practice 1 – Giải thích dữ liệu</vt:lpstr>
      <vt:lpstr>Practice 1</vt:lpstr>
      <vt:lpstr>PowerPoint Presentation</vt:lpstr>
      <vt:lpstr>PowerPoint Presentation</vt:lpstr>
      <vt:lpstr>Practice 2</vt:lpstr>
      <vt:lpstr>Practice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261</cp:revision>
  <dcterms:created xsi:type="dcterms:W3CDTF">2014-12-22T07:12:12Z</dcterms:created>
  <dcterms:modified xsi:type="dcterms:W3CDTF">2015-02-11T11:45:15Z</dcterms:modified>
</cp:coreProperties>
</file>