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784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&lt;?</a:t>
            </a:r>
            <a:r>
              <a:rPr lang="en-US" sz="1100" dirty="0" err="1"/>
              <a:t>php</a:t>
            </a:r>
            <a:endParaRPr lang="en-US" sz="1100" dirty="0"/>
          </a:p>
          <a:p>
            <a:r>
              <a:rPr lang="en-US" sz="1100" dirty="0"/>
              <a:t>	class </a:t>
            </a:r>
            <a:r>
              <a:rPr lang="en-US" sz="1100" dirty="0" err="1"/>
              <a:t>Oto</a:t>
            </a:r>
            <a:endParaRPr lang="en-US" sz="1100" dirty="0"/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	private $</a:t>
            </a:r>
            <a:r>
              <a:rPr lang="en-US" sz="1100" dirty="0" err="1"/>
              <a:t>lopXe</a:t>
            </a:r>
            <a:r>
              <a:rPr lang="en-US" sz="1100" dirty="0"/>
              <a:t> = "Lop </a:t>
            </a:r>
            <a:r>
              <a:rPr lang="en-US" sz="1100" dirty="0" err="1"/>
              <a:t>cao</a:t>
            </a:r>
            <a:r>
              <a:rPr lang="en-US" sz="1100" dirty="0"/>
              <a:t> </a:t>
            </a:r>
            <a:r>
              <a:rPr lang="en-US" sz="1100" dirty="0" err="1"/>
              <a:t>su</a:t>
            </a:r>
            <a:r>
              <a:rPr lang="en-US" sz="1100" dirty="0"/>
              <a:t> </a:t>
            </a:r>
            <a:r>
              <a:rPr lang="en-US" sz="1100" dirty="0" err="1"/>
              <a:t>sao</a:t>
            </a:r>
            <a:r>
              <a:rPr lang="en-US" sz="1100" dirty="0"/>
              <a:t> </a:t>
            </a:r>
            <a:r>
              <a:rPr lang="en-US" sz="1100" dirty="0" err="1"/>
              <a:t>vang</a:t>
            </a:r>
            <a:r>
              <a:rPr lang="en-US" sz="1100" dirty="0"/>
              <a:t>";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__construct() 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duoc</a:t>
            </a:r>
            <a:r>
              <a:rPr lang="en-US" sz="1100" dirty="0"/>
              <a:t>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!&lt;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__destruct(){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ket</a:t>
            </a:r>
            <a:r>
              <a:rPr lang="en-US" sz="1100" dirty="0"/>
              <a:t> </a:t>
            </a:r>
            <a:r>
              <a:rPr lang="en-US" sz="1100" dirty="0" err="1"/>
              <a:t>thuc</a:t>
            </a:r>
            <a:r>
              <a:rPr lang="en-US" sz="1100" dirty="0"/>
              <a:t>.&lt;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thayLop</a:t>
            </a:r>
            <a:r>
              <a:rPr lang="en-US" sz="1100" dirty="0"/>
              <a:t>($</a:t>
            </a:r>
            <a:r>
              <a:rPr lang="en-US" sz="1100" dirty="0" err="1"/>
              <a:t>lopMoi</a:t>
            </a:r>
            <a:r>
              <a:rPr lang="en-US" sz="1100" dirty="0"/>
              <a:t>){</a:t>
            </a:r>
          </a:p>
          <a:p>
            <a:r>
              <a:rPr lang="en-US" sz="1100" dirty="0"/>
              <a:t>			$this-&gt;</a:t>
            </a:r>
            <a:r>
              <a:rPr lang="en-US" sz="1100" dirty="0" err="1"/>
              <a:t>lopXe</a:t>
            </a:r>
            <a:r>
              <a:rPr lang="en-US" sz="1100" dirty="0"/>
              <a:t> = $</a:t>
            </a:r>
            <a:r>
              <a:rPr lang="en-US" sz="1100" dirty="0" err="1"/>
              <a:t>lopMoi</a:t>
            </a:r>
            <a:r>
              <a:rPr lang="en-US" sz="1100" dirty="0"/>
              <a:t>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hienThiTenLop</a:t>
            </a:r>
            <a:r>
              <a:rPr lang="en-US" sz="1100" dirty="0"/>
              <a:t>(){</a:t>
            </a:r>
          </a:p>
          <a:p>
            <a:r>
              <a:rPr lang="en-US" sz="1100" dirty="0"/>
              <a:t>			return $this-&gt;</a:t>
            </a:r>
            <a:r>
              <a:rPr lang="en-US" sz="1100" dirty="0" err="1"/>
              <a:t>lopXe</a:t>
            </a:r>
            <a:r>
              <a:rPr lang="en-US" sz="1100" dirty="0"/>
              <a:t> . "&lt;</a:t>
            </a:r>
            <a:r>
              <a:rPr lang="en-US" sz="1100" dirty="0" err="1"/>
              <a:t>br</a:t>
            </a:r>
            <a:r>
              <a:rPr lang="en-US" sz="1100" dirty="0"/>
              <a:t> /&gt;";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 </a:t>
            </a:r>
            <a:r>
              <a:rPr lang="en-US" sz="1100" dirty="0" err="1"/>
              <a:t>duoi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$sedan = new </a:t>
            </a:r>
            <a:r>
              <a:rPr lang="en-US" sz="1100" dirty="0" err="1"/>
              <a:t>Oto</a:t>
            </a:r>
            <a:r>
              <a:rPr lang="en-US" sz="1100" dirty="0"/>
              <a:t>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Hien</a:t>
            </a:r>
            <a:r>
              <a:rPr lang="en-US" sz="1100" dirty="0"/>
              <a:t> </a:t>
            </a:r>
            <a:r>
              <a:rPr lang="en-US" sz="1100" dirty="0" err="1"/>
              <a:t>thi</a:t>
            </a:r>
            <a:r>
              <a:rPr lang="en-US" sz="1100" dirty="0"/>
              <a:t> </a:t>
            </a:r>
            <a:r>
              <a:rPr lang="en-US" sz="1100" dirty="0" err="1"/>
              <a:t>gia</a:t>
            </a:r>
            <a:r>
              <a:rPr lang="en-US" sz="1100" dirty="0"/>
              <a:t> tri</a:t>
            </a:r>
          </a:p>
          <a:p>
            <a:r>
              <a:rPr lang="en-US" sz="1100" dirty="0"/>
              <a:t>	echo $sedan-&gt;</a:t>
            </a:r>
            <a:r>
              <a:rPr lang="en-US" sz="1100" dirty="0" err="1"/>
              <a:t>hienThiTenLop</a:t>
            </a:r>
            <a:r>
              <a:rPr lang="en-US" sz="1100" dirty="0"/>
              <a:t>();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Huy</a:t>
            </a:r>
            <a:r>
              <a:rPr lang="en-US" sz="1100" dirty="0"/>
              <a:t> </a:t>
            </a:r>
            <a:r>
              <a:rPr lang="en-US" sz="1100" dirty="0" err="1"/>
              <a:t>doi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unset($sedan);</a:t>
            </a:r>
          </a:p>
          <a:p>
            <a:r>
              <a:rPr lang="en-US" sz="11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950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390" y="3352800"/>
            <a:ext cx="7848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Person {</a:t>
            </a:r>
          </a:p>
          <a:p>
            <a:r>
              <a:rPr lang="en-US" dirty="0" smtClean="0"/>
              <a:t>	private </a:t>
            </a:r>
            <a:r>
              <a:rPr lang="en-US" dirty="0"/>
              <a:t>$alive = true;</a:t>
            </a:r>
          </a:p>
          <a:p>
            <a:r>
              <a:rPr lang="en-US" dirty="0" smtClean="0"/>
              <a:t>	protected </a:t>
            </a:r>
            <a:r>
              <a:rPr lang="en-US" dirty="0"/>
              <a:t>$gender = </a:t>
            </a:r>
            <a:r>
              <a:rPr lang="en-US" dirty="0" smtClean="0"/>
              <a:t>'';</a:t>
            </a:r>
          </a:p>
          <a:p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$hair = '';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Man extends Person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__construct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/>
              <a:t>this-&gt;gender = 'male';</a:t>
            </a:r>
          </a:p>
          <a:p>
            <a:r>
              <a:rPr lang="en-US" dirty="0" smtClean="0"/>
              <a:t>		$</a:t>
            </a:r>
            <a:r>
              <a:rPr lang="en-US" dirty="0"/>
              <a:t>this-&gt;hair = 'short</a:t>
            </a:r>
            <a:r>
              <a:rPr lang="en-US" dirty="0" smtClean="0"/>
              <a:t>';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file: </a:t>
            </a:r>
            <a:r>
              <a:rPr lang="en-US" i="1" dirty="0" smtClean="0"/>
              <a:t>day19_clsSinhVien.php 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HCI, </a:t>
            </a:r>
            <a:r>
              <a:rPr lang="en-US" dirty="0" err="1" smtClean="0"/>
              <a:t>điểm</a:t>
            </a:r>
            <a:r>
              <a:rPr lang="en-US" dirty="0" smtClean="0"/>
              <a:t> IST, </a:t>
            </a:r>
            <a:r>
              <a:rPr lang="en-US" dirty="0" err="1" smtClean="0"/>
              <a:t>điểm</a:t>
            </a:r>
            <a:r>
              <a:rPr lang="en-US" dirty="0" smtClean="0"/>
              <a:t> ISD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0-10,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30,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200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0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thứ</a:t>
            </a:r>
            <a:r>
              <a:rPr lang="en-US" dirty="0" smtClean="0"/>
              <a:t> 2: </a:t>
            </a:r>
            <a:r>
              <a:rPr lang="en-US" i="1" dirty="0" smtClean="0"/>
              <a:t>day19_practice1.php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HCI, </a:t>
            </a:r>
            <a:r>
              <a:rPr lang="en-US" dirty="0" err="1"/>
              <a:t>điểm</a:t>
            </a:r>
            <a:r>
              <a:rPr lang="en-US" dirty="0"/>
              <a:t> IST,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ISD),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class,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Nguyễn Văn A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19: Object </a:t>
            </a:r>
            <a:r>
              <a:rPr lang="en-US" sz="4000" dirty="0" smtClean="0"/>
              <a:t>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</a:p>
          <a:p>
            <a:r>
              <a:rPr lang="en-US" dirty="0" smtClean="0"/>
              <a:t>Class</a:t>
            </a:r>
            <a:endParaRPr lang="en-US" dirty="0" smtClean="0"/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Demo 2</a:t>
            </a:r>
          </a:p>
          <a:p>
            <a:r>
              <a:rPr lang="en-US" dirty="0" smtClean="0"/>
              <a:t>Demo 3</a:t>
            </a:r>
          </a:p>
          <a:p>
            <a:r>
              <a:rPr lang="en-US" dirty="0" smtClean="0"/>
              <a:t>Demo 4</a:t>
            </a:r>
          </a:p>
          <a:p>
            <a:r>
              <a:rPr lang="en-US" dirty="0" smtClean="0"/>
              <a:t>Practice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– Object Oriented Programming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(abstraction)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(encapsulation)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</a:p>
          <a:p>
            <a:pPr lvl="1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(inheritance)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OOP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OOP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Code reused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1676400"/>
            <a:ext cx="6096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Lớp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nhanvien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438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0193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7750" y="2743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2010" y="382905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26920" y="338328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0800"/>
            <a:ext cx="2667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343400"/>
            <a:ext cx="26670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Tặng</a:t>
            </a:r>
            <a:r>
              <a:rPr lang="en-US" dirty="0" smtClean="0"/>
              <a:t> </a:t>
            </a:r>
            <a:r>
              <a:rPr lang="en-US" dirty="0" err="1" smtClean="0"/>
              <a:t>quà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Privacy: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protected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nhanVienMoi</a:t>
            </a:r>
            <a:r>
              <a:rPr lang="en-US" dirty="0"/>
              <a:t>);</a:t>
            </a:r>
          </a:p>
          <a:p>
            <a:r>
              <a:rPr lang="en-US" dirty="0"/>
              <a:t>	echo "&lt;</a:t>
            </a:r>
            <a:r>
              <a:rPr lang="en-US" dirty="0" err="1"/>
              <a:t>hr</a:t>
            </a:r>
            <a:r>
              <a:rPr lang="en-US" dirty="0"/>
              <a:t>&gt;";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44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public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function </a:t>
            </a:r>
            <a:r>
              <a:rPr lang="en-US" dirty="0" err="1"/>
              <a:t>doiPhong</a:t>
            </a:r>
            <a:r>
              <a:rPr lang="en-US" dirty="0"/>
              <a:t>($</a:t>
            </a:r>
            <a:r>
              <a:rPr lang="en-US" dirty="0" err="1"/>
              <a:t>phongMoi</a:t>
            </a:r>
            <a:r>
              <a:rPr lang="en-US" dirty="0"/>
              <a:t>){</a:t>
            </a:r>
          </a:p>
          <a:p>
            <a:r>
              <a:rPr lang="en-US" dirty="0"/>
              <a:t>			$this-&gt;</a:t>
            </a:r>
            <a:r>
              <a:rPr lang="en-US" dirty="0" err="1"/>
              <a:t>Phong</a:t>
            </a:r>
            <a:r>
              <a:rPr lang="en-US" dirty="0"/>
              <a:t> = $</a:t>
            </a:r>
            <a:r>
              <a:rPr lang="en-US" dirty="0" err="1"/>
              <a:t>phongMoi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1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doiPhong</a:t>
            </a:r>
            <a:r>
              <a:rPr lang="en-US" dirty="0"/>
              <a:t>("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");</a:t>
            </a:r>
          </a:p>
          <a:p>
            <a:r>
              <a:rPr lang="en-US" dirty="0"/>
              <a:t>	echo "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tai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2953</TotalTime>
  <Words>436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Khóa đào tạo Lập trình Web sử dụng PHP</vt:lpstr>
      <vt:lpstr>Day 19: Object oriented programming</vt:lpstr>
      <vt:lpstr>Giới thiệu về OOP</vt:lpstr>
      <vt:lpstr>OOP và lập trình hàm</vt:lpstr>
      <vt:lpstr>Class – lớp</vt:lpstr>
      <vt:lpstr>Class – lớp</vt:lpstr>
      <vt:lpstr>Class – lớp</vt:lpstr>
      <vt:lpstr>Demo 1</vt:lpstr>
      <vt:lpstr>Demo 2</vt:lpstr>
      <vt:lpstr>Demo 3</vt:lpstr>
      <vt:lpstr>Demo 4</vt:lpstr>
      <vt:lpstr>Practice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281</cp:revision>
  <dcterms:created xsi:type="dcterms:W3CDTF">2014-12-22T07:12:12Z</dcterms:created>
  <dcterms:modified xsi:type="dcterms:W3CDTF">2015-03-09T10:15:12Z</dcterms:modified>
</cp:coreProperties>
</file>