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4" r:id="rId4"/>
    <p:sldId id="281" r:id="rId5"/>
    <p:sldId id="282" r:id="rId6"/>
    <p:sldId id="283" r:id="rId7"/>
    <p:sldId id="285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 Basic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Demo 5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</a:t>
            </a:r>
            <a:r>
              <a:rPr lang="en-US" sz="2800" dirty="0" smtClean="0"/>
              <a:t>(demo 5 - day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day5_practice1.php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1..100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1..100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while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phẩn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dung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 dung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day5_practice2.php</a:t>
            </a:r>
          </a:p>
          <a:p>
            <a:endParaRPr lang="en-US" dirty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– 20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 -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day5_practice3.php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ENG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smtClean="0"/>
              <a:t>“ - ”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mầu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6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day5_practice4.php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1..100 </a:t>
            </a:r>
            <a:r>
              <a:rPr lang="en-US" dirty="0" err="1" smtClean="0"/>
              <a:t>theo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10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mười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font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Pratice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day5_practice5.php</a:t>
            </a:r>
            <a:endParaRPr lang="en-US" dirty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vd</a:t>
            </a:r>
            <a:r>
              <a:rPr lang="en-US" dirty="0" smtClean="0"/>
              <a:t> N = 7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124200"/>
            <a:ext cx="7239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</a:t>
            </a:r>
          </a:p>
          <a:p>
            <a:r>
              <a:rPr lang="en-US" dirty="0" smtClean="0"/>
              <a:t>* *</a:t>
            </a:r>
          </a:p>
          <a:p>
            <a:r>
              <a:rPr lang="en-US" dirty="0" smtClean="0"/>
              <a:t>* * *</a:t>
            </a:r>
          </a:p>
          <a:p>
            <a:r>
              <a:rPr lang="en-US" dirty="0" smtClean="0"/>
              <a:t>* * * *</a:t>
            </a:r>
          </a:p>
          <a:p>
            <a:r>
              <a:rPr lang="en-US" dirty="0" smtClean="0"/>
              <a:t>* * * * *</a:t>
            </a:r>
          </a:p>
          <a:p>
            <a:r>
              <a:rPr lang="en-US" dirty="0" smtClean="0"/>
              <a:t>* * * * * *</a:t>
            </a:r>
          </a:p>
          <a:p>
            <a:r>
              <a:rPr lang="en-US" dirty="0" smtClean="0"/>
              <a:t>* * * * * * *</a:t>
            </a:r>
          </a:p>
          <a:p>
            <a:r>
              <a:rPr lang="en-US" dirty="0" smtClean="0"/>
              <a:t>* * * * * *</a:t>
            </a:r>
          </a:p>
          <a:p>
            <a:r>
              <a:rPr lang="en-US" dirty="0" smtClean="0"/>
              <a:t>* * * * *</a:t>
            </a:r>
          </a:p>
          <a:p>
            <a:r>
              <a:rPr lang="en-US" dirty="0" smtClean="0"/>
              <a:t>* * * *</a:t>
            </a:r>
          </a:p>
          <a:p>
            <a:r>
              <a:rPr lang="en-US" dirty="0" smtClean="0"/>
              <a:t>* * *</a:t>
            </a:r>
          </a:p>
          <a:p>
            <a:r>
              <a:rPr lang="en-US" smtClean="0"/>
              <a:t>* *</a:t>
            </a:r>
            <a:endParaRPr lang="en-US" dirty="0" smtClean="0"/>
          </a:p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7273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file: </a:t>
            </a:r>
            <a:r>
              <a:rPr lang="en-US" dirty="0" smtClean="0"/>
              <a:t>day5_practice6.php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1 .. 1000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6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1280</TotalTime>
  <Words>338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Khóa đào tạo Lập trình Web sử dụng PHP</vt:lpstr>
      <vt:lpstr>Day 5: Basic PHP</vt:lpstr>
      <vt:lpstr>Practice 1 (demo 5 - day 4)</vt:lpstr>
      <vt:lpstr>Practice 2</vt:lpstr>
      <vt:lpstr>Practice 3</vt:lpstr>
      <vt:lpstr>Practice 4</vt:lpstr>
      <vt:lpstr>Pratice 5</vt:lpstr>
      <vt:lpstr>Practice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101</cp:revision>
  <dcterms:created xsi:type="dcterms:W3CDTF">2014-12-22T07:12:12Z</dcterms:created>
  <dcterms:modified xsi:type="dcterms:W3CDTF">2015-01-05T12:11:50Z</dcterms:modified>
</cp:coreProperties>
</file>