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4" r:id="rId4"/>
    <p:sldId id="281" r:id="rId5"/>
    <p:sldId id="284" r:id="rId6"/>
    <p:sldId id="283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Day 5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For / 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day6_practice1.php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1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 smtClean="0"/>
              <a:t>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1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day6_practice2.php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– 20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“ - 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6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day6_practice3.php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1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30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1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 ở </a:t>
            </a:r>
            <a:r>
              <a:rPr lang="en-US" dirty="0" err="1" smtClean="0"/>
              <a:t>trong</a:t>
            </a:r>
            <a:r>
              <a:rPr lang="en-US" dirty="0" smtClean="0"/>
              <a:t>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day6_practice4.php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cửu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05200"/>
            <a:ext cx="51548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1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day6_practice5.php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tag &lt;table&gt;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95675"/>
            <a:ext cx="26765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3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1215</TotalTime>
  <Words>176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Khóa đào tạo Lập trình Web sử dụng PHP</vt:lpstr>
      <vt:lpstr>Day 6: Loop</vt:lpstr>
      <vt:lpstr>Practice 1 </vt:lpstr>
      <vt:lpstr>Practice 2</vt:lpstr>
      <vt:lpstr>Practice 3</vt:lpstr>
      <vt:lpstr>Practice 4</vt:lpstr>
      <vt:lpstr>Practice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113</cp:revision>
  <dcterms:created xsi:type="dcterms:W3CDTF">2014-12-22T07:12:12Z</dcterms:created>
  <dcterms:modified xsi:type="dcterms:W3CDTF">2015-01-07T10:04:37Z</dcterms:modified>
</cp:coreProperties>
</file>