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86" r:id="rId4"/>
    <p:sldId id="287" r:id="rId5"/>
    <p:sldId id="288" r:id="rId6"/>
    <p:sldId id="289" r:id="rId7"/>
    <p:sldId id="295" r:id="rId8"/>
    <p:sldId id="296" r:id="rId9"/>
    <p:sldId id="297" r:id="rId10"/>
    <p:sldId id="290" r:id="rId11"/>
    <p:sldId id="298" r:id="rId12"/>
    <p:sldId id="299" r:id="rId13"/>
    <p:sldId id="30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A4CD82-A814-4C0D-84EE-9CBD84A7E23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1F0295-69CD-4706-BCC4-57F16C966F37}">
      <dgm:prSet phldrT="[Text]"/>
      <dgm:spPr/>
      <dgm:t>
        <a:bodyPr/>
        <a:lstStyle/>
        <a:p>
          <a:r>
            <a:rPr lang="en-US" dirty="0" smtClean="0"/>
            <a:t>Page A</a:t>
          </a:r>
          <a:endParaRPr lang="en-US" dirty="0"/>
        </a:p>
      </dgm:t>
    </dgm:pt>
    <dgm:pt modelId="{475E0A5C-0CE0-41B0-B9E8-1178CDB7FDA7}" type="parTrans" cxnId="{1D01DC21-7383-4999-B0DC-4ED97ED1E381}">
      <dgm:prSet/>
      <dgm:spPr/>
      <dgm:t>
        <a:bodyPr/>
        <a:lstStyle/>
        <a:p>
          <a:endParaRPr lang="en-US"/>
        </a:p>
      </dgm:t>
    </dgm:pt>
    <dgm:pt modelId="{01AF56CA-1DB1-4BC9-BE14-CCBCE9C62450}" type="sibTrans" cxnId="{1D01DC21-7383-4999-B0DC-4ED97ED1E381}">
      <dgm:prSet/>
      <dgm:spPr/>
      <dgm:t>
        <a:bodyPr/>
        <a:lstStyle/>
        <a:p>
          <a:endParaRPr lang="en-US"/>
        </a:p>
      </dgm:t>
    </dgm:pt>
    <dgm:pt modelId="{44A96F9E-44FD-446F-B1F1-234ED771FD22}">
      <dgm:prSet phldrT="[Text]"/>
      <dgm:spPr/>
      <dgm:t>
        <a:bodyPr/>
        <a:lstStyle/>
        <a:p>
          <a:r>
            <a:rPr lang="en-US" dirty="0" err="1" smtClean="0"/>
            <a:t>Khai</a:t>
          </a:r>
          <a:r>
            <a:rPr lang="en-US" dirty="0" smtClean="0"/>
            <a:t> </a:t>
          </a:r>
          <a:r>
            <a:rPr lang="en-US" dirty="0" err="1" smtClean="0"/>
            <a:t>báo</a:t>
          </a:r>
          <a:r>
            <a:rPr lang="en-US" dirty="0" smtClean="0"/>
            <a:t> tag form</a:t>
          </a:r>
          <a:endParaRPr lang="en-US" dirty="0"/>
        </a:p>
      </dgm:t>
    </dgm:pt>
    <dgm:pt modelId="{281FE2CB-00FF-44DA-8B72-16FBB106B5EA}" type="parTrans" cxnId="{CF84462E-5646-4428-AABE-01E906BFC159}">
      <dgm:prSet/>
      <dgm:spPr/>
      <dgm:t>
        <a:bodyPr/>
        <a:lstStyle/>
        <a:p>
          <a:endParaRPr lang="en-US"/>
        </a:p>
      </dgm:t>
    </dgm:pt>
    <dgm:pt modelId="{9F2EE7FB-E5ED-4C56-97E3-7F21EA9CDDBA}" type="sibTrans" cxnId="{CF84462E-5646-4428-AABE-01E906BFC159}">
      <dgm:prSet/>
      <dgm:spPr/>
      <dgm:t>
        <a:bodyPr/>
        <a:lstStyle/>
        <a:p>
          <a:endParaRPr lang="en-US"/>
        </a:p>
      </dgm:t>
    </dgm:pt>
    <dgm:pt modelId="{E7912114-4F2C-4D61-8D7F-0A411E5F1654}">
      <dgm:prSet phldrT="[Text]"/>
      <dgm:spPr/>
      <dgm:t>
        <a:bodyPr/>
        <a:lstStyle/>
        <a:p>
          <a:r>
            <a:rPr lang="en-US" dirty="0" smtClean="0"/>
            <a:t>Page B</a:t>
          </a:r>
          <a:endParaRPr lang="en-US" dirty="0"/>
        </a:p>
      </dgm:t>
    </dgm:pt>
    <dgm:pt modelId="{9F396CD9-1AFE-48F2-8A94-838EC41C55EB}" type="parTrans" cxnId="{B8A1D998-6589-4D25-9F97-DCC8F7D44B82}">
      <dgm:prSet/>
      <dgm:spPr/>
      <dgm:t>
        <a:bodyPr/>
        <a:lstStyle/>
        <a:p>
          <a:endParaRPr lang="en-US"/>
        </a:p>
      </dgm:t>
    </dgm:pt>
    <dgm:pt modelId="{977FCEEC-17B2-4FE9-A3D7-10873499E3E8}" type="sibTrans" cxnId="{B8A1D998-6589-4D25-9F97-DCC8F7D44B82}">
      <dgm:prSet/>
      <dgm:spPr/>
      <dgm:t>
        <a:bodyPr/>
        <a:lstStyle/>
        <a:p>
          <a:endParaRPr lang="en-US"/>
        </a:p>
      </dgm:t>
    </dgm:pt>
    <dgm:pt modelId="{73A67383-571A-4BF8-A04E-97BC9BA142F2}">
      <dgm:prSet phldrT="[Text]"/>
      <dgm:spPr/>
      <dgm:t>
        <a:bodyPr/>
        <a:lstStyle/>
        <a:p>
          <a:r>
            <a:rPr lang="en-US" dirty="0" err="1" smtClean="0"/>
            <a:t>Nhận</a:t>
          </a:r>
          <a:r>
            <a:rPr lang="en-US" dirty="0" smtClean="0"/>
            <a:t> </a:t>
          </a:r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trực</a:t>
          </a:r>
          <a:r>
            <a:rPr lang="en-US" dirty="0" smtClean="0"/>
            <a:t> </a:t>
          </a:r>
          <a:r>
            <a:rPr lang="en-US" dirty="0" err="1" smtClean="0"/>
            <a:t>tiếp</a:t>
          </a:r>
          <a:r>
            <a:rPr lang="en-US" dirty="0" smtClean="0"/>
            <a:t> qua 2 </a:t>
          </a:r>
          <a:r>
            <a:rPr lang="en-US" dirty="0" err="1" smtClean="0"/>
            <a:t>biến</a:t>
          </a:r>
          <a:r>
            <a:rPr lang="en-US" dirty="0" smtClean="0"/>
            <a:t> POST, GET, </a:t>
          </a:r>
          <a:r>
            <a:rPr lang="en-US" dirty="0" err="1" smtClean="0"/>
            <a:t>đối</a:t>
          </a:r>
          <a:r>
            <a:rPr lang="en-US" dirty="0" smtClean="0"/>
            <a:t> </a:t>
          </a:r>
          <a:r>
            <a:rPr lang="en-US" dirty="0" err="1" smtClean="0"/>
            <a:t>tượng</a:t>
          </a:r>
          <a:r>
            <a:rPr lang="en-US" dirty="0" smtClean="0"/>
            <a:t> Hidden</a:t>
          </a:r>
          <a:endParaRPr lang="en-US" dirty="0"/>
        </a:p>
      </dgm:t>
    </dgm:pt>
    <dgm:pt modelId="{890770AF-2E52-4BFF-BD52-7B5BD927B3E6}" type="parTrans" cxnId="{CAC7A471-E951-4F45-8B18-34BF5E121C8B}">
      <dgm:prSet/>
      <dgm:spPr/>
      <dgm:t>
        <a:bodyPr/>
        <a:lstStyle/>
        <a:p>
          <a:endParaRPr lang="en-US"/>
        </a:p>
      </dgm:t>
    </dgm:pt>
    <dgm:pt modelId="{79D711B5-B348-4768-9554-8DE2EF84A8A9}" type="sibTrans" cxnId="{CAC7A471-E951-4F45-8B18-34BF5E121C8B}">
      <dgm:prSet/>
      <dgm:spPr/>
      <dgm:t>
        <a:bodyPr/>
        <a:lstStyle/>
        <a:p>
          <a:endParaRPr lang="en-US"/>
        </a:p>
      </dgm:t>
    </dgm:pt>
    <dgm:pt modelId="{89B33260-65F7-49E4-B88A-0975C6882699}">
      <dgm:prSet phldrT="[Text]"/>
      <dgm:spPr/>
      <dgm:t>
        <a:bodyPr/>
        <a:lstStyle/>
        <a:p>
          <a:r>
            <a:rPr lang="en-US" dirty="0" err="1" smtClean="0"/>
            <a:t>Khai</a:t>
          </a:r>
          <a:r>
            <a:rPr lang="en-US" dirty="0" smtClean="0"/>
            <a:t> </a:t>
          </a:r>
          <a:r>
            <a:rPr lang="en-US" dirty="0" err="1" smtClean="0"/>
            <a:t>báo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đối</a:t>
          </a:r>
          <a:r>
            <a:rPr lang="en-US" dirty="0" smtClean="0"/>
            <a:t> </a:t>
          </a:r>
          <a:r>
            <a:rPr lang="en-US" dirty="0" err="1" smtClean="0"/>
            <a:t>tượng</a:t>
          </a:r>
          <a:r>
            <a:rPr lang="en-US" dirty="0" smtClean="0"/>
            <a:t> </a:t>
          </a:r>
          <a:r>
            <a:rPr lang="en-US" dirty="0" err="1" smtClean="0"/>
            <a:t>trong</a:t>
          </a:r>
          <a:r>
            <a:rPr lang="en-US" dirty="0" smtClean="0"/>
            <a:t> </a:t>
          </a:r>
          <a:r>
            <a:rPr lang="en-US" dirty="0" err="1" smtClean="0"/>
            <a:t>thẻ</a:t>
          </a:r>
          <a:r>
            <a:rPr lang="en-US" dirty="0" smtClean="0"/>
            <a:t> form</a:t>
          </a:r>
          <a:endParaRPr lang="en-US" dirty="0"/>
        </a:p>
      </dgm:t>
    </dgm:pt>
    <dgm:pt modelId="{0BD5A820-3F7D-4BC6-87A7-82EB6039442B}" type="parTrans" cxnId="{1090C8A9-C772-4085-B565-F54FF1A6B3BD}">
      <dgm:prSet/>
      <dgm:spPr/>
      <dgm:t>
        <a:bodyPr/>
        <a:lstStyle/>
        <a:p>
          <a:endParaRPr lang="en-US"/>
        </a:p>
      </dgm:t>
    </dgm:pt>
    <dgm:pt modelId="{DC6FB08A-9116-4155-8DA1-AC589E81C5B9}" type="sibTrans" cxnId="{1090C8A9-C772-4085-B565-F54FF1A6B3BD}">
      <dgm:prSet/>
      <dgm:spPr/>
      <dgm:t>
        <a:bodyPr/>
        <a:lstStyle/>
        <a:p>
          <a:endParaRPr lang="en-US"/>
        </a:p>
      </dgm:t>
    </dgm:pt>
    <dgm:pt modelId="{8EF74869-A10F-4BB4-A007-4A3EAD86808D}">
      <dgm:prSet phldrT="[Text]"/>
      <dgm:spPr/>
      <dgm:t>
        <a:bodyPr/>
        <a:lstStyle/>
        <a:p>
          <a:r>
            <a:rPr lang="en-US" dirty="0" err="1" smtClean="0"/>
            <a:t>Khai</a:t>
          </a:r>
          <a:r>
            <a:rPr lang="en-US" dirty="0" smtClean="0"/>
            <a:t> </a:t>
          </a:r>
          <a:r>
            <a:rPr lang="en-US" dirty="0" err="1" smtClean="0"/>
            <a:t>báo</a:t>
          </a:r>
          <a:r>
            <a:rPr lang="en-US" dirty="0" smtClean="0"/>
            <a:t> Page B </a:t>
          </a:r>
          <a:r>
            <a:rPr lang="en-US" dirty="0" err="1" smtClean="0"/>
            <a:t>nhận</a:t>
          </a:r>
          <a:r>
            <a:rPr lang="en-US" dirty="0" smtClean="0"/>
            <a:t> </a:t>
          </a:r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trong</a:t>
          </a:r>
          <a:r>
            <a:rPr lang="en-US" dirty="0" smtClean="0"/>
            <a:t> </a:t>
          </a:r>
          <a:r>
            <a:rPr lang="en-US" dirty="0" err="1" smtClean="0"/>
            <a:t>thuộc</a:t>
          </a:r>
          <a:r>
            <a:rPr lang="en-US" dirty="0" smtClean="0"/>
            <a:t> </a:t>
          </a:r>
          <a:r>
            <a:rPr lang="en-US" dirty="0" err="1" smtClean="0"/>
            <a:t>tính</a:t>
          </a:r>
          <a:r>
            <a:rPr lang="en-US" dirty="0" smtClean="0"/>
            <a:t> “action” </a:t>
          </a:r>
          <a:r>
            <a:rPr lang="en-US" dirty="0" err="1" smtClean="0"/>
            <a:t>của</a:t>
          </a:r>
          <a:r>
            <a:rPr lang="en-US" dirty="0" smtClean="0"/>
            <a:t> tag form</a:t>
          </a:r>
          <a:endParaRPr lang="en-US" dirty="0"/>
        </a:p>
      </dgm:t>
    </dgm:pt>
    <dgm:pt modelId="{BC587609-377A-4DF9-B631-99989A45D00F}" type="parTrans" cxnId="{A47FD43A-E35C-4F6D-B663-926EC59C1C8E}">
      <dgm:prSet/>
      <dgm:spPr/>
      <dgm:t>
        <a:bodyPr/>
        <a:lstStyle/>
        <a:p>
          <a:endParaRPr lang="en-US"/>
        </a:p>
      </dgm:t>
    </dgm:pt>
    <dgm:pt modelId="{ADAB8CE4-3163-4B37-92E7-D1C5C3957D66}" type="sibTrans" cxnId="{A47FD43A-E35C-4F6D-B663-926EC59C1C8E}">
      <dgm:prSet/>
      <dgm:spPr/>
      <dgm:t>
        <a:bodyPr/>
        <a:lstStyle/>
        <a:p>
          <a:endParaRPr lang="en-US"/>
        </a:p>
      </dgm:t>
    </dgm:pt>
    <dgm:pt modelId="{939EDC9E-7B02-4FCD-BD8F-8D053A2C021E}">
      <dgm:prSet phldrT="[Text]"/>
      <dgm:spPr/>
      <dgm:t>
        <a:bodyPr/>
        <a:lstStyle/>
        <a:p>
          <a:r>
            <a:rPr lang="en-US" dirty="0" err="1" smtClean="0"/>
            <a:t>Khai</a:t>
          </a:r>
          <a:r>
            <a:rPr lang="en-US" dirty="0" smtClean="0"/>
            <a:t> </a:t>
          </a:r>
          <a:r>
            <a:rPr lang="en-US" dirty="0" err="1" smtClean="0"/>
            <a:t>báo</a:t>
          </a:r>
          <a:r>
            <a:rPr lang="en-US" dirty="0" smtClean="0"/>
            <a:t> </a:t>
          </a:r>
          <a:r>
            <a:rPr lang="en-US" dirty="0" err="1" smtClean="0"/>
            <a:t>nút</a:t>
          </a:r>
          <a:r>
            <a:rPr lang="en-US" dirty="0" smtClean="0"/>
            <a:t> Submit</a:t>
          </a:r>
          <a:endParaRPr lang="en-US" dirty="0"/>
        </a:p>
      </dgm:t>
    </dgm:pt>
    <dgm:pt modelId="{6ECD41A5-5ACB-4E6C-A62E-A19770466A81}" type="parTrans" cxnId="{D0C43571-425A-4D36-8207-A31708172E38}">
      <dgm:prSet/>
      <dgm:spPr/>
      <dgm:t>
        <a:bodyPr/>
        <a:lstStyle/>
        <a:p>
          <a:endParaRPr lang="en-US"/>
        </a:p>
      </dgm:t>
    </dgm:pt>
    <dgm:pt modelId="{AA1C4865-E8C3-4022-8B55-9DB1DE9CF240}" type="sibTrans" cxnId="{D0C43571-425A-4D36-8207-A31708172E38}">
      <dgm:prSet/>
      <dgm:spPr/>
      <dgm:t>
        <a:bodyPr/>
        <a:lstStyle/>
        <a:p>
          <a:endParaRPr lang="en-US"/>
        </a:p>
      </dgm:t>
    </dgm:pt>
    <dgm:pt modelId="{288BAB49-8A99-4B7E-9409-8BEF4AF5ED6E}">
      <dgm:prSet phldrT="[Text]"/>
      <dgm:spPr/>
      <dgm:t>
        <a:bodyPr/>
        <a:lstStyle/>
        <a:p>
          <a:r>
            <a:rPr lang="en-US" dirty="0" err="1" smtClean="0"/>
            <a:t>Hoặc</a:t>
          </a:r>
          <a:r>
            <a:rPr lang="en-US" dirty="0" smtClean="0"/>
            <a:t> </a:t>
          </a:r>
          <a:r>
            <a:rPr lang="en-US" dirty="0" err="1" smtClean="0"/>
            <a:t>nhận</a:t>
          </a:r>
          <a:r>
            <a:rPr lang="en-US" dirty="0" smtClean="0"/>
            <a:t> </a:t>
          </a:r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gián</a:t>
          </a:r>
          <a:r>
            <a:rPr lang="en-US" dirty="0" smtClean="0"/>
            <a:t> </a:t>
          </a:r>
          <a:r>
            <a:rPr lang="en-US" dirty="0" err="1" smtClean="0"/>
            <a:t>tiếp</a:t>
          </a:r>
          <a:r>
            <a:rPr lang="en-US" dirty="0" smtClean="0"/>
            <a:t> qua SESSION </a:t>
          </a:r>
          <a:r>
            <a:rPr lang="en-US" dirty="0" err="1" smtClean="0"/>
            <a:t>hoặc</a:t>
          </a:r>
          <a:r>
            <a:rPr lang="en-US" dirty="0" smtClean="0"/>
            <a:t> COOKIE</a:t>
          </a:r>
          <a:endParaRPr lang="en-US" dirty="0"/>
        </a:p>
      </dgm:t>
    </dgm:pt>
    <dgm:pt modelId="{2CA3E28C-3438-4BF9-922C-53BA755D7F38}" type="parTrans" cxnId="{602F1087-A4F3-442A-A6D0-C64CE3BAA8B6}">
      <dgm:prSet/>
      <dgm:spPr/>
    </dgm:pt>
    <dgm:pt modelId="{CBCA8420-C018-403D-8529-7167E3C27A52}" type="sibTrans" cxnId="{602F1087-A4F3-442A-A6D0-C64CE3BAA8B6}">
      <dgm:prSet/>
      <dgm:spPr/>
    </dgm:pt>
    <dgm:pt modelId="{C4A24088-EBD2-4FBC-9587-536BA86B016D}" type="pres">
      <dgm:prSet presAssocID="{51A4CD82-A814-4C0D-84EE-9CBD84A7E23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51FF1C-5248-400C-946C-667E52D292DF}" type="pres">
      <dgm:prSet presAssocID="{EA1F0295-69CD-4706-BCC4-57F16C966F37}" presName="composite" presStyleCnt="0"/>
      <dgm:spPr/>
    </dgm:pt>
    <dgm:pt modelId="{E8018DA7-069C-45F3-A97F-56BDA3AB44E1}" type="pres">
      <dgm:prSet presAssocID="{EA1F0295-69CD-4706-BCC4-57F16C966F37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80EBEC-AA87-4EE6-9A13-30722AFB4BCD}" type="pres">
      <dgm:prSet presAssocID="{EA1F0295-69CD-4706-BCC4-57F16C966F37}" presName="parSh" presStyleLbl="node1" presStyleIdx="0" presStyleCnt="2"/>
      <dgm:spPr/>
      <dgm:t>
        <a:bodyPr/>
        <a:lstStyle/>
        <a:p>
          <a:endParaRPr lang="en-US"/>
        </a:p>
      </dgm:t>
    </dgm:pt>
    <dgm:pt modelId="{AC03D42A-DDD5-434B-98C8-27AF1C37028E}" type="pres">
      <dgm:prSet presAssocID="{EA1F0295-69CD-4706-BCC4-57F16C966F37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D6548B-9267-4FD4-BC74-E979785C64EE}" type="pres">
      <dgm:prSet presAssocID="{01AF56CA-1DB1-4BC9-BE14-CCBCE9C62450}" presName="sibTrans" presStyleLbl="sibTrans2D1" presStyleIdx="0" presStyleCnt="1"/>
      <dgm:spPr/>
      <dgm:t>
        <a:bodyPr/>
        <a:lstStyle/>
        <a:p>
          <a:endParaRPr lang="en-US"/>
        </a:p>
      </dgm:t>
    </dgm:pt>
    <dgm:pt modelId="{A20C5724-B696-4686-9A68-788AE8293ACD}" type="pres">
      <dgm:prSet presAssocID="{01AF56CA-1DB1-4BC9-BE14-CCBCE9C62450}" presName="connTx" presStyleLbl="sibTrans2D1" presStyleIdx="0" presStyleCnt="1"/>
      <dgm:spPr/>
      <dgm:t>
        <a:bodyPr/>
        <a:lstStyle/>
        <a:p>
          <a:endParaRPr lang="en-US"/>
        </a:p>
      </dgm:t>
    </dgm:pt>
    <dgm:pt modelId="{6F48761B-E52F-4A8D-8678-DEBA7F17DA02}" type="pres">
      <dgm:prSet presAssocID="{E7912114-4F2C-4D61-8D7F-0A411E5F1654}" presName="composite" presStyleCnt="0"/>
      <dgm:spPr/>
    </dgm:pt>
    <dgm:pt modelId="{A81CD9F9-0089-48F5-91F8-C3C5D3371F31}" type="pres">
      <dgm:prSet presAssocID="{E7912114-4F2C-4D61-8D7F-0A411E5F1654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7340E3-DE0E-4343-A7B3-A4FBE7FF86BC}" type="pres">
      <dgm:prSet presAssocID="{E7912114-4F2C-4D61-8D7F-0A411E5F1654}" presName="parSh" presStyleLbl="node1" presStyleIdx="1" presStyleCnt="2"/>
      <dgm:spPr/>
      <dgm:t>
        <a:bodyPr/>
        <a:lstStyle/>
        <a:p>
          <a:endParaRPr lang="en-US"/>
        </a:p>
      </dgm:t>
    </dgm:pt>
    <dgm:pt modelId="{CE7AA1EF-800A-479F-A050-6EC8DB5CAABE}" type="pres">
      <dgm:prSet presAssocID="{E7912114-4F2C-4D61-8D7F-0A411E5F1654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999DAE-5EF9-4E77-8EF4-E2820D56BF7F}" type="presOf" srcId="{73A67383-571A-4BF8-A04E-97BC9BA142F2}" destId="{CE7AA1EF-800A-479F-A050-6EC8DB5CAABE}" srcOrd="0" destOrd="0" presId="urn:microsoft.com/office/officeart/2005/8/layout/process3"/>
    <dgm:cxn modelId="{B8A1D998-6589-4D25-9F97-DCC8F7D44B82}" srcId="{51A4CD82-A814-4C0D-84EE-9CBD84A7E23F}" destId="{E7912114-4F2C-4D61-8D7F-0A411E5F1654}" srcOrd="1" destOrd="0" parTransId="{9F396CD9-1AFE-48F2-8A94-838EC41C55EB}" sibTransId="{977FCEEC-17B2-4FE9-A3D7-10873499E3E8}"/>
    <dgm:cxn modelId="{602F1087-A4F3-442A-A6D0-C64CE3BAA8B6}" srcId="{E7912114-4F2C-4D61-8D7F-0A411E5F1654}" destId="{288BAB49-8A99-4B7E-9409-8BEF4AF5ED6E}" srcOrd="1" destOrd="0" parTransId="{2CA3E28C-3438-4BF9-922C-53BA755D7F38}" sibTransId="{CBCA8420-C018-403D-8529-7167E3C27A52}"/>
    <dgm:cxn modelId="{1090C8A9-C772-4085-B565-F54FF1A6B3BD}" srcId="{EA1F0295-69CD-4706-BCC4-57F16C966F37}" destId="{89B33260-65F7-49E4-B88A-0975C6882699}" srcOrd="1" destOrd="0" parTransId="{0BD5A820-3F7D-4BC6-87A7-82EB6039442B}" sibTransId="{DC6FB08A-9116-4155-8DA1-AC589E81C5B9}"/>
    <dgm:cxn modelId="{48E17730-7D4B-4938-BEF8-D7F408F6067C}" type="presOf" srcId="{01AF56CA-1DB1-4BC9-BE14-CCBCE9C62450}" destId="{A20C5724-B696-4686-9A68-788AE8293ACD}" srcOrd="1" destOrd="0" presId="urn:microsoft.com/office/officeart/2005/8/layout/process3"/>
    <dgm:cxn modelId="{9B198131-9915-43EE-ACAD-F80B542479D6}" type="presOf" srcId="{01AF56CA-1DB1-4BC9-BE14-CCBCE9C62450}" destId="{D9D6548B-9267-4FD4-BC74-E979785C64EE}" srcOrd="0" destOrd="0" presId="urn:microsoft.com/office/officeart/2005/8/layout/process3"/>
    <dgm:cxn modelId="{A13B2B9A-D67E-4E2F-B116-7C47CDE385F7}" type="presOf" srcId="{288BAB49-8A99-4B7E-9409-8BEF4AF5ED6E}" destId="{CE7AA1EF-800A-479F-A050-6EC8DB5CAABE}" srcOrd="0" destOrd="1" presId="urn:microsoft.com/office/officeart/2005/8/layout/process3"/>
    <dgm:cxn modelId="{73C3CA81-F2E1-4084-A815-FE3CBD010F6C}" type="presOf" srcId="{8EF74869-A10F-4BB4-A007-4A3EAD86808D}" destId="{AC03D42A-DDD5-434B-98C8-27AF1C37028E}" srcOrd="0" destOrd="2" presId="urn:microsoft.com/office/officeart/2005/8/layout/process3"/>
    <dgm:cxn modelId="{F1DE872F-9311-4D44-821A-3EC80FCEBE62}" type="presOf" srcId="{EA1F0295-69CD-4706-BCC4-57F16C966F37}" destId="{E8018DA7-069C-45F3-A97F-56BDA3AB44E1}" srcOrd="0" destOrd="0" presId="urn:microsoft.com/office/officeart/2005/8/layout/process3"/>
    <dgm:cxn modelId="{A47FD43A-E35C-4F6D-B663-926EC59C1C8E}" srcId="{EA1F0295-69CD-4706-BCC4-57F16C966F37}" destId="{8EF74869-A10F-4BB4-A007-4A3EAD86808D}" srcOrd="2" destOrd="0" parTransId="{BC587609-377A-4DF9-B631-99989A45D00F}" sibTransId="{ADAB8CE4-3163-4B37-92E7-D1C5C3957D66}"/>
    <dgm:cxn modelId="{17C42AEA-A678-48FD-9867-B65EC0455F62}" type="presOf" srcId="{939EDC9E-7B02-4FCD-BD8F-8D053A2C021E}" destId="{AC03D42A-DDD5-434B-98C8-27AF1C37028E}" srcOrd="0" destOrd="3" presId="urn:microsoft.com/office/officeart/2005/8/layout/process3"/>
    <dgm:cxn modelId="{CF84462E-5646-4428-AABE-01E906BFC159}" srcId="{EA1F0295-69CD-4706-BCC4-57F16C966F37}" destId="{44A96F9E-44FD-446F-B1F1-234ED771FD22}" srcOrd="0" destOrd="0" parTransId="{281FE2CB-00FF-44DA-8B72-16FBB106B5EA}" sibTransId="{9F2EE7FB-E5ED-4C56-97E3-7F21EA9CDDBA}"/>
    <dgm:cxn modelId="{4B2E5019-1D34-48D6-A3A4-A2528903EC26}" type="presOf" srcId="{E7912114-4F2C-4D61-8D7F-0A411E5F1654}" destId="{A81CD9F9-0089-48F5-91F8-C3C5D3371F31}" srcOrd="0" destOrd="0" presId="urn:microsoft.com/office/officeart/2005/8/layout/process3"/>
    <dgm:cxn modelId="{D0C43571-425A-4D36-8207-A31708172E38}" srcId="{EA1F0295-69CD-4706-BCC4-57F16C966F37}" destId="{939EDC9E-7B02-4FCD-BD8F-8D053A2C021E}" srcOrd="3" destOrd="0" parTransId="{6ECD41A5-5ACB-4E6C-A62E-A19770466A81}" sibTransId="{AA1C4865-E8C3-4022-8B55-9DB1DE9CF240}"/>
    <dgm:cxn modelId="{426EEAAE-DF7C-4A30-A21B-42812117B680}" type="presOf" srcId="{44A96F9E-44FD-446F-B1F1-234ED771FD22}" destId="{AC03D42A-DDD5-434B-98C8-27AF1C37028E}" srcOrd="0" destOrd="0" presId="urn:microsoft.com/office/officeart/2005/8/layout/process3"/>
    <dgm:cxn modelId="{1D01DC21-7383-4999-B0DC-4ED97ED1E381}" srcId="{51A4CD82-A814-4C0D-84EE-9CBD84A7E23F}" destId="{EA1F0295-69CD-4706-BCC4-57F16C966F37}" srcOrd="0" destOrd="0" parTransId="{475E0A5C-0CE0-41B0-B9E8-1178CDB7FDA7}" sibTransId="{01AF56CA-1DB1-4BC9-BE14-CCBCE9C62450}"/>
    <dgm:cxn modelId="{8E9F1207-F16F-4E6C-AEDC-B996F61D2854}" type="presOf" srcId="{89B33260-65F7-49E4-B88A-0975C6882699}" destId="{AC03D42A-DDD5-434B-98C8-27AF1C37028E}" srcOrd="0" destOrd="1" presId="urn:microsoft.com/office/officeart/2005/8/layout/process3"/>
    <dgm:cxn modelId="{664386AD-19DC-434E-8B70-D01F82F8097E}" type="presOf" srcId="{EA1F0295-69CD-4706-BCC4-57F16C966F37}" destId="{A780EBEC-AA87-4EE6-9A13-30722AFB4BCD}" srcOrd="1" destOrd="0" presId="urn:microsoft.com/office/officeart/2005/8/layout/process3"/>
    <dgm:cxn modelId="{D3317A6C-BBCF-485D-B973-F86BC48E1DA8}" type="presOf" srcId="{51A4CD82-A814-4C0D-84EE-9CBD84A7E23F}" destId="{C4A24088-EBD2-4FBC-9587-536BA86B016D}" srcOrd="0" destOrd="0" presId="urn:microsoft.com/office/officeart/2005/8/layout/process3"/>
    <dgm:cxn modelId="{CAC7A471-E951-4F45-8B18-34BF5E121C8B}" srcId="{E7912114-4F2C-4D61-8D7F-0A411E5F1654}" destId="{73A67383-571A-4BF8-A04E-97BC9BA142F2}" srcOrd="0" destOrd="0" parTransId="{890770AF-2E52-4BFF-BD52-7B5BD927B3E6}" sibTransId="{79D711B5-B348-4768-9554-8DE2EF84A8A9}"/>
    <dgm:cxn modelId="{A5334DF6-8A01-40D4-AF48-050F6D2EA08A}" type="presOf" srcId="{E7912114-4F2C-4D61-8D7F-0A411E5F1654}" destId="{ED7340E3-DE0E-4343-A7B3-A4FBE7FF86BC}" srcOrd="1" destOrd="0" presId="urn:microsoft.com/office/officeart/2005/8/layout/process3"/>
    <dgm:cxn modelId="{01BD44D4-1478-4BB3-9B71-4A232AE41FDB}" type="presParOf" srcId="{C4A24088-EBD2-4FBC-9587-536BA86B016D}" destId="{9051FF1C-5248-400C-946C-667E52D292DF}" srcOrd="0" destOrd="0" presId="urn:microsoft.com/office/officeart/2005/8/layout/process3"/>
    <dgm:cxn modelId="{4C4E4375-E3F4-4DE1-B6C2-58367B1C5CC0}" type="presParOf" srcId="{9051FF1C-5248-400C-946C-667E52D292DF}" destId="{E8018DA7-069C-45F3-A97F-56BDA3AB44E1}" srcOrd="0" destOrd="0" presId="urn:microsoft.com/office/officeart/2005/8/layout/process3"/>
    <dgm:cxn modelId="{F412391E-29D8-4E8B-B15E-CA1D68267BF0}" type="presParOf" srcId="{9051FF1C-5248-400C-946C-667E52D292DF}" destId="{A780EBEC-AA87-4EE6-9A13-30722AFB4BCD}" srcOrd="1" destOrd="0" presId="urn:microsoft.com/office/officeart/2005/8/layout/process3"/>
    <dgm:cxn modelId="{C72F6B8C-F5B3-4781-8502-11C43D8594D5}" type="presParOf" srcId="{9051FF1C-5248-400C-946C-667E52D292DF}" destId="{AC03D42A-DDD5-434B-98C8-27AF1C37028E}" srcOrd="2" destOrd="0" presId="urn:microsoft.com/office/officeart/2005/8/layout/process3"/>
    <dgm:cxn modelId="{5B2032F6-4093-47C0-B2E8-C8B326E15EDE}" type="presParOf" srcId="{C4A24088-EBD2-4FBC-9587-536BA86B016D}" destId="{D9D6548B-9267-4FD4-BC74-E979785C64EE}" srcOrd="1" destOrd="0" presId="urn:microsoft.com/office/officeart/2005/8/layout/process3"/>
    <dgm:cxn modelId="{0D0A7FAB-6415-4C41-B1E1-7557FCF82EBB}" type="presParOf" srcId="{D9D6548B-9267-4FD4-BC74-E979785C64EE}" destId="{A20C5724-B696-4686-9A68-788AE8293ACD}" srcOrd="0" destOrd="0" presId="urn:microsoft.com/office/officeart/2005/8/layout/process3"/>
    <dgm:cxn modelId="{F33F24AA-3037-4E47-A1C9-783E3B5C5B7A}" type="presParOf" srcId="{C4A24088-EBD2-4FBC-9587-536BA86B016D}" destId="{6F48761B-E52F-4A8D-8678-DEBA7F17DA02}" srcOrd="2" destOrd="0" presId="urn:microsoft.com/office/officeart/2005/8/layout/process3"/>
    <dgm:cxn modelId="{E0A5AE2D-8A83-45F5-AC72-AF4646445005}" type="presParOf" srcId="{6F48761B-E52F-4A8D-8678-DEBA7F17DA02}" destId="{A81CD9F9-0089-48F5-91F8-C3C5D3371F31}" srcOrd="0" destOrd="0" presId="urn:microsoft.com/office/officeart/2005/8/layout/process3"/>
    <dgm:cxn modelId="{AB3CFFD3-338B-4D67-8990-EC79E50D6F81}" type="presParOf" srcId="{6F48761B-E52F-4A8D-8678-DEBA7F17DA02}" destId="{ED7340E3-DE0E-4343-A7B3-A4FBE7FF86BC}" srcOrd="1" destOrd="0" presId="urn:microsoft.com/office/officeart/2005/8/layout/process3"/>
    <dgm:cxn modelId="{476DB3EF-DADE-42DF-AEF3-35DCEB16B454}" type="presParOf" srcId="{6F48761B-E52F-4A8D-8678-DEBA7F17DA02}" destId="{CE7AA1EF-800A-479F-A050-6EC8DB5CAAB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1/12/2015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8458200" cy="2304288"/>
          </a:xfrm>
        </p:spPr>
        <p:txBody>
          <a:bodyPr/>
          <a:lstStyle/>
          <a:p>
            <a:pPr algn="r"/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tạo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b="1" dirty="0" err="1" smtClean="0"/>
              <a:t>Lập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trình</a:t>
            </a:r>
            <a:r>
              <a:rPr lang="en-US" sz="4800" b="1" dirty="0" smtClean="0"/>
              <a:t> </a:t>
            </a:r>
            <a:r>
              <a:rPr lang="en-US" sz="4800" b="1" dirty="0"/>
              <a:t>W</a:t>
            </a:r>
            <a:r>
              <a:rPr lang="en-US" sz="4800" b="1" dirty="0" smtClean="0"/>
              <a:t>eb </a:t>
            </a:r>
            <a:r>
              <a:rPr lang="en-US" sz="4800" b="1" dirty="0" err="1" smtClean="0"/>
              <a:t>sử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dụng</a:t>
            </a:r>
            <a:r>
              <a:rPr lang="en-US" sz="4800" b="1" dirty="0" smtClean="0"/>
              <a:t> PHP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857249"/>
            <a:ext cx="6172200" cy="1581151"/>
          </a:xfrm>
        </p:spPr>
        <p:txBody>
          <a:bodyPr/>
          <a:lstStyle/>
          <a:p>
            <a:pPr algn="r"/>
            <a:r>
              <a:rPr lang="en-US" sz="3200" b="1" dirty="0" err="1" smtClean="0"/>
              <a:t>Học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viện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Công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nghệ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thông</a:t>
            </a:r>
            <a:r>
              <a:rPr lang="en-US" sz="3200" b="1" dirty="0" smtClean="0">
                <a:solidFill>
                  <a:srgbClr val="C00000"/>
                </a:solidFill>
              </a:rPr>
              <a:t> tin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HanU</a:t>
            </a:r>
            <a:endParaRPr lang="en-US" sz="3200" b="1" dirty="0" smtClean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0"/>
            <a:ext cx="3409950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1600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 – Dung Hidden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sang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3</a:t>
            </a:r>
          </a:p>
          <a:p>
            <a:r>
              <a:rPr lang="en-US" dirty="0" smtClean="0"/>
              <a:t>Hidden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hidden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HTML </a:t>
            </a:r>
            <a:r>
              <a:rPr lang="en-US" dirty="0" err="1" smtClean="0"/>
              <a:t>và</a:t>
            </a:r>
            <a:r>
              <a:rPr lang="en-US" dirty="0" smtClean="0"/>
              <a:t> PHP</a:t>
            </a:r>
          </a:p>
          <a:p>
            <a:r>
              <a:rPr lang="en-US" dirty="0" smtClean="0"/>
              <a:t>Hidden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ở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đâu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208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 – Page </a:t>
            </a:r>
            <a:r>
              <a:rPr lang="en-US" dirty="0"/>
              <a:t>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7638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dirty="0" err="1" smtClean="0"/>
              <a:t>Tên</a:t>
            </a:r>
            <a:r>
              <a:rPr lang="en-US" dirty="0" smtClean="0"/>
              <a:t> file: day7_demo3a.html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905000"/>
            <a:ext cx="7620000" cy="48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	&lt;title&gt;Demo 3 - Page A&lt;/title&gt;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	&lt;form action="day7_demo3b.php" method="POST"&gt;</a:t>
            </a:r>
          </a:p>
          <a:p>
            <a:r>
              <a:rPr lang="en-US" dirty="0"/>
              <a:t>		Ten ban la:&lt;input type="text" name="</a:t>
            </a:r>
            <a:r>
              <a:rPr lang="en-US" dirty="0" err="1"/>
              <a:t>tensv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		</a:t>
            </a:r>
            <a:r>
              <a:rPr lang="en-US" dirty="0" err="1"/>
              <a:t>Gioi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:&lt;input type="radio" value="male" name="</a:t>
            </a:r>
            <a:r>
              <a:rPr lang="en-US" dirty="0" err="1"/>
              <a:t>gioiTinh</a:t>
            </a:r>
            <a:r>
              <a:rPr lang="en-US" dirty="0"/>
              <a:t>"&gt;</a:t>
            </a:r>
            <a:r>
              <a:rPr lang="en-US" dirty="0" err="1"/>
              <a:t>Nam&amp;nbsp</a:t>
            </a:r>
            <a:r>
              <a:rPr lang="en-US" dirty="0"/>
              <a:t>;&amp;</a:t>
            </a:r>
            <a:r>
              <a:rPr lang="en-US" dirty="0" err="1"/>
              <a:t>nbsp</a:t>
            </a:r>
            <a:r>
              <a:rPr lang="en-US" dirty="0"/>
              <a:t>;&amp;</a:t>
            </a:r>
            <a:r>
              <a:rPr lang="en-US" dirty="0" err="1"/>
              <a:t>nbsp</a:t>
            </a:r>
            <a:r>
              <a:rPr lang="en-US" dirty="0"/>
              <a:t>;&amp;</a:t>
            </a:r>
            <a:r>
              <a:rPr lang="en-US" dirty="0" err="1"/>
              <a:t>nbsp</a:t>
            </a:r>
            <a:r>
              <a:rPr lang="en-US" dirty="0"/>
              <a:t>;&lt;input type="radio" value="female" name="</a:t>
            </a:r>
            <a:r>
              <a:rPr lang="en-US" dirty="0" err="1"/>
              <a:t>gioiTinh</a:t>
            </a:r>
            <a:r>
              <a:rPr lang="en-US" dirty="0"/>
              <a:t>"&gt;Nu&lt;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 </a:t>
            </a:r>
          </a:p>
          <a:p>
            <a:r>
              <a:rPr lang="en-US" dirty="0"/>
              <a:t>		&lt;input type="submit" value="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vao</a:t>
            </a:r>
            <a:r>
              <a:rPr lang="en-US" dirty="0"/>
              <a:t> CSDL"&gt;</a:t>
            </a:r>
          </a:p>
          <a:p>
            <a:r>
              <a:rPr lang="en-US" dirty="0"/>
              <a:t>	&lt;/form&gt;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78702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 – Page </a:t>
            </a:r>
            <a:r>
              <a:rPr lang="en-US" dirty="0"/>
              <a:t>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1448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 smtClean="0"/>
              <a:t>Tên</a:t>
            </a:r>
            <a:r>
              <a:rPr lang="en-US" dirty="0" smtClean="0"/>
              <a:t> file: day7_demo3b.php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905000"/>
            <a:ext cx="7620000" cy="48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	echo "Ten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vien</a:t>
            </a:r>
            <a:r>
              <a:rPr lang="en-US" dirty="0"/>
              <a:t> la: ".$_POST["</a:t>
            </a:r>
            <a:r>
              <a:rPr lang="en-US" dirty="0" err="1"/>
              <a:t>tensv</a:t>
            </a:r>
            <a:r>
              <a:rPr lang="en-US" dirty="0"/>
              <a:t>"]."&lt;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	echo "</a:t>
            </a:r>
            <a:r>
              <a:rPr lang="en-US" dirty="0" err="1"/>
              <a:t>Gioi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: ".$_POST["</a:t>
            </a:r>
            <a:r>
              <a:rPr lang="en-US" dirty="0" err="1"/>
              <a:t>gioiTinh</a:t>
            </a:r>
            <a:r>
              <a:rPr lang="en-US" dirty="0"/>
              <a:t>"];</a:t>
            </a:r>
          </a:p>
          <a:p>
            <a:r>
              <a:rPr lang="en-US" dirty="0"/>
              <a:t>?&gt;</a:t>
            </a:r>
          </a:p>
          <a:p>
            <a:r>
              <a:rPr lang="en-US" dirty="0"/>
              <a:t>	&lt;form action="day7_demo3c.php" method="POST"&gt;</a:t>
            </a:r>
          </a:p>
          <a:p>
            <a:r>
              <a:rPr lang="en-US" dirty="0"/>
              <a:t>		&lt;input type="hidden" name="</a:t>
            </a:r>
            <a:r>
              <a:rPr lang="en-US" dirty="0" err="1"/>
              <a:t>tenSinhVien</a:t>
            </a:r>
            <a:r>
              <a:rPr lang="en-US" dirty="0"/>
              <a:t>" value='&lt;?</a:t>
            </a:r>
            <a:r>
              <a:rPr lang="en-US" dirty="0" err="1"/>
              <a:t>php</a:t>
            </a:r>
            <a:r>
              <a:rPr lang="en-US" dirty="0"/>
              <a:t> echo $_POST["</a:t>
            </a:r>
            <a:r>
              <a:rPr lang="en-US" dirty="0" err="1"/>
              <a:t>tensv</a:t>
            </a:r>
            <a:r>
              <a:rPr lang="en-US" dirty="0"/>
              <a:t>"]?&gt;'&gt;</a:t>
            </a:r>
          </a:p>
          <a:p>
            <a:r>
              <a:rPr lang="en-US" dirty="0"/>
              <a:t>		&lt;input type="hidden" name="</a:t>
            </a:r>
            <a:r>
              <a:rPr lang="en-US" dirty="0" err="1"/>
              <a:t>gioiTinhSinhVien</a:t>
            </a:r>
            <a:r>
              <a:rPr lang="en-US" dirty="0"/>
              <a:t>" value='&lt;?</a:t>
            </a:r>
            <a:r>
              <a:rPr lang="en-US" dirty="0" err="1"/>
              <a:t>php</a:t>
            </a:r>
            <a:r>
              <a:rPr lang="en-US" dirty="0"/>
              <a:t> echo $_POST["</a:t>
            </a:r>
            <a:r>
              <a:rPr lang="en-US" dirty="0" err="1"/>
              <a:t>gioiTinh</a:t>
            </a:r>
            <a:r>
              <a:rPr lang="en-US" dirty="0"/>
              <a:t>"]?&gt;'&gt;</a:t>
            </a:r>
          </a:p>
          <a:p>
            <a:r>
              <a:rPr lang="en-US" dirty="0"/>
              <a:t>		&lt;input type="submit" value="</a:t>
            </a:r>
            <a:r>
              <a:rPr lang="en-US" dirty="0" err="1"/>
              <a:t>Gui</a:t>
            </a:r>
            <a:r>
              <a:rPr lang="en-US" dirty="0"/>
              <a:t> </a:t>
            </a:r>
            <a:r>
              <a:rPr lang="en-US" dirty="0" err="1"/>
              <a:t>tiep</a:t>
            </a:r>
            <a:r>
              <a:rPr lang="en-US" dirty="0"/>
              <a:t> du lieu sang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3"&gt;</a:t>
            </a:r>
          </a:p>
          <a:p>
            <a:r>
              <a:rPr lang="en-US" dirty="0"/>
              <a:t>	&lt;/form&gt;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903933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 – Page C -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1448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 smtClean="0"/>
              <a:t>Tên</a:t>
            </a:r>
            <a:r>
              <a:rPr lang="en-US" dirty="0" smtClean="0"/>
              <a:t> file: day7_demo3c.php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905000"/>
            <a:ext cx="7620000" cy="48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	echo "Ten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vien</a:t>
            </a:r>
            <a:r>
              <a:rPr lang="en-US" dirty="0"/>
              <a:t> la: ".$_POST["</a:t>
            </a:r>
            <a:r>
              <a:rPr lang="en-US" dirty="0" err="1"/>
              <a:t>tenSinhVien</a:t>
            </a:r>
            <a:r>
              <a:rPr lang="en-US" dirty="0"/>
              <a:t>"]."&lt;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	echo "</a:t>
            </a:r>
            <a:r>
              <a:rPr lang="en-US" dirty="0" err="1"/>
              <a:t>Gioi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: ".$_POST["</a:t>
            </a:r>
            <a:r>
              <a:rPr lang="en-US" dirty="0" err="1"/>
              <a:t>gioiTinhSinhVien</a:t>
            </a:r>
            <a:r>
              <a:rPr lang="en-US" dirty="0"/>
              <a:t>"];</a:t>
            </a:r>
          </a:p>
          <a:p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56272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7: Passing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HTML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qua tag &lt;form&gt;</a:t>
            </a:r>
          </a:p>
          <a:p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pages</a:t>
            </a:r>
          </a:p>
          <a:p>
            <a:pPr lvl="1"/>
            <a:r>
              <a:rPr lang="en-US" dirty="0"/>
              <a:t>GET</a:t>
            </a:r>
          </a:p>
          <a:p>
            <a:pPr lvl="1"/>
            <a:r>
              <a:rPr lang="en-US" dirty="0" smtClean="0"/>
              <a:t>POST</a:t>
            </a:r>
          </a:p>
          <a:p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3 pages</a:t>
            </a:r>
          </a:p>
          <a:p>
            <a:pPr lvl="1"/>
            <a:r>
              <a:rPr lang="en-US" smtClean="0"/>
              <a:t>Hidden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395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40869204"/>
              </p:ext>
            </p:extLst>
          </p:nvPr>
        </p:nvGraphicFramePr>
        <p:xfrm>
          <a:off x="228600" y="1397000"/>
          <a:ext cx="8077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665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 – Page A -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 smtClean="0"/>
              <a:t>Tên</a:t>
            </a:r>
            <a:r>
              <a:rPr lang="en-US" dirty="0" smtClean="0"/>
              <a:t> file: day7_demo1a.html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905000"/>
            <a:ext cx="7620000" cy="48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	&lt;</a:t>
            </a:r>
            <a:r>
              <a:rPr lang="en-US" dirty="0" smtClean="0"/>
              <a:t>title&gt;Demo 1 - Page A&lt;/</a:t>
            </a:r>
            <a:r>
              <a:rPr lang="en-US" dirty="0"/>
              <a:t>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	&lt;form&gt;</a:t>
            </a:r>
          </a:p>
          <a:p>
            <a:r>
              <a:rPr lang="en-US" dirty="0"/>
              <a:t>		Ten ban la:&lt;input type="text"&gt;&lt;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		</a:t>
            </a:r>
            <a:r>
              <a:rPr lang="en-US" dirty="0" err="1"/>
              <a:t>Gioi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:&lt;input type="radio" value="male"&gt;</a:t>
            </a:r>
            <a:r>
              <a:rPr lang="en-US" dirty="0" err="1"/>
              <a:t>Nam&amp;nbsp</a:t>
            </a:r>
            <a:r>
              <a:rPr lang="en-US" dirty="0"/>
              <a:t>;&amp;</a:t>
            </a:r>
            <a:r>
              <a:rPr lang="en-US" dirty="0" err="1"/>
              <a:t>nbsp</a:t>
            </a:r>
            <a:r>
              <a:rPr lang="en-US" dirty="0"/>
              <a:t>;&amp;</a:t>
            </a:r>
            <a:r>
              <a:rPr lang="en-US" dirty="0" err="1"/>
              <a:t>nbsp</a:t>
            </a:r>
            <a:r>
              <a:rPr lang="en-US" dirty="0"/>
              <a:t>;&amp;</a:t>
            </a:r>
            <a:r>
              <a:rPr lang="en-US" dirty="0" err="1"/>
              <a:t>nbsp</a:t>
            </a:r>
            <a:r>
              <a:rPr lang="en-US" dirty="0"/>
              <a:t>;&lt;input type="radio" value="female"&gt;Nu&lt;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 </a:t>
            </a:r>
          </a:p>
          <a:p>
            <a:r>
              <a:rPr lang="en-US" dirty="0"/>
              <a:t>		&lt;input type="submit" value="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vao</a:t>
            </a:r>
            <a:r>
              <a:rPr lang="en-US" dirty="0"/>
              <a:t> CSDL"&gt;</a:t>
            </a:r>
          </a:p>
          <a:p>
            <a:r>
              <a:rPr lang="en-US" dirty="0"/>
              <a:t>	&lt;/form&gt;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81025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 – Page B -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1448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 smtClean="0"/>
              <a:t>Tên</a:t>
            </a:r>
            <a:r>
              <a:rPr lang="en-US" dirty="0" smtClean="0"/>
              <a:t> file: day7_demo1b.php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905000"/>
            <a:ext cx="7620000" cy="48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	echo "Ten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vien</a:t>
            </a:r>
            <a:r>
              <a:rPr lang="en-US" dirty="0"/>
              <a:t> la: ".$_</a:t>
            </a:r>
            <a:r>
              <a:rPr lang="en-US" dirty="0" smtClean="0"/>
              <a:t>GET[0]."&lt;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	echo "</a:t>
            </a:r>
            <a:r>
              <a:rPr lang="en-US" dirty="0" err="1"/>
              <a:t>Gioi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: ".$_</a:t>
            </a:r>
            <a:r>
              <a:rPr lang="en-US" dirty="0" smtClean="0"/>
              <a:t>GET[1];</a:t>
            </a:r>
            <a:endParaRPr lang="en-US" dirty="0"/>
          </a:p>
          <a:p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96056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 – Page A - POST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7638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dirty="0" err="1" smtClean="0"/>
              <a:t>Tên</a:t>
            </a:r>
            <a:r>
              <a:rPr lang="en-US" dirty="0" smtClean="0"/>
              <a:t> file: day7_demo2a.html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905000"/>
            <a:ext cx="7620000" cy="48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	&lt;title&gt;Demo 2 - Page A&lt;/title&gt;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	&lt;form&gt;</a:t>
            </a:r>
          </a:p>
          <a:p>
            <a:r>
              <a:rPr lang="en-US" dirty="0"/>
              <a:t>		Ten ban la:&lt;input type="text" method="POST"&gt;&lt;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		</a:t>
            </a:r>
            <a:r>
              <a:rPr lang="en-US" dirty="0" err="1"/>
              <a:t>Gioi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:&lt;input type="radio" value="male"&gt;</a:t>
            </a:r>
            <a:r>
              <a:rPr lang="en-US" dirty="0" err="1"/>
              <a:t>Nam&amp;nbsp</a:t>
            </a:r>
            <a:r>
              <a:rPr lang="en-US" dirty="0"/>
              <a:t>;&amp;</a:t>
            </a:r>
            <a:r>
              <a:rPr lang="en-US" dirty="0" err="1"/>
              <a:t>nbsp</a:t>
            </a:r>
            <a:r>
              <a:rPr lang="en-US" dirty="0"/>
              <a:t>;&amp;</a:t>
            </a:r>
            <a:r>
              <a:rPr lang="en-US" dirty="0" err="1"/>
              <a:t>nbsp</a:t>
            </a:r>
            <a:r>
              <a:rPr lang="en-US" dirty="0"/>
              <a:t>;&amp;</a:t>
            </a:r>
            <a:r>
              <a:rPr lang="en-US" dirty="0" err="1"/>
              <a:t>nbsp</a:t>
            </a:r>
            <a:r>
              <a:rPr lang="en-US" dirty="0"/>
              <a:t>;&lt;input type="radio" value="female"&gt;Nu&lt;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 </a:t>
            </a:r>
          </a:p>
          <a:p>
            <a:r>
              <a:rPr lang="en-US" dirty="0"/>
              <a:t>		&lt;input type="submit" value="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vao</a:t>
            </a:r>
            <a:r>
              <a:rPr lang="en-US" dirty="0"/>
              <a:t> CSDL"&gt;</a:t>
            </a:r>
          </a:p>
          <a:p>
            <a:r>
              <a:rPr lang="en-US" dirty="0"/>
              <a:t>	&lt;/form&gt;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603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 – Page B -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1448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 smtClean="0"/>
              <a:t>Tên</a:t>
            </a:r>
            <a:r>
              <a:rPr lang="en-US" dirty="0" smtClean="0"/>
              <a:t> file: day7_demo2b.php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905000"/>
            <a:ext cx="7620000" cy="48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	echo "Ten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vien</a:t>
            </a:r>
            <a:r>
              <a:rPr lang="en-US" dirty="0"/>
              <a:t> la: </a:t>
            </a:r>
            <a:r>
              <a:rPr lang="en-US" dirty="0" smtClean="0"/>
              <a:t>".$_POST[0]."&lt;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	echo "</a:t>
            </a:r>
            <a:r>
              <a:rPr lang="en-US" dirty="0" err="1"/>
              <a:t>Gioi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: </a:t>
            </a:r>
            <a:r>
              <a:rPr lang="en-US" dirty="0" smtClean="0"/>
              <a:t>".$_POST[1];</a:t>
            </a:r>
            <a:endParaRPr lang="en-US" dirty="0"/>
          </a:p>
          <a:p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486853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 – Page B’ -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1448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 smtClean="0"/>
              <a:t>Tên</a:t>
            </a:r>
            <a:r>
              <a:rPr lang="en-US" dirty="0" smtClean="0"/>
              <a:t> file: day7_demo2bb.php – </a:t>
            </a:r>
            <a:r>
              <a:rPr lang="en-US" dirty="0" err="1" smtClean="0"/>
              <a:t>Chuyển</a:t>
            </a:r>
            <a:r>
              <a:rPr lang="en-US" dirty="0" smtClean="0"/>
              <a:t> action </a:t>
            </a:r>
            <a:r>
              <a:rPr lang="en-US" dirty="0" err="1" smtClean="0"/>
              <a:t>trong</a:t>
            </a:r>
            <a:r>
              <a:rPr lang="en-US" dirty="0" smtClean="0"/>
              <a:t> tag &lt;form&gt; </a:t>
            </a:r>
            <a:r>
              <a:rPr lang="en-US" dirty="0" err="1" smtClean="0"/>
              <a:t>của</a:t>
            </a:r>
            <a:r>
              <a:rPr lang="en-US" dirty="0" smtClean="0"/>
              <a:t> file day7_demo2a.html sang file </a:t>
            </a:r>
            <a:r>
              <a:rPr lang="en-US" dirty="0" err="1" smtClean="0"/>
              <a:t>này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438400"/>
            <a:ext cx="7620000" cy="426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	echo "Ten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vien</a:t>
            </a:r>
            <a:r>
              <a:rPr lang="en-US" dirty="0"/>
              <a:t> la: ".$_POST["</a:t>
            </a:r>
            <a:r>
              <a:rPr lang="en-US" dirty="0" err="1"/>
              <a:t>tensv</a:t>
            </a:r>
            <a:r>
              <a:rPr lang="en-US" dirty="0"/>
              <a:t>"]."&lt;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	echo "</a:t>
            </a:r>
            <a:r>
              <a:rPr lang="en-US" dirty="0" err="1"/>
              <a:t>Gioi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: ".$_POST["</a:t>
            </a:r>
            <a:r>
              <a:rPr lang="en-US" dirty="0" err="1"/>
              <a:t>gioiTinh</a:t>
            </a:r>
            <a:r>
              <a:rPr lang="en-US" dirty="0"/>
              <a:t>"];</a:t>
            </a:r>
          </a:p>
          <a:p>
            <a:r>
              <a:rPr lang="en-US" dirty="0"/>
              <a:t>?&gt;</a:t>
            </a:r>
          </a:p>
          <a:p>
            <a:r>
              <a:rPr lang="en-US" dirty="0"/>
              <a:t>	&lt;form action="day7_demo2c.php" method="POST"&gt;</a:t>
            </a:r>
          </a:p>
          <a:p>
            <a:r>
              <a:rPr lang="en-US" dirty="0"/>
              <a:t>		&lt;input type="submit" name="</a:t>
            </a:r>
            <a:r>
              <a:rPr lang="en-US" dirty="0" err="1"/>
              <a:t>Gui</a:t>
            </a:r>
            <a:r>
              <a:rPr lang="en-US" dirty="0"/>
              <a:t> </a:t>
            </a:r>
            <a:r>
              <a:rPr lang="en-US" dirty="0" err="1"/>
              <a:t>tiep</a:t>
            </a:r>
            <a:r>
              <a:rPr lang="en-US" dirty="0"/>
              <a:t> du lieu sang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3"&gt;</a:t>
            </a:r>
          </a:p>
          <a:p>
            <a:r>
              <a:rPr lang="en-US" dirty="0"/>
              <a:t>	&lt;/form&gt;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4386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 – Page C -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1448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 smtClean="0"/>
              <a:t>Tên</a:t>
            </a:r>
            <a:r>
              <a:rPr lang="en-US" dirty="0" smtClean="0"/>
              <a:t> file: day7_demo2c.php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905000"/>
            <a:ext cx="7620000" cy="48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/>
              <a:t>	echo "Ten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vien</a:t>
            </a:r>
            <a:r>
              <a:rPr lang="en-US" dirty="0"/>
              <a:t> la: </a:t>
            </a:r>
            <a:r>
              <a:rPr lang="en-US" dirty="0" smtClean="0"/>
              <a:t>".$_POST[0]."&lt;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	echo "</a:t>
            </a:r>
            <a:r>
              <a:rPr lang="en-US" dirty="0" err="1"/>
              <a:t>Gioi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: </a:t>
            </a:r>
            <a:r>
              <a:rPr lang="en-US" dirty="0" smtClean="0"/>
              <a:t>".$_POST[1];</a:t>
            </a:r>
            <a:endParaRPr lang="en-US" dirty="0"/>
          </a:p>
          <a:p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971430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1522</TotalTime>
  <Words>304</Words>
  <Application>Microsoft Office PowerPoint</Application>
  <PresentationFormat>On-screen Show (4:3)</PresentationFormat>
  <Paragraphs>117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</vt:lpstr>
      <vt:lpstr>Adjacency</vt:lpstr>
      <vt:lpstr>Khóa đào tạo Lập trình Web sử dụng PHP</vt:lpstr>
      <vt:lpstr>Day 7: Passing value</vt:lpstr>
      <vt:lpstr>1. Truyền biến</vt:lpstr>
      <vt:lpstr>Demo 1 – Page A - GET</vt:lpstr>
      <vt:lpstr>Demo 1 – Page B - GET</vt:lpstr>
      <vt:lpstr>Demo 2 – Page A - POST</vt:lpstr>
      <vt:lpstr>Demo 2 – Page B - POST</vt:lpstr>
      <vt:lpstr>Demo 2 – Page B’ - POST</vt:lpstr>
      <vt:lpstr>Demo 2 – Page C - POST</vt:lpstr>
      <vt:lpstr>Demo 3 – Dung Hidden</vt:lpstr>
      <vt:lpstr>Demo 3 – Page A</vt:lpstr>
      <vt:lpstr>Demo 3 – Page B</vt:lpstr>
      <vt:lpstr>Demo 3 – Page C - POST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Windows User</cp:lastModifiedBy>
  <cp:revision>136</cp:revision>
  <dcterms:created xsi:type="dcterms:W3CDTF">2014-12-22T07:12:12Z</dcterms:created>
  <dcterms:modified xsi:type="dcterms:W3CDTF">2015-01-12T11:39:50Z</dcterms:modified>
</cp:coreProperties>
</file>