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307" r:id="rId4"/>
    <p:sldId id="302" r:id="rId5"/>
    <p:sldId id="303" r:id="rId6"/>
    <p:sldId id="305" r:id="rId7"/>
    <p:sldId id="306" r:id="rId8"/>
    <p:sldId id="308" r:id="rId9"/>
    <p:sldId id="314" r:id="rId10"/>
    <p:sldId id="31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1/14/2015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8458200" cy="2304288"/>
          </a:xfrm>
        </p:spPr>
        <p:txBody>
          <a:bodyPr/>
          <a:lstStyle/>
          <a:p>
            <a:pPr algn="r"/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Khóa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đào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tạo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800" b="1" dirty="0" err="1" smtClean="0"/>
              <a:t>Lập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trình</a:t>
            </a:r>
            <a:r>
              <a:rPr lang="en-US" sz="4800" b="1" dirty="0" smtClean="0"/>
              <a:t> </a:t>
            </a:r>
            <a:r>
              <a:rPr lang="en-US" sz="4800" b="1" dirty="0"/>
              <a:t>W</a:t>
            </a:r>
            <a:r>
              <a:rPr lang="en-US" sz="4800" b="1" dirty="0" smtClean="0"/>
              <a:t>eb </a:t>
            </a:r>
            <a:r>
              <a:rPr lang="en-US" sz="4800" b="1" dirty="0" err="1" smtClean="0"/>
              <a:t>sử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dụng</a:t>
            </a:r>
            <a:r>
              <a:rPr lang="en-US" sz="4800" b="1" dirty="0" smtClean="0"/>
              <a:t> PHP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857249"/>
            <a:ext cx="6172200" cy="1581151"/>
          </a:xfrm>
        </p:spPr>
        <p:txBody>
          <a:bodyPr/>
          <a:lstStyle/>
          <a:p>
            <a:pPr algn="r"/>
            <a:r>
              <a:rPr lang="en-US" sz="3200" b="1" dirty="0" err="1" smtClean="0"/>
              <a:t>Học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viện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Công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nghệ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thông</a:t>
            </a:r>
            <a:r>
              <a:rPr lang="en-US" sz="3200" b="1" dirty="0" smtClean="0">
                <a:solidFill>
                  <a:srgbClr val="C00000"/>
                </a:solidFill>
              </a:rPr>
              <a:t> tin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HanU</a:t>
            </a:r>
            <a:endParaRPr lang="en-US" sz="3200" b="1" dirty="0" smtClean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0"/>
            <a:ext cx="3409950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1600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05400"/>
          </a:xfrm>
        </p:spPr>
        <p:txBody>
          <a:bodyPr/>
          <a:lstStyle/>
          <a:p>
            <a:r>
              <a:rPr lang="en-US" dirty="0" err="1" smtClean="0"/>
              <a:t>Tên</a:t>
            </a:r>
            <a:r>
              <a:rPr lang="en-US" dirty="0" smtClean="0"/>
              <a:t> file: </a:t>
            </a:r>
            <a:r>
              <a:rPr lang="en-US" dirty="0" smtClean="0"/>
              <a:t>day8_practice3.html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1 </a:t>
            </a:r>
            <a:r>
              <a:rPr lang="en-US" dirty="0" err="1" smtClean="0"/>
              <a:t>gồm</a:t>
            </a:r>
            <a:r>
              <a:rPr lang="en-US" dirty="0" smtClean="0"/>
              <a:t> 5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trắc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,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4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lvl="1"/>
            <a:r>
              <a:rPr lang="en-US" dirty="0" smtClean="0"/>
              <a:t>Click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Next </a:t>
            </a:r>
            <a:r>
              <a:rPr lang="en-US" dirty="0" err="1" smtClean="0"/>
              <a:t>để</a:t>
            </a:r>
            <a:r>
              <a:rPr lang="en-US" dirty="0" smtClean="0"/>
              <a:t> sang </a:t>
            </a:r>
            <a:r>
              <a:rPr lang="en-US" dirty="0" err="1" smtClean="0"/>
              <a:t>trang</a:t>
            </a:r>
            <a:r>
              <a:rPr lang="en-US" dirty="0" smtClean="0"/>
              <a:t> 2</a:t>
            </a:r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2 </a:t>
            </a:r>
            <a:r>
              <a:rPr lang="en-US" dirty="0" err="1" smtClean="0"/>
              <a:t>gồm</a:t>
            </a:r>
            <a:r>
              <a:rPr lang="en-US" dirty="0" smtClean="0"/>
              <a:t> 5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trắc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pPr lvl="1"/>
            <a:r>
              <a:rPr lang="en-US" dirty="0" smtClean="0"/>
              <a:t>Click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“</a:t>
            </a:r>
            <a:r>
              <a:rPr lang="en-US" dirty="0" err="1" smtClean="0"/>
              <a:t>Nộp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” </a:t>
            </a:r>
            <a:r>
              <a:rPr lang="en-US" dirty="0" err="1" smtClean="0"/>
              <a:t>để</a:t>
            </a:r>
            <a:r>
              <a:rPr lang="en-US" dirty="0" smtClean="0"/>
              <a:t> sang </a:t>
            </a:r>
            <a:r>
              <a:rPr lang="en-US" dirty="0" err="1" smtClean="0"/>
              <a:t>trang</a:t>
            </a:r>
            <a:r>
              <a:rPr lang="en-US" dirty="0" smtClean="0"/>
              <a:t> 3</a:t>
            </a:r>
          </a:p>
          <a:p>
            <a:pPr lvl="1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1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(a </a:t>
            </a:r>
            <a:r>
              <a:rPr lang="en-US" dirty="0" err="1" smtClean="0"/>
              <a:t>hoặc</a:t>
            </a:r>
            <a:r>
              <a:rPr lang="en-US" dirty="0" smtClean="0"/>
              <a:t> b </a:t>
            </a:r>
            <a:r>
              <a:rPr lang="en-US" dirty="0" err="1" smtClean="0"/>
              <a:t>hoặc</a:t>
            </a:r>
            <a:r>
              <a:rPr lang="en-US" dirty="0" smtClean="0"/>
              <a:t> c </a:t>
            </a:r>
            <a:r>
              <a:rPr lang="en-US" dirty="0" err="1" smtClean="0"/>
              <a:t>hoặc</a:t>
            </a:r>
            <a:r>
              <a:rPr lang="en-US" dirty="0" smtClean="0"/>
              <a:t> d)</a:t>
            </a:r>
          </a:p>
          <a:p>
            <a:pPr lvl="1"/>
            <a:r>
              <a:rPr lang="en-US" dirty="0" err="1" smtClean="0"/>
              <a:t>Chấm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Điểm</a:t>
            </a:r>
            <a:r>
              <a:rPr lang="en-US" dirty="0" smtClean="0"/>
              <a:t> &lt;4: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kém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pPr lvl="2"/>
            <a:r>
              <a:rPr lang="en-US" dirty="0" err="1" smtClean="0"/>
              <a:t>Từ</a:t>
            </a:r>
            <a:r>
              <a:rPr lang="en-US" dirty="0" smtClean="0"/>
              <a:t> 4 – 7: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 smtClean="0"/>
          </a:p>
          <a:p>
            <a:pPr lvl="2"/>
            <a:r>
              <a:rPr lang="en-US" dirty="0" err="1" smtClean="0"/>
              <a:t>Từ</a:t>
            </a:r>
            <a:r>
              <a:rPr lang="en-US" dirty="0" smtClean="0"/>
              <a:t> &gt;7: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PHP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9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8: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day 7</a:t>
            </a:r>
          </a:p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r>
              <a:rPr lang="en-US" dirty="0" smtClean="0"/>
              <a:t>Demo 1</a:t>
            </a:r>
          </a:p>
          <a:p>
            <a:r>
              <a:rPr lang="en-US" dirty="0" smtClean="0"/>
              <a:t>3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395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0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,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SESSION</a:t>
            </a:r>
          </a:p>
          <a:p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2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 – Page </a:t>
            </a:r>
            <a:r>
              <a:rPr lang="en-US" dirty="0"/>
              <a:t>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7638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dirty="0" err="1" smtClean="0"/>
              <a:t>Tên</a:t>
            </a:r>
            <a:r>
              <a:rPr lang="en-US" dirty="0" smtClean="0"/>
              <a:t> file: day8_demo1a.html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905000"/>
            <a:ext cx="7620000" cy="48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	&lt;title&gt;Demo </a:t>
            </a:r>
            <a:r>
              <a:rPr lang="en-US" dirty="0" smtClean="0"/>
              <a:t>1 </a:t>
            </a:r>
            <a:r>
              <a:rPr lang="en-US" dirty="0"/>
              <a:t>- Page A&lt;/title&gt;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	&lt;form </a:t>
            </a:r>
            <a:r>
              <a:rPr lang="en-US" dirty="0" smtClean="0"/>
              <a:t>method</a:t>
            </a:r>
            <a:r>
              <a:rPr lang="en-US" dirty="0"/>
              <a:t>="POST"&gt;</a:t>
            </a:r>
          </a:p>
          <a:p>
            <a:r>
              <a:rPr lang="en-US" dirty="0"/>
              <a:t>		Ten ban la:&lt;input type="</a:t>
            </a:r>
            <a:r>
              <a:rPr lang="en-US" dirty="0" smtClean="0"/>
              <a:t>txt</a:t>
            </a:r>
            <a:r>
              <a:rPr lang="en-US" dirty="0"/>
              <a:t>" name="</a:t>
            </a:r>
            <a:r>
              <a:rPr lang="en-US" dirty="0" err="1"/>
              <a:t>tensv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		</a:t>
            </a:r>
            <a:r>
              <a:rPr lang="en-US" dirty="0" err="1"/>
              <a:t>Gioi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:&lt;input type</a:t>
            </a:r>
            <a:r>
              <a:rPr lang="en-US" dirty="0" smtClean="0"/>
              <a:t>=“OPTION BOX" </a:t>
            </a:r>
            <a:r>
              <a:rPr lang="en-US" dirty="0"/>
              <a:t>value="male" name="</a:t>
            </a:r>
            <a:r>
              <a:rPr lang="en-US" dirty="0" err="1"/>
              <a:t>gioiTinh</a:t>
            </a:r>
            <a:r>
              <a:rPr lang="en-US" dirty="0"/>
              <a:t>"&gt;</a:t>
            </a:r>
            <a:r>
              <a:rPr lang="en-US" dirty="0" err="1"/>
              <a:t>Nam&amp;nbsp</a:t>
            </a:r>
            <a:r>
              <a:rPr lang="en-US" dirty="0"/>
              <a:t>;&amp;</a:t>
            </a:r>
            <a:r>
              <a:rPr lang="en-US" dirty="0" err="1"/>
              <a:t>nbsp</a:t>
            </a:r>
            <a:r>
              <a:rPr lang="en-US" dirty="0"/>
              <a:t>;&amp;</a:t>
            </a:r>
            <a:r>
              <a:rPr lang="en-US" dirty="0" err="1"/>
              <a:t>nbsp</a:t>
            </a:r>
            <a:r>
              <a:rPr lang="en-US" dirty="0"/>
              <a:t>;&amp;</a:t>
            </a:r>
            <a:r>
              <a:rPr lang="en-US" dirty="0" err="1"/>
              <a:t>nbsp</a:t>
            </a:r>
            <a:r>
              <a:rPr lang="en-US" dirty="0"/>
              <a:t>;&lt;input type=" OPTION BOX " value="female" name="</a:t>
            </a:r>
            <a:r>
              <a:rPr lang="en-US" dirty="0" err="1"/>
              <a:t>gioiTinh</a:t>
            </a:r>
            <a:r>
              <a:rPr lang="en-US" dirty="0"/>
              <a:t>"&gt;Nu&lt;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 </a:t>
            </a:r>
          </a:p>
          <a:p>
            <a:r>
              <a:rPr lang="en-US" dirty="0"/>
              <a:t>		&lt;input type="submit" value="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vao</a:t>
            </a:r>
            <a:r>
              <a:rPr lang="en-US" dirty="0"/>
              <a:t> CSDL"&gt;</a:t>
            </a:r>
          </a:p>
          <a:p>
            <a:r>
              <a:rPr lang="en-US" dirty="0"/>
              <a:t>	&lt;/form&gt;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98329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 – Page </a:t>
            </a:r>
            <a:r>
              <a:rPr lang="en-US" dirty="0"/>
              <a:t>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1448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 smtClean="0"/>
              <a:t>Tên</a:t>
            </a:r>
            <a:r>
              <a:rPr lang="en-US" dirty="0" smtClean="0"/>
              <a:t> file: day8_demo1b.php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905000"/>
            <a:ext cx="7620000" cy="495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	echo "Ten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vien</a:t>
            </a:r>
            <a:r>
              <a:rPr lang="en-US" dirty="0"/>
              <a:t> la: ".$_POST["</a:t>
            </a:r>
            <a:r>
              <a:rPr lang="en-US" dirty="0" err="1"/>
              <a:t>tensv</a:t>
            </a:r>
            <a:r>
              <a:rPr lang="en-US" dirty="0"/>
              <a:t>"]."&lt;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	echo "</a:t>
            </a:r>
            <a:r>
              <a:rPr lang="en-US" dirty="0" err="1"/>
              <a:t>Gioi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: ".$_POST["</a:t>
            </a:r>
            <a:r>
              <a:rPr lang="en-US" dirty="0" err="1"/>
              <a:t>gioiTinh</a:t>
            </a:r>
            <a:r>
              <a:rPr lang="en-US" dirty="0"/>
              <a:t>"];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// </a:t>
            </a:r>
            <a:r>
              <a:rPr lang="en-US" dirty="0" err="1"/>
              <a:t>Khoi</a:t>
            </a:r>
            <a:r>
              <a:rPr lang="en-US" dirty="0"/>
              <a:t> </a:t>
            </a:r>
            <a:r>
              <a:rPr lang="en-US" dirty="0" err="1"/>
              <a:t>tao</a:t>
            </a:r>
            <a:r>
              <a:rPr lang="en-US" dirty="0"/>
              <a:t> session</a:t>
            </a:r>
          </a:p>
          <a:p>
            <a:r>
              <a:rPr lang="en-US" dirty="0"/>
              <a:t>	</a:t>
            </a:r>
            <a:r>
              <a:rPr lang="en-US" dirty="0" err="1"/>
              <a:t>session_start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$_SESSION["</a:t>
            </a:r>
            <a:r>
              <a:rPr lang="en-US" dirty="0" err="1"/>
              <a:t>tenSinhVien</a:t>
            </a:r>
            <a:r>
              <a:rPr lang="en-US" dirty="0"/>
              <a:t>"] = $_POST["</a:t>
            </a:r>
            <a:r>
              <a:rPr lang="en-US" dirty="0" err="1"/>
              <a:t>tensv</a:t>
            </a:r>
            <a:r>
              <a:rPr lang="en-US" dirty="0"/>
              <a:t>"];</a:t>
            </a:r>
          </a:p>
          <a:p>
            <a:r>
              <a:rPr lang="en-US" dirty="0"/>
              <a:t>	$_SESSION["</a:t>
            </a:r>
            <a:r>
              <a:rPr lang="en-US" dirty="0" err="1"/>
              <a:t>gioiTinhSinhVien</a:t>
            </a:r>
            <a:r>
              <a:rPr lang="en-US" dirty="0"/>
              <a:t>"] = $_POST["</a:t>
            </a:r>
            <a:r>
              <a:rPr lang="en-US" dirty="0" err="1"/>
              <a:t>gioiTinh</a:t>
            </a:r>
            <a:r>
              <a:rPr lang="en-US" dirty="0"/>
              <a:t>"];</a:t>
            </a:r>
          </a:p>
          <a:p>
            <a:r>
              <a:rPr lang="en-US" dirty="0"/>
              <a:t>?&gt;</a:t>
            </a:r>
          </a:p>
          <a:p>
            <a:r>
              <a:rPr lang="en-US" dirty="0"/>
              <a:t>	&lt;</a:t>
            </a:r>
            <a:r>
              <a:rPr lang="en-US" dirty="0" smtClean="0"/>
              <a:t>form&gt;</a:t>
            </a:r>
            <a:endParaRPr lang="en-US" dirty="0"/>
          </a:p>
          <a:p>
            <a:r>
              <a:rPr lang="en-US" dirty="0"/>
              <a:t>		&lt;input type="submit" value="</a:t>
            </a:r>
            <a:r>
              <a:rPr lang="en-US" dirty="0" err="1"/>
              <a:t>Gui</a:t>
            </a:r>
            <a:r>
              <a:rPr lang="en-US" dirty="0"/>
              <a:t> </a:t>
            </a:r>
            <a:r>
              <a:rPr lang="en-US" dirty="0" err="1"/>
              <a:t>tiep</a:t>
            </a:r>
            <a:r>
              <a:rPr lang="en-US" dirty="0"/>
              <a:t> du lieu sang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3"&gt;</a:t>
            </a:r>
          </a:p>
          <a:p>
            <a:r>
              <a:rPr lang="en-US" dirty="0"/>
              <a:t>	&lt;/form&gt;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36478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 – Page C -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1448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 smtClean="0"/>
              <a:t>Tên</a:t>
            </a:r>
            <a:r>
              <a:rPr lang="en-US" dirty="0" smtClean="0"/>
              <a:t> file: day8_demo1c.php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905000"/>
            <a:ext cx="7620000" cy="48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&lt;?</a:t>
            </a:r>
            <a:r>
              <a:rPr lang="fr-FR" dirty="0" err="1"/>
              <a:t>php</a:t>
            </a:r>
            <a:endParaRPr lang="fr-FR" dirty="0"/>
          </a:p>
          <a:p>
            <a:r>
              <a:rPr lang="fr-FR" dirty="0" smtClean="0"/>
              <a:t>	// </a:t>
            </a:r>
            <a:r>
              <a:rPr lang="fr-FR" dirty="0" err="1" smtClean="0"/>
              <a:t>Khởi</a:t>
            </a:r>
            <a:r>
              <a:rPr lang="fr-FR" dirty="0" smtClean="0"/>
              <a:t> tao </a:t>
            </a:r>
            <a:r>
              <a:rPr lang="fr-FR" dirty="0" err="1" smtClean="0"/>
              <a:t>để</a:t>
            </a:r>
            <a:r>
              <a:rPr lang="fr-FR" dirty="0" smtClean="0"/>
              <a:t> </a:t>
            </a:r>
            <a:r>
              <a:rPr lang="fr-FR" dirty="0" err="1" smtClean="0"/>
              <a:t>dùng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err="1"/>
              <a:t>session_start</a:t>
            </a:r>
            <a:r>
              <a:rPr lang="fr-FR" dirty="0"/>
              <a:t>();</a:t>
            </a:r>
          </a:p>
          <a:p>
            <a:r>
              <a:rPr lang="fr-FR" dirty="0"/>
              <a:t>	</a:t>
            </a:r>
            <a:r>
              <a:rPr lang="fr-FR" dirty="0" err="1"/>
              <a:t>echo</a:t>
            </a:r>
            <a:r>
              <a:rPr lang="fr-FR" dirty="0"/>
              <a:t> "</a:t>
            </a:r>
            <a:r>
              <a:rPr lang="fr-FR" dirty="0" err="1"/>
              <a:t>Ten</a:t>
            </a:r>
            <a:r>
              <a:rPr lang="fr-FR" dirty="0"/>
              <a:t> </a:t>
            </a:r>
            <a:r>
              <a:rPr lang="fr-FR" dirty="0" err="1"/>
              <a:t>sinh</a:t>
            </a:r>
            <a:r>
              <a:rPr lang="fr-FR" dirty="0"/>
              <a:t> </a:t>
            </a:r>
            <a:r>
              <a:rPr lang="fr-FR" dirty="0" err="1"/>
              <a:t>vien</a:t>
            </a:r>
            <a:r>
              <a:rPr lang="fr-FR" dirty="0"/>
              <a:t> </a:t>
            </a:r>
            <a:r>
              <a:rPr lang="fr-FR" dirty="0" err="1"/>
              <a:t>luu</a:t>
            </a:r>
            <a:r>
              <a:rPr lang="fr-FR" dirty="0"/>
              <a:t> </a:t>
            </a:r>
            <a:r>
              <a:rPr lang="fr-FR" dirty="0" err="1"/>
              <a:t>tren</a:t>
            </a:r>
            <a:r>
              <a:rPr lang="fr-FR" dirty="0"/>
              <a:t> Session la: ".$_SESSION["</a:t>
            </a:r>
            <a:r>
              <a:rPr lang="fr-FR" dirty="0" err="1"/>
              <a:t>tenSinhVien</a:t>
            </a:r>
            <a:r>
              <a:rPr lang="fr-FR" dirty="0"/>
              <a:t>"]."&lt;</a:t>
            </a:r>
            <a:r>
              <a:rPr lang="fr-FR" dirty="0" err="1"/>
              <a:t>br</a:t>
            </a:r>
            <a:r>
              <a:rPr lang="fr-FR" dirty="0"/>
              <a:t>&gt;";</a:t>
            </a:r>
          </a:p>
          <a:p>
            <a:r>
              <a:rPr lang="fr-FR" dirty="0"/>
              <a:t>	</a:t>
            </a:r>
            <a:r>
              <a:rPr lang="fr-FR" dirty="0" err="1"/>
              <a:t>echo</a:t>
            </a:r>
            <a:r>
              <a:rPr lang="fr-FR" dirty="0"/>
              <a:t> "</a:t>
            </a:r>
            <a:r>
              <a:rPr lang="fr-FR" dirty="0" err="1"/>
              <a:t>Gioi</a:t>
            </a:r>
            <a:r>
              <a:rPr lang="fr-FR" dirty="0"/>
              <a:t> </a:t>
            </a:r>
            <a:r>
              <a:rPr lang="fr-FR" dirty="0" err="1"/>
              <a:t>tinh</a:t>
            </a:r>
            <a:r>
              <a:rPr lang="fr-FR" dirty="0"/>
              <a:t> </a:t>
            </a:r>
            <a:r>
              <a:rPr lang="fr-FR" dirty="0" err="1"/>
              <a:t>luu</a:t>
            </a:r>
            <a:r>
              <a:rPr lang="fr-FR" dirty="0"/>
              <a:t> </a:t>
            </a:r>
            <a:r>
              <a:rPr lang="fr-FR" dirty="0" err="1"/>
              <a:t>tren</a:t>
            </a:r>
            <a:r>
              <a:rPr lang="fr-FR" dirty="0"/>
              <a:t> Session: ".$_SESSION["</a:t>
            </a:r>
            <a:r>
              <a:rPr lang="fr-FR" dirty="0" err="1"/>
              <a:t>gioiTinhSinhVien</a:t>
            </a:r>
            <a:r>
              <a:rPr lang="fr-FR" dirty="0" smtClean="0"/>
              <a:t>"];</a:t>
            </a:r>
          </a:p>
          <a:p>
            <a:endParaRPr lang="fr-FR" dirty="0"/>
          </a:p>
          <a:p>
            <a:r>
              <a:rPr lang="fr-FR" dirty="0" smtClean="0"/>
              <a:t>	// </a:t>
            </a:r>
            <a:r>
              <a:rPr lang="fr-FR" dirty="0" err="1" smtClean="0"/>
              <a:t>Giải</a:t>
            </a:r>
            <a:r>
              <a:rPr lang="fr-FR" dirty="0" smtClean="0"/>
              <a:t> </a:t>
            </a:r>
            <a:r>
              <a:rPr lang="fr-FR" dirty="0" err="1" smtClean="0"/>
              <a:t>phóng</a:t>
            </a:r>
            <a:r>
              <a:rPr lang="fr-FR" dirty="0" smtClean="0"/>
              <a:t> </a:t>
            </a:r>
            <a:r>
              <a:rPr lang="fr-FR" dirty="0" err="1" smtClean="0"/>
              <a:t>bộ</a:t>
            </a:r>
            <a:r>
              <a:rPr lang="fr-FR" dirty="0" smtClean="0"/>
              <a:t> </a:t>
            </a:r>
            <a:r>
              <a:rPr lang="fr-FR" dirty="0" err="1" smtClean="0"/>
              <a:t>nhớ</a:t>
            </a:r>
            <a:r>
              <a:rPr lang="fr-FR" dirty="0" smtClean="0"/>
              <a:t> </a:t>
            </a:r>
            <a:r>
              <a:rPr lang="fr-FR" dirty="0" err="1" smtClean="0"/>
              <a:t>bằng</a:t>
            </a:r>
            <a:r>
              <a:rPr lang="fr-FR" dirty="0" smtClean="0"/>
              <a:t> </a:t>
            </a:r>
            <a:r>
              <a:rPr lang="fr-FR" dirty="0" err="1" smtClean="0"/>
              <a:t>cách</a:t>
            </a:r>
            <a:r>
              <a:rPr lang="fr-FR" dirty="0" smtClean="0"/>
              <a:t> </a:t>
            </a:r>
            <a:r>
              <a:rPr lang="fr-FR" dirty="0" err="1" smtClean="0"/>
              <a:t>xóa</a:t>
            </a:r>
            <a:r>
              <a:rPr lang="fr-FR" dirty="0" smtClean="0"/>
              <a:t> </a:t>
            </a:r>
            <a:r>
              <a:rPr lang="fr-FR" dirty="0" err="1" smtClean="0"/>
              <a:t>hết</a:t>
            </a:r>
            <a:r>
              <a:rPr lang="fr-FR" dirty="0" smtClean="0"/>
              <a:t> </a:t>
            </a:r>
            <a:r>
              <a:rPr lang="fr-FR" dirty="0" err="1" smtClean="0"/>
              <a:t>các</a:t>
            </a:r>
            <a:r>
              <a:rPr lang="fr-FR" dirty="0" smtClean="0"/>
              <a:t> </a:t>
            </a:r>
            <a:r>
              <a:rPr lang="fr-FR" dirty="0" err="1" smtClean="0"/>
              <a:t>biến</a:t>
            </a:r>
            <a:endParaRPr lang="fr-FR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session_unset</a:t>
            </a:r>
            <a:r>
              <a:rPr lang="en-US" dirty="0"/>
              <a:t>(); 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en-US" dirty="0" err="1" smtClean="0"/>
              <a:t>Dừng</a:t>
            </a:r>
            <a:r>
              <a:rPr lang="en-US" dirty="0" smtClean="0"/>
              <a:t> Session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err="1" smtClean="0"/>
              <a:t>session_destroy</a:t>
            </a:r>
            <a:r>
              <a:rPr lang="en-US" dirty="0"/>
              <a:t>(); </a:t>
            </a:r>
            <a:endParaRPr lang="fr-FR" dirty="0"/>
          </a:p>
          <a:p>
            <a:r>
              <a:rPr lang="fr-FR" dirty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959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05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Tên</a:t>
            </a:r>
            <a:r>
              <a:rPr lang="en-US" dirty="0" smtClean="0"/>
              <a:t> file: day8_practice1.html</a:t>
            </a:r>
          </a:p>
          <a:p>
            <a:endParaRPr lang="en-US" dirty="0" smtClean="0"/>
          </a:p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endParaRPr lang="en-US" dirty="0" smtClean="0"/>
          </a:p>
          <a:p>
            <a:pPr lvl="1"/>
            <a:r>
              <a:rPr lang="en-US" dirty="0" smtClean="0"/>
              <a:t>Submit sang </a:t>
            </a:r>
            <a:r>
              <a:rPr lang="en-US" dirty="0" err="1" smtClean="0"/>
              <a:t>trang</a:t>
            </a:r>
            <a:r>
              <a:rPr lang="en-US" dirty="0" smtClean="0"/>
              <a:t> day8_practice1.php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session</a:t>
            </a:r>
          </a:p>
          <a:p>
            <a:pPr lvl="1"/>
            <a:r>
              <a:rPr lang="en-US" dirty="0" err="1" smtClean="0"/>
              <a:t>Chuyển</a:t>
            </a:r>
            <a:r>
              <a:rPr lang="en-US" dirty="0" smtClean="0"/>
              <a:t> sang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session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2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smtClean="0"/>
              <a:t> dung (day8_practice1_home.php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347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054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Tên</a:t>
            </a:r>
            <a:r>
              <a:rPr lang="en-US" dirty="0" smtClean="0"/>
              <a:t> file: </a:t>
            </a:r>
            <a:r>
              <a:rPr lang="en-US" dirty="0" smtClean="0"/>
              <a:t>day8_practice2.html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1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login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: 2 ô textbox </a:t>
            </a:r>
            <a:r>
              <a:rPr lang="en-US" dirty="0" err="1" smtClean="0"/>
              <a:t>chứa</a:t>
            </a:r>
            <a:r>
              <a:rPr lang="en-US" dirty="0" smtClean="0"/>
              <a:t> username </a:t>
            </a:r>
            <a:r>
              <a:rPr lang="en-US" dirty="0" err="1" smtClean="0"/>
              <a:t>và</a:t>
            </a:r>
            <a:r>
              <a:rPr lang="en-US" dirty="0" smtClean="0"/>
              <a:t> password (ô password </a:t>
            </a:r>
            <a:r>
              <a:rPr lang="en-US" dirty="0" err="1" smtClean="0"/>
              <a:t>đổi</a:t>
            </a:r>
            <a:r>
              <a:rPr lang="en-US" dirty="0" smtClean="0"/>
              <a:t> sang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*)</a:t>
            </a:r>
          </a:p>
          <a:p>
            <a:pPr lvl="1"/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smtClean="0"/>
              <a:t>Login, 1 </a:t>
            </a:r>
            <a:r>
              <a:rPr lang="en-US" dirty="0" smtClean="0"/>
              <a:t>Checkbox “Remember me”</a:t>
            </a:r>
          </a:p>
          <a:p>
            <a:pPr lvl="1"/>
            <a:r>
              <a:rPr lang="en-US" dirty="0" err="1"/>
              <a:t>Khi</a:t>
            </a:r>
            <a:r>
              <a:rPr lang="en-US" dirty="0"/>
              <a:t> click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Login </a:t>
            </a:r>
            <a:r>
              <a:rPr lang="en-US" dirty="0" err="1"/>
              <a:t>thì</a:t>
            </a:r>
            <a:r>
              <a:rPr lang="en-US" dirty="0"/>
              <a:t> sang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smtClean="0"/>
              <a:t>“day8_practice2_login.php”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session</a:t>
            </a:r>
          </a:p>
          <a:p>
            <a:pPr lvl="1"/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qua 1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 </a:t>
            </a:r>
            <a:r>
              <a:rPr lang="en-US" dirty="0" smtClean="0"/>
              <a:t>day8_practice2_homepage.php</a:t>
            </a:r>
            <a:endParaRPr lang="en-US" dirty="0" smtClean="0"/>
          </a:p>
          <a:p>
            <a:pPr lvl="1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Xin </a:t>
            </a:r>
            <a:r>
              <a:rPr lang="en-US" dirty="0" err="1" smtClean="0"/>
              <a:t>chào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ABC,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.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CHÍNH XÁC / SAI.</a:t>
            </a:r>
          </a:p>
          <a:p>
            <a:pPr lvl="2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ABC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form </a:t>
            </a:r>
            <a:r>
              <a:rPr lang="en-US" dirty="0" err="1" smtClean="0"/>
              <a:t>trước</a:t>
            </a:r>
            <a:endParaRPr lang="en-US" dirty="0" smtClean="0"/>
          </a:p>
          <a:p>
            <a:pPr lvl="2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CHÍNH XÁC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= “qwerty”, SAI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510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1846</TotalTime>
  <Words>397</Words>
  <Application>Microsoft Office PowerPoint</Application>
  <PresentationFormat>On-screen Show (4:3)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</vt:lpstr>
      <vt:lpstr>Adjacency</vt:lpstr>
      <vt:lpstr>Khóa đào tạo Lập trình Web sử dụng PHP</vt:lpstr>
      <vt:lpstr>Day 8: SESSION</vt:lpstr>
      <vt:lpstr>Cơ chế hoạt động của SESSION</vt:lpstr>
      <vt:lpstr>Demo 1</vt:lpstr>
      <vt:lpstr>Demo 1 – Page A</vt:lpstr>
      <vt:lpstr>Demo 1 – Page B</vt:lpstr>
      <vt:lpstr>Demo 1 – Page C - POST</vt:lpstr>
      <vt:lpstr>Practice 1</vt:lpstr>
      <vt:lpstr>Practice 2</vt:lpstr>
      <vt:lpstr>Practice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Windows User</cp:lastModifiedBy>
  <cp:revision>156</cp:revision>
  <dcterms:created xsi:type="dcterms:W3CDTF">2014-12-22T07:12:12Z</dcterms:created>
  <dcterms:modified xsi:type="dcterms:W3CDTF">2015-01-14T07:50:57Z</dcterms:modified>
</cp:coreProperties>
</file>