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8"/>
  </p:notesMasterIdLst>
  <p:handoutMasterIdLst>
    <p:handoutMasterId r:id="rId29"/>
  </p:handoutMasterIdLst>
  <p:sldIdLst>
    <p:sldId id="257" r:id="rId5"/>
    <p:sldId id="265" r:id="rId6"/>
    <p:sldId id="261" r:id="rId7"/>
    <p:sldId id="266" r:id="rId8"/>
    <p:sldId id="270" r:id="rId9"/>
    <p:sldId id="271" r:id="rId10"/>
    <p:sldId id="272" r:id="rId11"/>
    <p:sldId id="273" r:id="rId12"/>
    <p:sldId id="274" r:id="rId13"/>
    <p:sldId id="286" r:id="rId14"/>
    <p:sldId id="275" r:id="rId15"/>
    <p:sldId id="287" r:id="rId16"/>
    <p:sldId id="288" r:id="rId17"/>
    <p:sldId id="289" r:id="rId18"/>
    <p:sldId id="290" r:id="rId19"/>
    <p:sldId id="291" r:id="rId20"/>
    <p:sldId id="280" r:id="rId21"/>
    <p:sldId id="281" r:id="rId22"/>
    <p:sldId id="292" r:id="rId23"/>
    <p:sldId id="293" r:id="rId24"/>
    <p:sldId id="284" r:id="rId25"/>
    <p:sldId id="283" r:id="rId26"/>
    <p:sldId id="26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F9B6CC-7CA3-4A85-998E-039DF2506678}" v="164" dt="2024-12-26T14:51:36.152"/>
    <p1510:client id="{1FAB6D95-C6C2-9B40-AF57-AC225B5C2068}" v="9" dt="2024-12-26T03:08:32.001"/>
    <p1510:client id="{7F0A69CB-0F8F-4890-810C-BF0F3CEFC34B}" v="117" dt="2024-12-26T14:49:02.788"/>
    <p1510:client id="{E1DE2D01-05C2-3597-A4CB-B6FE05397F28}" v="58" dt="2024-12-26T14:41:09.8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p:cViewPr varScale="1">
        <p:scale>
          <a:sx n="111" d="100"/>
          <a:sy n="111" d="100"/>
        </p:scale>
        <p:origin x="18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12/26/2024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12/26/2024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12/26/2024</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83" r:id="rId5"/>
    <p:sldLayoutId id="2147483679" r:id="rId6"/>
    <p:sldLayoutId id="2147483680" r:id="rId7"/>
    <p:sldLayoutId id="2147483681" r:id="rId8"/>
    <p:sldLayoutId id="2147483682" r:id="rId9"/>
    <p:sldLayoutId id="214748367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266364" y="18120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err="1"/>
              <a:t>Nhóm</a:t>
            </a:r>
            <a:r>
              <a:rPr lang="en-US" dirty="0"/>
              <a:t> 7</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266364" y="31104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a:t>Chủ đề 5: Quản lý album ảnh</a:t>
            </a:r>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EF912-D898-58F0-3432-F71F707EB09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E86785-06B7-D1CC-9E3C-6C58A3226C03}"/>
              </a:ext>
            </a:extLst>
          </p:cNvPr>
          <p:cNvSpPr>
            <a:spLocks noGrp="1"/>
          </p:cNvSpPr>
          <p:nvPr>
            <p:ph type="sldNum" sz="quarter" idx="12"/>
          </p:nvPr>
        </p:nvSpPr>
        <p:spPr/>
        <p:txBody>
          <a:bodyPr/>
          <a:lstStyle/>
          <a:p>
            <a:fld id="{9EA0BE3B-158A-4EDF-80DC-E394A0D1600F}" type="slidenum">
              <a:rPr lang="en-US" smtClean="0">
                <a:latin typeface="+mn-lt"/>
              </a:rPr>
              <a:pPr/>
              <a:t>10</a:t>
            </a:fld>
            <a:endParaRPr lang="en-US" dirty="0">
              <a:latin typeface="+mn-lt"/>
            </a:endParaRPr>
          </a:p>
        </p:txBody>
      </p:sp>
      <p:sp>
        <p:nvSpPr>
          <p:cNvPr id="7" name="Title 6">
            <a:extLst>
              <a:ext uri="{FF2B5EF4-FFF2-40B4-BE49-F238E27FC236}">
                <a16:creationId xmlns:a16="http://schemas.microsoft.com/office/drawing/2014/main" id="{D2BFA45F-132A-9E28-7AE4-A1346E0B8EF0}"/>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sp>
        <p:nvSpPr>
          <p:cNvPr id="8" name="Text Placeholder 7">
            <a:extLst>
              <a:ext uri="{FF2B5EF4-FFF2-40B4-BE49-F238E27FC236}">
                <a16:creationId xmlns:a16="http://schemas.microsoft.com/office/drawing/2014/main" id="{93B36F4C-E323-73BF-ACB3-5369BF93EC76}"/>
              </a:ext>
            </a:extLst>
          </p:cNvPr>
          <p:cNvSpPr>
            <a:spLocks noGrp="1"/>
          </p:cNvSpPr>
          <p:nvPr>
            <p:ph type="body" sz="quarter" idx="13"/>
          </p:nvPr>
        </p:nvSpPr>
        <p:spPr/>
        <p:txBody>
          <a:bodyPr/>
          <a:lstStyle/>
          <a:p>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loại</a:t>
            </a:r>
            <a:r>
              <a:rPr lang="en-US" sz="1400" dirty="0">
                <a:latin typeface="+mn-lt"/>
              </a:rPr>
              <a:t> </a:t>
            </a:r>
            <a:r>
              <a:rPr lang="en-US" sz="1400" dirty="0" err="1">
                <a:latin typeface="+mn-lt"/>
              </a:rPr>
              <a:t>bỏ</a:t>
            </a:r>
            <a:r>
              <a:rPr lang="en-US" sz="1400" dirty="0">
                <a:latin typeface="+mn-lt"/>
              </a:rPr>
              <a:t> </a:t>
            </a:r>
            <a:r>
              <a:rPr lang="en-US" sz="1400" dirty="0" err="1">
                <a:latin typeface="+mn-lt"/>
              </a:rPr>
              <a:t>ảnh</a:t>
            </a:r>
            <a:r>
              <a:rPr lang="en-US" sz="1400" dirty="0">
                <a:latin typeface="+mn-lt"/>
              </a:rPr>
              <a:t> </a:t>
            </a:r>
            <a:r>
              <a:rPr lang="en-US" sz="1400" dirty="0" err="1">
                <a:latin typeface="+mn-lt"/>
              </a:rPr>
              <a:t>trùng</a:t>
            </a:r>
            <a:r>
              <a:rPr lang="en-US" sz="1400" dirty="0">
                <a:latin typeface="+mn-lt"/>
              </a:rPr>
              <a:t> </a:t>
            </a:r>
            <a:r>
              <a:rPr lang="en-US" sz="1400" dirty="0" err="1">
                <a:latin typeface="+mn-lt"/>
              </a:rPr>
              <a:t>lặp</a:t>
            </a:r>
            <a:r>
              <a:rPr lang="en-US" sz="1400" dirty="0">
                <a:latin typeface="+mn-lt"/>
              </a:rPr>
              <a:t>:</a:t>
            </a:r>
          </a:p>
        </p:txBody>
      </p:sp>
      <p:pic>
        <p:nvPicPr>
          <p:cNvPr id="4" name="Hình ảnh 3">
            <a:extLst>
              <a:ext uri="{FF2B5EF4-FFF2-40B4-BE49-F238E27FC236}">
                <a16:creationId xmlns:a16="http://schemas.microsoft.com/office/drawing/2014/main" id="{116488EB-1AD4-7245-1DB9-C8A5B7D5A368}"/>
              </a:ext>
            </a:extLst>
          </p:cNvPr>
          <p:cNvPicPr>
            <a:picLocks noChangeAspect="1"/>
          </p:cNvPicPr>
          <p:nvPr/>
        </p:nvPicPr>
        <p:blipFill>
          <a:blip r:embed="rId2"/>
          <a:stretch>
            <a:fillRect/>
          </a:stretch>
        </p:blipFill>
        <p:spPr>
          <a:xfrm>
            <a:off x="478878" y="1400436"/>
            <a:ext cx="6115904" cy="2676899"/>
          </a:xfrm>
          <a:prstGeom prst="rect">
            <a:avLst/>
          </a:prstGeom>
        </p:spPr>
      </p:pic>
    </p:spTree>
    <p:extLst>
      <p:ext uri="{BB962C8B-B14F-4D97-AF65-F5344CB8AC3E}">
        <p14:creationId xmlns:p14="http://schemas.microsoft.com/office/powerpoint/2010/main" val="44839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latin typeface="+mn-lt"/>
              </a:rPr>
              <a:pPr/>
              <a:t>11</a:t>
            </a:fld>
            <a:endParaRPr lang="en-US" dirty="0">
              <a:latin typeface="+mn-lt"/>
            </a:endParaRPr>
          </a:p>
        </p:txBody>
      </p:sp>
      <p:sp>
        <p:nvSpPr>
          <p:cNvPr id="7" name="Title 6">
            <a:extLst>
              <a:ext uri="{FF2B5EF4-FFF2-40B4-BE49-F238E27FC236}">
                <a16:creationId xmlns:a16="http://schemas.microsoft.com/office/drawing/2014/main" id="{911955AB-9B45-45CA-84A9-7C40C113DFF8}"/>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sp>
        <p:nvSpPr>
          <p:cNvPr id="8" name="Text Placeholder 7">
            <a:extLst>
              <a:ext uri="{FF2B5EF4-FFF2-40B4-BE49-F238E27FC236}">
                <a16:creationId xmlns:a16="http://schemas.microsoft.com/office/drawing/2014/main" id="{DEBDC115-A449-48B8-A960-9A8344ED76FD}"/>
              </a:ext>
            </a:extLst>
          </p:cNvPr>
          <p:cNvSpPr>
            <a:spLocks noGrp="1"/>
          </p:cNvSpPr>
          <p:nvPr>
            <p:ph type="body" sz="quarter" idx="13"/>
          </p:nvPr>
        </p:nvSpPr>
        <p:spPr/>
        <p:txBody>
          <a:bodyPr/>
          <a:lstStyle/>
          <a:p>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nhập</a:t>
            </a:r>
            <a:r>
              <a:rPr lang="en-US" sz="1400" dirty="0">
                <a:latin typeface="+mn-lt"/>
              </a:rPr>
              <a:t> </a:t>
            </a:r>
            <a:r>
              <a:rPr lang="en-US" sz="1400" dirty="0" err="1">
                <a:latin typeface="+mn-lt"/>
              </a:rPr>
              <a:t>dữ</a:t>
            </a:r>
            <a:r>
              <a:rPr lang="en-US" sz="1400" dirty="0">
                <a:latin typeface="+mn-lt"/>
              </a:rPr>
              <a:t> </a:t>
            </a:r>
            <a:r>
              <a:rPr lang="en-US" sz="1400" dirty="0" err="1">
                <a:latin typeface="+mn-lt"/>
              </a:rPr>
              <a:t>liệu</a:t>
            </a:r>
            <a:r>
              <a:rPr lang="en-US" sz="1400" dirty="0">
                <a:latin typeface="+mn-lt"/>
              </a:rPr>
              <a:t> </a:t>
            </a:r>
            <a:r>
              <a:rPr lang="en-US" sz="1400" dirty="0" err="1">
                <a:latin typeface="+mn-lt"/>
              </a:rPr>
              <a:t>từ</a:t>
            </a:r>
            <a:r>
              <a:rPr lang="en-US" sz="1400" dirty="0">
                <a:latin typeface="+mn-lt"/>
              </a:rPr>
              <a:t> </a:t>
            </a:r>
            <a:r>
              <a:rPr lang="en-US" sz="1400" dirty="0" err="1">
                <a:latin typeface="+mn-lt"/>
              </a:rPr>
              <a:t>tệp</a:t>
            </a:r>
            <a:r>
              <a:rPr lang="en-US" sz="1400" dirty="0">
                <a:latin typeface="+mn-lt"/>
              </a:rPr>
              <a:t>:</a:t>
            </a:r>
          </a:p>
        </p:txBody>
      </p:sp>
      <p:pic>
        <p:nvPicPr>
          <p:cNvPr id="11" name="Picture 10" descr="A screenshot of a computer program&#10;&#10;Description automatically generated">
            <a:extLst>
              <a:ext uri="{FF2B5EF4-FFF2-40B4-BE49-F238E27FC236}">
                <a16:creationId xmlns:a16="http://schemas.microsoft.com/office/drawing/2014/main" id="{3B243509-8A4E-51EB-E852-919959472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656" y="1164920"/>
            <a:ext cx="5842127" cy="5225832"/>
          </a:xfrm>
          <a:prstGeom prst="rect">
            <a:avLst/>
          </a:prstGeom>
        </p:spPr>
      </p:pic>
    </p:spTree>
    <p:extLst>
      <p:ext uri="{BB962C8B-B14F-4D97-AF65-F5344CB8AC3E}">
        <p14:creationId xmlns:p14="http://schemas.microsoft.com/office/powerpoint/2010/main" val="113560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11106-F240-A9D1-A17A-27A5C9F7D36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8696DF-F7FA-BBF6-3C84-8CF7393291DB}"/>
              </a:ext>
            </a:extLst>
          </p:cNvPr>
          <p:cNvSpPr>
            <a:spLocks noGrp="1"/>
          </p:cNvSpPr>
          <p:nvPr>
            <p:ph type="sldNum" sz="quarter" idx="12"/>
          </p:nvPr>
        </p:nvSpPr>
        <p:spPr/>
        <p:txBody>
          <a:bodyPr/>
          <a:lstStyle/>
          <a:p>
            <a:fld id="{9EA0BE3B-158A-4EDF-80DC-E394A0D1600F}" type="slidenum">
              <a:rPr lang="en-US" smtClean="0">
                <a:latin typeface="+mn-lt"/>
              </a:rPr>
              <a:pPr/>
              <a:t>12</a:t>
            </a:fld>
            <a:endParaRPr lang="en-US" dirty="0">
              <a:latin typeface="+mn-lt"/>
            </a:endParaRPr>
          </a:p>
        </p:txBody>
      </p:sp>
      <p:sp>
        <p:nvSpPr>
          <p:cNvPr id="7" name="Title 6">
            <a:extLst>
              <a:ext uri="{FF2B5EF4-FFF2-40B4-BE49-F238E27FC236}">
                <a16:creationId xmlns:a16="http://schemas.microsoft.com/office/drawing/2014/main" id="{A4B96AE5-1B9D-36F3-3AE2-9822C637B115}"/>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sp>
        <p:nvSpPr>
          <p:cNvPr id="8" name="Text Placeholder 7">
            <a:extLst>
              <a:ext uri="{FF2B5EF4-FFF2-40B4-BE49-F238E27FC236}">
                <a16:creationId xmlns:a16="http://schemas.microsoft.com/office/drawing/2014/main" id="{E564309C-C83B-88F8-51FF-72784E9CA256}"/>
              </a:ext>
            </a:extLst>
          </p:cNvPr>
          <p:cNvSpPr>
            <a:spLocks noGrp="1"/>
          </p:cNvSpPr>
          <p:nvPr>
            <p:ph type="body" sz="quarter" idx="13"/>
          </p:nvPr>
        </p:nvSpPr>
        <p:spPr/>
        <p:txBody>
          <a:bodyPr/>
          <a:lstStyle/>
          <a:p>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hiển</a:t>
            </a:r>
            <a:r>
              <a:rPr lang="en-US" sz="1400" dirty="0">
                <a:latin typeface="+mn-lt"/>
              </a:rPr>
              <a:t> </a:t>
            </a:r>
            <a:r>
              <a:rPr lang="en-US" sz="1400" dirty="0" err="1">
                <a:latin typeface="+mn-lt"/>
              </a:rPr>
              <a:t>thị</a:t>
            </a:r>
            <a:r>
              <a:rPr lang="en-US" sz="1400" dirty="0">
                <a:latin typeface="+mn-lt"/>
              </a:rPr>
              <a:t> </a:t>
            </a:r>
            <a:r>
              <a:rPr lang="en-US" sz="1400" dirty="0" err="1">
                <a:latin typeface="+mn-lt"/>
              </a:rPr>
              <a:t>danh</a:t>
            </a:r>
            <a:r>
              <a:rPr lang="en-US" sz="1400" dirty="0">
                <a:latin typeface="+mn-lt"/>
              </a:rPr>
              <a:t> </a:t>
            </a:r>
            <a:r>
              <a:rPr lang="en-US" sz="1400" dirty="0" err="1">
                <a:latin typeface="+mn-lt"/>
              </a:rPr>
              <a:t>sách</a:t>
            </a:r>
            <a:r>
              <a:rPr lang="en-US" sz="1400" dirty="0">
                <a:latin typeface="+mn-lt"/>
              </a:rPr>
              <a:t> </a:t>
            </a:r>
            <a:r>
              <a:rPr lang="en-US" sz="1400" dirty="0" err="1">
                <a:latin typeface="+mn-lt"/>
              </a:rPr>
              <a:t>ảnh</a:t>
            </a:r>
            <a:r>
              <a:rPr lang="en-US" sz="1400" dirty="0">
                <a:latin typeface="+mn-lt"/>
              </a:rPr>
              <a:t>:</a:t>
            </a:r>
          </a:p>
        </p:txBody>
      </p:sp>
      <p:pic>
        <p:nvPicPr>
          <p:cNvPr id="4" name="Hình ảnh 3">
            <a:extLst>
              <a:ext uri="{FF2B5EF4-FFF2-40B4-BE49-F238E27FC236}">
                <a16:creationId xmlns:a16="http://schemas.microsoft.com/office/drawing/2014/main" id="{502A5DA2-D19E-E93C-9C1A-82007F29A485}"/>
              </a:ext>
            </a:extLst>
          </p:cNvPr>
          <p:cNvPicPr>
            <a:picLocks noChangeAspect="1"/>
          </p:cNvPicPr>
          <p:nvPr/>
        </p:nvPicPr>
        <p:blipFill>
          <a:blip r:embed="rId2"/>
          <a:stretch>
            <a:fillRect/>
          </a:stretch>
        </p:blipFill>
        <p:spPr>
          <a:xfrm>
            <a:off x="457390" y="1424889"/>
            <a:ext cx="6296904" cy="2524477"/>
          </a:xfrm>
          <a:prstGeom prst="rect">
            <a:avLst/>
          </a:prstGeom>
        </p:spPr>
      </p:pic>
    </p:spTree>
    <p:extLst>
      <p:ext uri="{BB962C8B-B14F-4D97-AF65-F5344CB8AC3E}">
        <p14:creationId xmlns:p14="http://schemas.microsoft.com/office/powerpoint/2010/main" val="1317189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42D5F-069A-A0EC-F6F8-C2E040A87FB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5EE406-7347-0EC5-7FFF-B493504EF9E0}"/>
              </a:ext>
            </a:extLst>
          </p:cNvPr>
          <p:cNvSpPr>
            <a:spLocks noGrp="1"/>
          </p:cNvSpPr>
          <p:nvPr>
            <p:ph type="sldNum" sz="quarter" idx="12"/>
          </p:nvPr>
        </p:nvSpPr>
        <p:spPr/>
        <p:txBody>
          <a:bodyPr/>
          <a:lstStyle/>
          <a:p>
            <a:fld id="{9EA0BE3B-158A-4EDF-80DC-E394A0D1600F}" type="slidenum">
              <a:rPr lang="en-US" smtClean="0">
                <a:latin typeface="+mn-lt"/>
              </a:rPr>
              <a:pPr/>
              <a:t>13</a:t>
            </a:fld>
            <a:endParaRPr lang="en-US" dirty="0">
              <a:latin typeface="+mn-lt"/>
            </a:endParaRPr>
          </a:p>
        </p:txBody>
      </p:sp>
      <p:sp>
        <p:nvSpPr>
          <p:cNvPr id="7" name="Title 6">
            <a:extLst>
              <a:ext uri="{FF2B5EF4-FFF2-40B4-BE49-F238E27FC236}">
                <a16:creationId xmlns:a16="http://schemas.microsoft.com/office/drawing/2014/main" id="{0341AC9D-4F4C-5CDF-6403-28EED0C8A287}"/>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sp>
        <p:nvSpPr>
          <p:cNvPr id="8" name="Text Placeholder 7">
            <a:extLst>
              <a:ext uri="{FF2B5EF4-FFF2-40B4-BE49-F238E27FC236}">
                <a16:creationId xmlns:a16="http://schemas.microsoft.com/office/drawing/2014/main" id="{A62AB916-B78A-33BA-179C-409DDC49DEE3}"/>
              </a:ext>
            </a:extLst>
          </p:cNvPr>
          <p:cNvSpPr>
            <a:spLocks noGrp="1"/>
          </p:cNvSpPr>
          <p:nvPr>
            <p:ph type="body" sz="quarter" idx="13"/>
          </p:nvPr>
        </p:nvSpPr>
        <p:spPr/>
        <p:txBody>
          <a:bodyPr/>
          <a:lstStyle/>
          <a:p>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tìm</a:t>
            </a:r>
            <a:r>
              <a:rPr lang="en-US" sz="1400" dirty="0">
                <a:latin typeface="+mn-lt"/>
              </a:rPr>
              <a:t> </a:t>
            </a:r>
            <a:r>
              <a:rPr lang="en-US" sz="1400" dirty="0" err="1">
                <a:latin typeface="+mn-lt"/>
              </a:rPr>
              <a:t>kiếm</a:t>
            </a:r>
            <a:r>
              <a:rPr lang="en-US" sz="1400" dirty="0">
                <a:latin typeface="+mn-lt"/>
              </a:rPr>
              <a:t> </a:t>
            </a:r>
            <a:r>
              <a:rPr lang="en-US" sz="1400" dirty="0" err="1">
                <a:latin typeface="+mn-lt"/>
              </a:rPr>
              <a:t>ảnh</a:t>
            </a:r>
            <a:r>
              <a:rPr lang="en-US" sz="1400" dirty="0">
                <a:latin typeface="+mn-lt"/>
              </a:rPr>
              <a:t>:</a:t>
            </a:r>
          </a:p>
        </p:txBody>
      </p:sp>
      <p:pic>
        <p:nvPicPr>
          <p:cNvPr id="5" name="Hình ảnh 4">
            <a:extLst>
              <a:ext uri="{FF2B5EF4-FFF2-40B4-BE49-F238E27FC236}">
                <a16:creationId xmlns:a16="http://schemas.microsoft.com/office/drawing/2014/main" id="{8A0876ED-E79E-61AC-4E0C-0C11B40D4546}"/>
              </a:ext>
            </a:extLst>
          </p:cNvPr>
          <p:cNvPicPr>
            <a:picLocks noChangeAspect="1"/>
          </p:cNvPicPr>
          <p:nvPr/>
        </p:nvPicPr>
        <p:blipFill>
          <a:blip r:embed="rId2"/>
          <a:stretch>
            <a:fillRect/>
          </a:stretch>
        </p:blipFill>
        <p:spPr>
          <a:xfrm>
            <a:off x="453109" y="1385075"/>
            <a:ext cx="5839640" cy="3915321"/>
          </a:xfrm>
          <a:prstGeom prst="rect">
            <a:avLst/>
          </a:prstGeom>
        </p:spPr>
      </p:pic>
    </p:spTree>
    <p:extLst>
      <p:ext uri="{BB962C8B-B14F-4D97-AF65-F5344CB8AC3E}">
        <p14:creationId xmlns:p14="http://schemas.microsoft.com/office/powerpoint/2010/main" val="331199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D3FD4-B4D0-61B1-E439-E4FD3B9D98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0C47B8-8EB2-E41C-8D53-14855749363C}"/>
              </a:ext>
            </a:extLst>
          </p:cNvPr>
          <p:cNvSpPr>
            <a:spLocks noGrp="1"/>
          </p:cNvSpPr>
          <p:nvPr>
            <p:ph type="sldNum" sz="quarter" idx="12"/>
          </p:nvPr>
        </p:nvSpPr>
        <p:spPr/>
        <p:txBody>
          <a:bodyPr/>
          <a:lstStyle/>
          <a:p>
            <a:fld id="{9EA0BE3B-158A-4EDF-80DC-E394A0D1600F}" type="slidenum">
              <a:rPr lang="en-US" smtClean="0">
                <a:latin typeface="+mn-lt"/>
              </a:rPr>
              <a:pPr/>
              <a:t>14</a:t>
            </a:fld>
            <a:endParaRPr lang="en-US" dirty="0">
              <a:latin typeface="+mn-lt"/>
            </a:endParaRPr>
          </a:p>
        </p:txBody>
      </p:sp>
      <p:sp>
        <p:nvSpPr>
          <p:cNvPr id="7" name="Title 6">
            <a:extLst>
              <a:ext uri="{FF2B5EF4-FFF2-40B4-BE49-F238E27FC236}">
                <a16:creationId xmlns:a16="http://schemas.microsoft.com/office/drawing/2014/main" id="{1269D25E-EC4E-67DD-AF69-4A94CBEA160B}"/>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sp>
        <p:nvSpPr>
          <p:cNvPr id="8" name="Text Placeholder 7">
            <a:extLst>
              <a:ext uri="{FF2B5EF4-FFF2-40B4-BE49-F238E27FC236}">
                <a16:creationId xmlns:a16="http://schemas.microsoft.com/office/drawing/2014/main" id="{559E41B6-02AF-761A-7135-0D0E7F7561C4}"/>
              </a:ext>
            </a:extLst>
          </p:cNvPr>
          <p:cNvSpPr>
            <a:spLocks noGrp="1"/>
          </p:cNvSpPr>
          <p:nvPr>
            <p:ph type="body" sz="quarter" idx="13"/>
          </p:nvPr>
        </p:nvSpPr>
        <p:spPr/>
        <p:txBody>
          <a:bodyPr/>
          <a:lstStyle/>
          <a:p>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thêm</a:t>
            </a:r>
            <a:r>
              <a:rPr lang="en-US" sz="1400" dirty="0">
                <a:latin typeface="+mn-lt"/>
              </a:rPr>
              <a:t> </a:t>
            </a:r>
            <a:r>
              <a:rPr lang="en-US" sz="1400" dirty="0" err="1">
                <a:latin typeface="+mn-lt"/>
              </a:rPr>
              <a:t>ảnh</a:t>
            </a:r>
            <a:r>
              <a:rPr lang="en-US" sz="1400" dirty="0">
                <a:latin typeface="+mn-lt"/>
              </a:rPr>
              <a:t> </a:t>
            </a:r>
            <a:r>
              <a:rPr lang="en-US" sz="1400" dirty="0" err="1">
                <a:latin typeface="+mn-lt"/>
              </a:rPr>
              <a:t>mới</a:t>
            </a:r>
            <a:r>
              <a:rPr lang="en-US" sz="1400" dirty="0">
                <a:latin typeface="+mn-lt"/>
              </a:rPr>
              <a:t>:</a:t>
            </a:r>
          </a:p>
        </p:txBody>
      </p:sp>
      <p:pic>
        <p:nvPicPr>
          <p:cNvPr id="5" name="Hình ảnh 4">
            <a:extLst>
              <a:ext uri="{FF2B5EF4-FFF2-40B4-BE49-F238E27FC236}">
                <a16:creationId xmlns:a16="http://schemas.microsoft.com/office/drawing/2014/main" id="{4678AAA3-12AC-1A3B-894E-776B34B30A90}"/>
              </a:ext>
            </a:extLst>
          </p:cNvPr>
          <p:cNvPicPr>
            <a:picLocks noChangeAspect="1"/>
          </p:cNvPicPr>
          <p:nvPr/>
        </p:nvPicPr>
        <p:blipFill>
          <a:blip r:embed="rId2"/>
          <a:stretch>
            <a:fillRect/>
          </a:stretch>
        </p:blipFill>
        <p:spPr>
          <a:xfrm>
            <a:off x="459453" y="1444166"/>
            <a:ext cx="6344535" cy="4372585"/>
          </a:xfrm>
          <a:prstGeom prst="rect">
            <a:avLst/>
          </a:prstGeom>
        </p:spPr>
      </p:pic>
    </p:spTree>
    <p:extLst>
      <p:ext uri="{BB962C8B-B14F-4D97-AF65-F5344CB8AC3E}">
        <p14:creationId xmlns:p14="http://schemas.microsoft.com/office/powerpoint/2010/main" val="381522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42441-3265-949C-4E49-370591BE67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58CFAF-384E-B53D-CB3A-0F2E5416D2B8}"/>
              </a:ext>
            </a:extLst>
          </p:cNvPr>
          <p:cNvSpPr>
            <a:spLocks noGrp="1"/>
          </p:cNvSpPr>
          <p:nvPr>
            <p:ph type="sldNum" sz="quarter" idx="12"/>
          </p:nvPr>
        </p:nvSpPr>
        <p:spPr/>
        <p:txBody>
          <a:bodyPr/>
          <a:lstStyle/>
          <a:p>
            <a:fld id="{9EA0BE3B-158A-4EDF-80DC-E394A0D1600F}" type="slidenum">
              <a:rPr lang="en-US" smtClean="0">
                <a:latin typeface="+mn-lt"/>
              </a:rPr>
              <a:pPr/>
              <a:t>15</a:t>
            </a:fld>
            <a:endParaRPr lang="en-US" dirty="0">
              <a:latin typeface="+mn-lt"/>
            </a:endParaRPr>
          </a:p>
        </p:txBody>
      </p:sp>
      <p:sp>
        <p:nvSpPr>
          <p:cNvPr id="7" name="Title 6">
            <a:extLst>
              <a:ext uri="{FF2B5EF4-FFF2-40B4-BE49-F238E27FC236}">
                <a16:creationId xmlns:a16="http://schemas.microsoft.com/office/drawing/2014/main" id="{3EB20F5B-38FE-4844-608C-41B6B8D8A9D5}"/>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sp>
        <p:nvSpPr>
          <p:cNvPr id="8" name="Text Placeholder 7">
            <a:extLst>
              <a:ext uri="{FF2B5EF4-FFF2-40B4-BE49-F238E27FC236}">
                <a16:creationId xmlns:a16="http://schemas.microsoft.com/office/drawing/2014/main" id="{91FA885B-CA48-19AC-9F1C-328A29BCFA80}"/>
              </a:ext>
            </a:extLst>
          </p:cNvPr>
          <p:cNvSpPr>
            <a:spLocks noGrp="1"/>
          </p:cNvSpPr>
          <p:nvPr>
            <p:ph type="body" sz="quarter" idx="13"/>
          </p:nvPr>
        </p:nvSpPr>
        <p:spPr/>
        <p:txBody>
          <a:bodyPr/>
          <a:lstStyle/>
          <a:p>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xóa</a:t>
            </a:r>
            <a:r>
              <a:rPr lang="en-US" sz="1400" dirty="0">
                <a:latin typeface="+mn-lt"/>
              </a:rPr>
              <a:t> </a:t>
            </a:r>
            <a:r>
              <a:rPr lang="en-US" sz="1400" dirty="0" err="1">
                <a:latin typeface="+mn-lt"/>
              </a:rPr>
              <a:t>ảnh</a:t>
            </a:r>
            <a:r>
              <a:rPr lang="en-US" sz="1400" dirty="0">
                <a:latin typeface="+mn-lt"/>
              </a:rPr>
              <a:t>:</a:t>
            </a:r>
          </a:p>
        </p:txBody>
      </p:sp>
      <p:pic>
        <p:nvPicPr>
          <p:cNvPr id="5" name="Hình ảnh 4">
            <a:extLst>
              <a:ext uri="{FF2B5EF4-FFF2-40B4-BE49-F238E27FC236}">
                <a16:creationId xmlns:a16="http://schemas.microsoft.com/office/drawing/2014/main" id="{3B39BCCA-3CCD-F6EE-E4AF-78B259245393}"/>
              </a:ext>
            </a:extLst>
          </p:cNvPr>
          <p:cNvPicPr>
            <a:picLocks noChangeAspect="1"/>
          </p:cNvPicPr>
          <p:nvPr/>
        </p:nvPicPr>
        <p:blipFill>
          <a:blip r:embed="rId2"/>
          <a:stretch>
            <a:fillRect/>
          </a:stretch>
        </p:blipFill>
        <p:spPr>
          <a:xfrm>
            <a:off x="435110" y="1396534"/>
            <a:ext cx="6220693" cy="4467849"/>
          </a:xfrm>
          <a:prstGeom prst="rect">
            <a:avLst/>
          </a:prstGeom>
        </p:spPr>
      </p:pic>
    </p:spTree>
    <p:extLst>
      <p:ext uri="{BB962C8B-B14F-4D97-AF65-F5344CB8AC3E}">
        <p14:creationId xmlns:p14="http://schemas.microsoft.com/office/powerpoint/2010/main" val="2205324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C1FDA-8360-616A-2D11-4B2C6B7BAC0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7E9BF-8FA1-BB8C-9807-4F0CB8B71DAA}"/>
              </a:ext>
            </a:extLst>
          </p:cNvPr>
          <p:cNvSpPr>
            <a:spLocks noGrp="1"/>
          </p:cNvSpPr>
          <p:nvPr>
            <p:ph type="sldNum" sz="quarter" idx="12"/>
          </p:nvPr>
        </p:nvSpPr>
        <p:spPr/>
        <p:txBody>
          <a:bodyPr/>
          <a:lstStyle/>
          <a:p>
            <a:fld id="{9EA0BE3B-158A-4EDF-80DC-E394A0D1600F}" type="slidenum">
              <a:rPr lang="en-US" smtClean="0">
                <a:latin typeface="+mn-lt"/>
              </a:rPr>
              <a:pPr/>
              <a:t>16</a:t>
            </a:fld>
            <a:endParaRPr lang="en-US" dirty="0">
              <a:latin typeface="+mn-lt"/>
            </a:endParaRPr>
          </a:p>
        </p:txBody>
      </p:sp>
      <p:sp>
        <p:nvSpPr>
          <p:cNvPr id="7" name="Title 6">
            <a:extLst>
              <a:ext uri="{FF2B5EF4-FFF2-40B4-BE49-F238E27FC236}">
                <a16:creationId xmlns:a16="http://schemas.microsoft.com/office/drawing/2014/main" id="{85686E82-65D1-28EA-6506-2C9C3BEC7D22}"/>
              </a:ext>
            </a:extLst>
          </p:cNvPr>
          <p:cNvSpPr>
            <a:spLocks noGrp="1"/>
          </p:cNvSpPr>
          <p:nvPr>
            <p:ph type="title"/>
          </p:nvPr>
        </p:nvSpPr>
        <p:spPr/>
        <p:txBody>
          <a:bodyPr/>
          <a:lstStyle/>
          <a:p>
            <a:r>
              <a:rPr lang="en-US" err="1">
                <a:latin typeface="+mn-lt"/>
              </a:rPr>
              <a:t>Các</a:t>
            </a:r>
            <a:r>
              <a:rPr lang="en-US">
                <a:latin typeface="+mn-lt"/>
              </a:rPr>
              <a:t> </a:t>
            </a:r>
            <a:r>
              <a:rPr lang="en-US" err="1">
                <a:latin typeface="+mn-lt"/>
              </a:rPr>
              <a:t>hàm</a:t>
            </a:r>
            <a:r>
              <a:rPr lang="en-US">
                <a:latin typeface="+mn-lt"/>
              </a:rPr>
              <a:t> code </a:t>
            </a:r>
            <a:r>
              <a:rPr lang="en-US" err="1">
                <a:latin typeface="+mn-lt"/>
              </a:rPr>
              <a:t>trong</a:t>
            </a:r>
            <a:r>
              <a:rPr lang="en-US">
                <a:latin typeface="+mn-lt"/>
              </a:rPr>
              <a:t> </a:t>
            </a:r>
            <a:r>
              <a:rPr lang="en-US" err="1">
                <a:latin typeface="+mn-lt"/>
              </a:rPr>
              <a:t>chương</a:t>
            </a:r>
            <a:r>
              <a:rPr lang="en-US">
                <a:latin typeface="+mn-lt"/>
              </a:rPr>
              <a:t> </a:t>
            </a:r>
            <a:r>
              <a:rPr lang="en-US" err="1">
                <a:latin typeface="+mn-lt"/>
              </a:rPr>
              <a:t>trình</a:t>
            </a:r>
            <a:r>
              <a:rPr lang="en-US">
                <a:latin typeface="+mn-lt"/>
              </a:rPr>
              <a:t>:</a:t>
            </a:r>
          </a:p>
        </p:txBody>
      </p:sp>
      <p:pic>
        <p:nvPicPr>
          <p:cNvPr id="5" name="Hình ảnh 4">
            <a:extLst>
              <a:ext uri="{FF2B5EF4-FFF2-40B4-BE49-F238E27FC236}">
                <a16:creationId xmlns:a16="http://schemas.microsoft.com/office/drawing/2014/main" id="{2282FBCF-61D2-2F3C-8CAE-1B1B4E4DB0B0}"/>
              </a:ext>
            </a:extLst>
          </p:cNvPr>
          <p:cNvPicPr>
            <a:picLocks noChangeAspect="1"/>
          </p:cNvPicPr>
          <p:nvPr/>
        </p:nvPicPr>
        <p:blipFill>
          <a:blip r:embed="rId2"/>
          <a:srcRect t="-1" b="887"/>
          <a:stretch/>
        </p:blipFill>
        <p:spPr>
          <a:xfrm>
            <a:off x="2389326" y="1164920"/>
            <a:ext cx="6306857" cy="5218627"/>
          </a:xfrm>
          <a:prstGeom prst="rect">
            <a:avLst/>
          </a:prstGeom>
        </p:spPr>
      </p:pic>
      <p:sp>
        <p:nvSpPr>
          <p:cNvPr id="3" name="Hộp Văn bản 2">
            <a:extLst>
              <a:ext uri="{FF2B5EF4-FFF2-40B4-BE49-F238E27FC236}">
                <a16:creationId xmlns:a16="http://schemas.microsoft.com/office/drawing/2014/main" id="{76DAEC7E-A6E9-CF1B-2718-6E9332C1EE52}"/>
              </a:ext>
            </a:extLst>
          </p:cNvPr>
          <p:cNvSpPr txBox="1"/>
          <p:nvPr/>
        </p:nvSpPr>
        <p:spPr>
          <a:xfrm>
            <a:off x="323490" y="1164920"/>
            <a:ext cx="1988389"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n-lt"/>
              </a:rPr>
              <a:t>Code </a:t>
            </a:r>
            <a:r>
              <a:rPr lang="en-US" sz="1400" dirty="0" err="1">
                <a:latin typeface="+mn-lt"/>
              </a:rPr>
              <a:t>cho</a:t>
            </a:r>
            <a:r>
              <a:rPr lang="en-US" sz="1400" dirty="0">
                <a:latin typeface="+mn-lt"/>
              </a:rPr>
              <a:t> </a:t>
            </a:r>
            <a:r>
              <a:rPr lang="en-US" sz="1400" dirty="0" err="1">
                <a:latin typeface="+mn-lt"/>
              </a:rPr>
              <a:t>hàm</a:t>
            </a:r>
            <a:r>
              <a:rPr lang="en-US" sz="1400" dirty="0">
                <a:latin typeface="+mn-lt"/>
              </a:rPr>
              <a:t> </a:t>
            </a:r>
            <a:r>
              <a:rPr lang="en-US" sz="1400" dirty="0" err="1">
                <a:latin typeface="+mn-lt"/>
              </a:rPr>
              <a:t>chỉnh</a:t>
            </a:r>
            <a:r>
              <a:rPr lang="en-US" sz="1400" dirty="0">
                <a:latin typeface="+mn-lt"/>
              </a:rPr>
              <a:t> </a:t>
            </a:r>
            <a:r>
              <a:rPr lang="en-US" sz="1400" dirty="0" err="1">
                <a:latin typeface="+mn-lt"/>
              </a:rPr>
              <a:t>sửa</a:t>
            </a:r>
            <a:r>
              <a:rPr lang="en-US" sz="1400" dirty="0">
                <a:latin typeface="+mn-lt"/>
              </a:rPr>
              <a:t> </a:t>
            </a:r>
            <a:r>
              <a:rPr lang="en-US" sz="1400" dirty="0" err="1">
                <a:latin typeface="+mn-lt"/>
              </a:rPr>
              <a:t>thông</a:t>
            </a:r>
            <a:r>
              <a:rPr lang="en-US" sz="1400" dirty="0">
                <a:latin typeface="+mn-lt"/>
              </a:rPr>
              <a:t> tin </a:t>
            </a:r>
            <a:r>
              <a:rPr lang="en-US" sz="1400" dirty="0" err="1">
                <a:latin typeface="+mn-lt"/>
              </a:rPr>
              <a:t>ảnh</a:t>
            </a:r>
            <a:r>
              <a:rPr lang="en-US" sz="1400" dirty="0">
                <a:latin typeface="+mn-lt"/>
              </a:rPr>
              <a:t>:</a:t>
            </a:r>
          </a:p>
          <a:p>
            <a:endParaRPr lang="vi-VN" sz="1400" dirty="0"/>
          </a:p>
        </p:txBody>
      </p:sp>
    </p:spTree>
    <p:extLst>
      <p:ext uri="{BB962C8B-B14F-4D97-AF65-F5344CB8AC3E}">
        <p14:creationId xmlns:p14="http://schemas.microsoft.com/office/powerpoint/2010/main" val="1252948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latin typeface="+mn-lt"/>
              </a:rPr>
              <a:pPr/>
              <a:t>17</a:t>
            </a:fld>
            <a:endParaRPr lang="en-US" dirty="0">
              <a:latin typeface="+mn-lt"/>
            </a:endParaRPr>
          </a:p>
        </p:txBody>
      </p:sp>
      <p:sp>
        <p:nvSpPr>
          <p:cNvPr id="7" name="Title 6">
            <a:extLst>
              <a:ext uri="{FF2B5EF4-FFF2-40B4-BE49-F238E27FC236}">
                <a16:creationId xmlns:a16="http://schemas.microsoft.com/office/drawing/2014/main" id="{911955AB-9B45-45CA-84A9-7C40C113DFF8}"/>
              </a:ext>
            </a:extLst>
          </p:cNvPr>
          <p:cNvSpPr>
            <a:spLocks noGrp="1"/>
          </p:cNvSpPr>
          <p:nvPr>
            <p:ph type="title"/>
          </p:nvPr>
        </p:nvSpPr>
        <p:spPr/>
        <p:txBody>
          <a:bodyPr/>
          <a:lstStyle/>
          <a:p>
            <a:r>
              <a:rPr lang="en-US">
                <a:latin typeface="+mn-lt"/>
              </a:rPr>
              <a:t>Test case</a:t>
            </a:r>
          </a:p>
        </p:txBody>
      </p:sp>
      <p:sp>
        <p:nvSpPr>
          <p:cNvPr id="8" name="Text Placeholder 7">
            <a:extLst>
              <a:ext uri="{FF2B5EF4-FFF2-40B4-BE49-F238E27FC236}">
                <a16:creationId xmlns:a16="http://schemas.microsoft.com/office/drawing/2014/main" id="{DEBDC115-A449-48B8-A960-9A8344ED76FD}"/>
              </a:ext>
            </a:extLst>
          </p:cNvPr>
          <p:cNvSpPr>
            <a:spLocks noGrp="1"/>
          </p:cNvSpPr>
          <p:nvPr>
            <p:ph type="body" sz="quarter" idx="13"/>
          </p:nvPr>
        </p:nvSpPr>
        <p:spPr/>
        <p:txBody>
          <a:bodyPr/>
          <a:lstStyle/>
          <a:p>
            <a:pPr>
              <a:buFontTx/>
              <a:buChar char="-"/>
            </a:pPr>
            <a:r>
              <a:rPr lang="en-US" sz="1600" dirty="0" err="1">
                <a:latin typeface="+mn-lt"/>
              </a:rPr>
              <a:t>Xây</a:t>
            </a:r>
            <a:r>
              <a:rPr lang="en-US" sz="1600" dirty="0">
                <a:latin typeface="+mn-lt"/>
              </a:rPr>
              <a:t> </a:t>
            </a:r>
            <a:r>
              <a:rPr lang="en-US" sz="1600" dirty="0" err="1">
                <a:latin typeface="+mn-lt"/>
              </a:rPr>
              <a:t>dựng</a:t>
            </a:r>
            <a:r>
              <a:rPr lang="en-US" sz="1600" dirty="0">
                <a:latin typeface="+mn-lt"/>
              </a:rPr>
              <a:t> </a:t>
            </a:r>
            <a:r>
              <a:rPr lang="en-US" sz="1600" dirty="0" err="1">
                <a:latin typeface="+mn-lt"/>
              </a:rPr>
              <a:t>bộ</a:t>
            </a:r>
            <a:r>
              <a:rPr lang="en-US" sz="1600" dirty="0">
                <a:latin typeface="+mn-lt"/>
              </a:rPr>
              <a:t> test </a:t>
            </a:r>
            <a:r>
              <a:rPr lang="en-US" sz="1600" dirty="0" err="1">
                <a:latin typeface="+mn-lt"/>
              </a:rPr>
              <a:t>trong</a:t>
            </a:r>
            <a:r>
              <a:rPr lang="en-US" sz="1600" dirty="0">
                <a:latin typeface="+mn-lt"/>
              </a:rPr>
              <a:t> file </a:t>
            </a:r>
            <a:r>
              <a:rPr lang="en-US" sz="1600" i="1" dirty="0">
                <a:latin typeface="+mn-lt"/>
              </a:rPr>
              <a:t>input.txt</a:t>
            </a:r>
            <a:br>
              <a:rPr lang="en-US" sz="1600" dirty="0">
                <a:latin typeface="+mn-lt"/>
              </a:rPr>
            </a:br>
            <a:br>
              <a:rPr lang="en-US" sz="1600" dirty="0">
                <a:latin typeface="+mn-lt"/>
              </a:rPr>
            </a:br>
            <a:endParaRPr lang="en-US" sz="1600" dirty="0">
              <a:latin typeface="+mn-lt"/>
            </a:endParaRPr>
          </a:p>
          <a:p>
            <a:pPr marL="0" indent="0">
              <a:buNone/>
            </a:pPr>
            <a:r>
              <a:rPr lang="vi-VN" sz="1600" dirty="0">
                <a:latin typeface="+mn-lt"/>
              </a:rPr>
              <a:t> </a:t>
            </a:r>
            <a:endParaRPr lang="en-US" sz="1600" dirty="0">
              <a:latin typeface="+mn-lt"/>
            </a:endParaRPr>
          </a:p>
        </p:txBody>
      </p:sp>
      <p:sp>
        <p:nvSpPr>
          <p:cNvPr id="6" name="Hộp Văn bản 5">
            <a:extLst>
              <a:ext uri="{FF2B5EF4-FFF2-40B4-BE49-F238E27FC236}">
                <a16:creationId xmlns:a16="http://schemas.microsoft.com/office/drawing/2014/main" id="{3EB5E359-90B6-F77F-582F-E037D9730520}"/>
              </a:ext>
            </a:extLst>
          </p:cNvPr>
          <p:cNvSpPr txBox="1"/>
          <p:nvPr/>
        </p:nvSpPr>
        <p:spPr>
          <a:xfrm>
            <a:off x="4571992" y="6890464"/>
            <a:ext cx="8177842" cy="369332"/>
          </a:xfrm>
          <a:prstGeom prst="rect">
            <a:avLst/>
          </a:prstGeom>
          <a:noFill/>
        </p:spPr>
        <p:txBody>
          <a:bodyPr wrap="square">
            <a:spAutoFit/>
          </a:bodyPr>
          <a:lstStyle/>
          <a:p>
            <a:endParaRPr lang="vi-VN" dirty="0"/>
          </a:p>
        </p:txBody>
      </p:sp>
      <p:sp>
        <p:nvSpPr>
          <p:cNvPr id="13" name="Rectangle 3">
            <a:extLst>
              <a:ext uri="{FF2B5EF4-FFF2-40B4-BE49-F238E27FC236}">
                <a16:creationId xmlns:a16="http://schemas.microsoft.com/office/drawing/2014/main" id="{9EFA3EAE-2D57-1D68-99EA-3D4BE3B97387}"/>
              </a:ext>
            </a:extLst>
          </p:cNvPr>
          <p:cNvSpPr>
            <a:spLocks noChangeArrowheads="1"/>
          </p:cNvSpPr>
          <p:nvPr/>
        </p:nvSpPr>
        <p:spPr bwMode="auto">
          <a:xfrm rot="10800000" flipV="1">
            <a:off x="817918" y="1459878"/>
            <a:ext cx="409051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photo1: Ảnh </a:t>
            </a:r>
            <a:r>
              <a:rPr lang="en-US" altLang="vi-VN" sz="1600" dirty="0" err="1">
                <a:latin typeface="Calibri" panose="020F0502020204030204" pitchFamily="34" charset="0"/>
                <a:ea typeface="Calibri" panose="020F0502020204030204" pitchFamily="34" charset="0"/>
                <a:cs typeface="Calibri" panose="020F0502020204030204" pitchFamily="34" charset="0"/>
              </a:rPr>
              <a:t>hợp</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lệ</a:t>
            </a:r>
            <a:endParaRPr lang="vi-VN" altLang="vi-VN"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photo2: Ảnh hợp lệ.</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photo3: Ảnh hợp lệ.</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photo4: Ảnh hợp lệ.</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photo5: Thiếu ngày chụp.</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photo6: Ảnh hợp lệ.</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photo7: Ảnh trùng </a:t>
            </a:r>
            <a:r>
              <a:rPr lang="en-US" altLang="vi-VN" sz="1600" dirty="0">
                <a:latin typeface="Calibri" panose="020F0502020204030204" pitchFamily="34" charset="0"/>
                <a:ea typeface="Calibri" panose="020F0502020204030204" pitchFamily="34" charset="0"/>
                <a:cs typeface="Calibri" panose="020F0502020204030204" pitchFamily="34" charset="0"/>
              </a:rPr>
              <a:t>photo6</a:t>
            </a:r>
            <a:endParaRPr lang="vi-VN" altLang="vi-VN"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photo8: Thiếu dung lượng.</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photo9: </a:t>
            </a:r>
            <a:r>
              <a:rPr lang="en-US" altLang="vi-VN" sz="1600" dirty="0" err="1">
                <a:latin typeface="Calibri" panose="020F0502020204030204" pitchFamily="34" charset="0"/>
                <a:ea typeface="Calibri" panose="020F0502020204030204" pitchFamily="34" charset="0"/>
                <a:cs typeface="Calibri" panose="020F0502020204030204" pitchFamily="34" charset="0"/>
              </a:rPr>
              <a:t>Thiếu</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ngày</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chụp</a:t>
            </a:r>
            <a:r>
              <a:rPr lang="vi-VN" altLang="vi-VN" sz="1600" dirty="0">
                <a:latin typeface="Calibri" panose="020F0502020204030204" pitchFamily="34" charset="0"/>
                <a:ea typeface="Calibri" panose="020F0502020204030204" pitchFamily="34" charset="0"/>
                <a:cs typeface="Calibri" panose="020F0502020204030204" pitchFamily="34" charset="0"/>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photo10: Ảnh hợp lệ.</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photo1: Trùng với photo1</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ảnh</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hợp</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lệ</a:t>
            </a:r>
            <a:endParaRPr lang="vi-VN" altLang="vi-VN"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photo11: Ảnh hợp lệ, trù</a:t>
            </a:r>
            <a:r>
              <a:rPr lang="en-US" altLang="vi-VN" sz="1600" dirty="0">
                <a:latin typeface="Calibri" panose="020F0502020204030204" pitchFamily="34" charset="0"/>
                <a:ea typeface="Calibri" panose="020F0502020204030204" pitchFamily="34" charset="0"/>
                <a:cs typeface="Calibri" panose="020F0502020204030204" pitchFamily="34" charset="0"/>
              </a:rPr>
              <a:t>ng photo6</a:t>
            </a:r>
            <a:endParaRPr lang="vi-VN" altLang="vi-VN" sz="16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vi-VN" altLang="vi-VN" sz="1600" dirty="0">
                <a:latin typeface="Calibri" panose="020F0502020204030204" pitchFamily="34" charset="0"/>
                <a:ea typeface="Calibri" panose="020F0502020204030204" pitchFamily="34" charset="0"/>
                <a:cs typeface="Calibri" panose="020F0502020204030204" pitchFamily="34" charset="0"/>
              </a:rPr>
              <a:t>photo12: </a:t>
            </a:r>
            <a:r>
              <a:rPr lang="en-US" altLang="vi-VN" sz="1600" dirty="0" err="1">
                <a:latin typeface="Calibri" panose="020F0502020204030204" pitchFamily="34" charset="0"/>
                <a:ea typeface="Calibri" panose="020F0502020204030204" pitchFamily="34" charset="0"/>
                <a:cs typeface="Calibri" panose="020F0502020204030204" pitchFamily="34" charset="0"/>
              </a:rPr>
              <a:t>Ảnh</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thiếu</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ngày</a:t>
            </a:r>
            <a:r>
              <a:rPr lang="en-US" altLang="vi-VN" sz="1600" dirty="0">
                <a:latin typeface="Calibri" panose="020F0502020204030204" pitchFamily="34" charset="0"/>
                <a:ea typeface="Calibri" panose="020F0502020204030204" pitchFamily="34" charset="0"/>
                <a:cs typeface="Calibri" panose="020F0502020204030204" pitchFamily="34" charset="0"/>
              </a:rPr>
              <a:t> </a:t>
            </a:r>
            <a:r>
              <a:rPr lang="en-US" altLang="vi-VN" sz="1600" dirty="0" err="1">
                <a:latin typeface="Calibri" panose="020F0502020204030204" pitchFamily="34" charset="0"/>
                <a:ea typeface="Calibri" panose="020F0502020204030204" pitchFamily="34" charset="0"/>
                <a:cs typeface="Calibri" panose="020F0502020204030204" pitchFamily="34" charset="0"/>
              </a:rPr>
              <a:t>chụp</a:t>
            </a:r>
            <a:r>
              <a:rPr lang="en-US" altLang="vi-VN" sz="1600" dirty="0">
                <a:latin typeface="Calibri" panose="020F0502020204030204" pitchFamily="34" charset="0"/>
                <a:ea typeface="Calibri" panose="020F0502020204030204" pitchFamily="34" charset="0"/>
                <a:cs typeface="Calibri" panose="020F0502020204030204" pitchFamily="34" charset="0"/>
              </a:rPr>
              <a:t>, dung </a:t>
            </a:r>
            <a:r>
              <a:rPr lang="en-US" altLang="vi-VN" sz="1600" dirty="0" err="1">
                <a:latin typeface="Calibri" panose="020F0502020204030204" pitchFamily="34" charset="0"/>
                <a:ea typeface="Calibri" panose="020F0502020204030204" pitchFamily="34" charset="0"/>
                <a:cs typeface="Calibri" panose="020F0502020204030204" pitchFamily="34" charset="0"/>
              </a:rPr>
              <a:t>lượng</a:t>
            </a:r>
            <a:endParaRPr lang="vi-VN" altLang="vi-VN" sz="1600"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4">
            <a:extLst>
              <a:ext uri="{FF2B5EF4-FFF2-40B4-BE49-F238E27FC236}">
                <a16:creationId xmlns:a16="http://schemas.microsoft.com/office/drawing/2014/main" id="{780022EE-FB50-02A3-5502-374A141E1BD0}"/>
              </a:ext>
            </a:extLst>
          </p:cNvPr>
          <p:cNvSpPr>
            <a:spLocks noChangeArrowheads="1"/>
          </p:cNvSpPr>
          <p:nvPr/>
        </p:nvSpPr>
        <p:spPr bwMode="auto">
          <a:xfrm rot="10800000" flipV="1">
            <a:off x="234950" y="4753088"/>
            <a:ext cx="6375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vi-VN" altLang="vi-VN" sz="1600" i="1" dirty="0">
                <a:latin typeface="Calibri" panose="020F0502020204030204" pitchFamily="34" charset="0"/>
                <a:ea typeface="Calibri" panose="020F0502020204030204" pitchFamily="34" charset="0"/>
                <a:cs typeface="Calibri" panose="020F0502020204030204" pitchFamily="34" charset="0"/>
              </a:rPr>
              <a:t>-  Kì vọng sau khi chạy </a:t>
            </a:r>
            <a:r>
              <a:rPr lang="vi-VN" altLang="vi-VN" sz="1600" i="1" dirty="0" err="1">
                <a:latin typeface="Calibri" panose="020F0502020204030204" pitchFamily="34" charset="0"/>
                <a:ea typeface="Calibri" panose="020F0502020204030204" pitchFamily="34" charset="0"/>
                <a:cs typeface="Calibri" panose="020F0502020204030204" pitchFamily="34" charset="0"/>
              </a:rPr>
              <a:t>test</a:t>
            </a:r>
            <a:r>
              <a:rPr lang="vi-VN" altLang="vi-VN" sz="1600" i="1" dirty="0">
                <a:latin typeface="Calibri" panose="020F0502020204030204" pitchFamily="34" charset="0"/>
                <a:ea typeface="Calibri" panose="020F0502020204030204" pitchFamily="34" charset="0"/>
                <a:cs typeface="Calibri" panose="020F0502020204030204" pitchFamily="34" charset="0"/>
              </a:rPr>
              <a:t>:</a:t>
            </a:r>
          </a:p>
          <a:p>
            <a:pPr marL="285750" indent="-285750" defTabSz="914400" eaLnBrk="0" fontAlgn="base" hangingPunct="0">
              <a:spcBef>
                <a:spcPct val="0"/>
              </a:spcBef>
              <a:spcAft>
                <a:spcPct val="0"/>
              </a:spcAft>
              <a:buFont typeface="Arial" panose="020B0604020202020204" pitchFamily="34" charset="0"/>
              <a:buChar char="•"/>
            </a:pPr>
            <a:r>
              <a:rPr lang="vi-VN" altLang="vi-VN" sz="1600" dirty="0">
                <a:latin typeface="Calibri" panose="020F0502020204030204" pitchFamily="34" charset="0"/>
                <a:ea typeface="Calibri" panose="020F0502020204030204" pitchFamily="34" charset="0"/>
                <a:cs typeface="Calibri" panose="020F0502020204030204" pitchFamily="34" charset="0"/>
              </a:rPr>
              <a:t>Loại bỏ ảnh trùng lặp: Chỉ giữ lại một bản ghi cho photo1.</a:t>
            </a:r>
          </a:p>
          <a:p>
            <a:pPr marL="285750" indent="-285750" defTabSz="914400" eaLnBrk="0" fontAlgn="base" hangingPunct="0">
              <a:spcBef>
                <a:spcPct val="0"/>
              </a:spcBef>
              <a:spcAft>
                <a:spcPct val="0"/>
              </a:spcAft>
              <a:buFont typeface="Arial" panose="020B0604020202020204" pitchFamily="34" charset="0"/>
              <a:buChar char="•"/>
            </a:pPr>
            <a:r>
              <a:rPr lang="vi-VN" altLang="vi-VN" sz="1600" dirty="0">
                <a:latin typeface="Calibri" panose="020F0502020204030204" pitchFamily="34" charset="0"/>
                <a:ea typeface="Calibri" panose="020F0502020204030204" pitchFamily="34" charset="0"/>
                <a:cs typeface="Calibri" panose="020F0502020204030204" pitchFamily="34" charset="0"/>
              </a:rPr>
              <a:t>Vẫn giữ các ảnh có thông tin thiếu (tên hoặc dung lượng): photo5, photo8, photo12. </a:t>
            </a:r>
          </a:p>
          <a:p>
            <a:pPr marL="285750" indent="-285750" defTabSz="914400" eaLnBrk="0" fontAlgn="base" hangingPunct="0">
              <a:spcBef>
                <a:spcPct val="0"/>
              </a:spcBef>
              <a:spcAft>
                <a:spcPct val="0"/>
              </a:spcAft>
              <a:buFont typeface="Arial" panose="020B0604020202020204" pitchFamily="34" charset="0"/>
              <a:buChar char="•"/>
            </a:pPr>
            <a:r>
              <a:rPr lang="vi-VN" altLang="vi-VN" sz="1600" dirty="0">
                <a:latin typeface="Calibri" panose="020F0502020204030204" pitchFamily="34" charset="0"/>
                <a:ea typeface="Calibri" panose="020F0502020204030204" pitchFamily="34" charset="0"/>
                <a:cs typeface="Calibri" panose="020F0502020204030204" pitchFamily="34" charset="0"/>
              </a:rPr>
              <a:t>Thêm ngày và dung lượng cho các ảnh thiếu dữ liệu</a:t>
            </a:r>
          </a:p>
        </p:txBody>
      </p:sp>
      <p:pic>
        <p:nvPicPr>
          <p:cNvPr id="11" name="Hình ảnh 10">
            <a:extLst>
              <a:ext uri="{FF2B5EF4-FFF2-40B4-BE49-F238E27FC236}">
                <a16:creationId xmlns:a16="http://schemas.microsoft.com/office/drawing/2014/main" id="{A3FD12B4-77A1-BD67-6DB4-0E104832FF74}"/>
              </a:ext>
            </a:extLst>
          </p:cNvPr>
          <p:cNvPicPr>
            <a:picLocks noChangeAspect="1"/>
          </p:cNvPicPr>
          <p:nvPr/>
        </p:nvPicPr>
        <p:blipFill>
          <a:blip r:embed="rId2"/>
          <a:stretch>
            <a:fillRect/>
          </a:stretch>
        </p:blipFill>
        <p:spPr>
          <a:xfrm>
            <a:off x="5243666" y="1546008"/>
            <a:ext cx="2891042" cy="3103630"/>
          </a:xfrm>
          <a:prstGeom prst="rect">
            <a:avLst/>
          </a:prstGeom>
        </p:spPr>
      </p:pic>
    </p:spTree>
    <p:extLst>
      <p:ext uri="{BB962C8B-B14F-4D97-AF65-F5344CB8AC3E}">
        <p14:creationId xmlns:p14="http://schemas.microsoft.com/office/powerpoint/2010/main" val="3331691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latin typeface="+mn-lt"/>
              </a:rPr>
              <a:pPr/>
              <a:t>18</a:t>
            </a:fld>
            <a:endParaRPr lang="en-US" dirty="0">
              <a:latin typeface="+mn-lt"/>
            </a:endParaRPr>
          </a:p>
        </p:txBody>
      </p:sp>
      <p:sp>
        <p:nvSpPr>
          <p:cNvPr id="7" name="Title 6">
            <a:extLst>
              <a:ext uri="{FF2B5EF4-FFF2-40B4-BE49-F238E27FC236}">
                <a16:creationId xmlns:a16="http://schemas.microsoft.com/office/drawing/2014/main" id="{911955AB-9B45-45CA-84A9-7C40C113DFF8}"/>
              </a:ext>
            </a:extLst>
          </p:cNvPr>
          <p:cNvSpPr>
            <a:spLocks noGrp="1"/>
          </p:cNvSpPr>
          <p:nvPr>
            <p:ph type="title"/>
          </p:nvPr>
        </p:nvSpPr>
        <p:spPr/>
        <p:txBody>
          <a:bodyPr/>
          <a:lstStyle/>
          <a:p>
            <a:r>
              <a:rPr lang="en-US">
                <a:latin typeface="+mn-lt"/>
              </a:rPr>
              <a:t>Kết quả thực nghiệm</a:t>
            </a:r>
          </a:p>
        </p:txBody>
      </p:sp>
      <p:sp>
        <p:nvSpPr>
          <p:cNvPr id="8" name="Text Placeholder 7">
            <a:extLst>
              <a:ext uri="{FF2B5EF4-FFF2-40B4-BE49-F238E27FC236}">
                <a16:creationId xmlns:a16="http://schemas.microsoft.com/office/drawing/2014/main" id="{DEBDC115-A449-48B8-A960-9A8344ED76FD}"/>
              </a:ext>
            </a:extLst>
          </p:cNvPr>
          <p:cNvSpPr>
            <a:spLocks noGrp="1"/>
          </p:cNvSpPr>
          <p:nvPr>
            <p:ph type="body" sz="quarter" idx="13"/>
          </p:nvPr>
        </p:nvSpPr>
        <p:spPr/>
        <p:txBody>
          <a:bodyPr/>
          <a:lstStyle/>
          <a:p>
            <a:pPr>
              <a:buFontTx/>
              <a:buChar char="-"/>
            </a:pPr>
            <a:r>
              <a:rPr lang="en-US" sz="1600">
                <a:latin typeface="+mn-lt"/>
              </a:rPr>
              <a:t>Kết quả chạy test case :</a:t>
            </a:r>
          </a:p>
          <a:p>
            <a:pPr marL="0" indent="0">
              <a:buNone/>
            </a:pPr>
            <a:endParaRPr lang="en-US" sz="1600">
              <a:latin typeface="+mn-lt"/>
            </a:endParaRPr>
          </a:p>
        </p:txBody>
      </p:sp>
      <p:pic>
        <p:nvPicPr>
          <p:cNvPr id="6" name="Picture 5" descr="A screenshot of a computer&#10;&#10;Description automatically generated">
            <a:extLst>
              <a:ext uri="{FF2B5EF4-FFF2-40B4-BE49-F238E27FC236}">
                <a16:creationId xmlns:a16="http://schemas.microsoft.com/office/drawing/2014/main" id="{6EECCAF7-7E6B-10B2-1076-61FEF95E4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8014" y="1229648"/>
            <a:ext cx="5963278" cy="5100814"/>
          </a:xfrm>
          <a:prstGeom prst="rect">
            <a:avLst/>
          </a:prstGeom>
        </p:spPr>
      </p:pic>
    </p:spTree>
    <p:extLst>
      <p:ext uri="{BB962C8B-B14F-4D97-AF65-F5344CB8AC3E}">
        <p14:creationId xmlns:p14="http://schemas.microsoft.com/office/powerpoint/2010/main" val="139840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28DE0-AE76-7A69-B0B0-34890C044CA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53D777-5D94-FED4-FFF4-375651B5C9F4}"/>
              </a:ext>
            </a:extLst>
          </p:cNvPr>
          <p:cNvSpPr>
            <a:spLocks noGrp="1"/>
          </p:cNvSpPr>
          <p:nvPr>
            <p:ph type="sldNum" sz="quarter" idx="12"/>
          </p:nvPr>
        </p:nvSpPr>
        <p:spPr/>
        <p:txBody>
          <a:bodyPr/>
          <a:lstStyle/>
          <a:p>
            <a:fld id="{9EA0BE3B-158A-4EDF-80DC-E394A0D1600F}" type="slidenum">
              <a:rPr lang="en-US" smtClean="0">
                <a:latin typeface="+mn-lt"/>
              </a:rPr>
              <a:pPr/>
              <a:t>19</a:t>
            </a:fld>
            <a:endParaRPr lang="en-US" dirty="0">
              <a:latin typeface="+mn-lt"/>
            </a:endParaRPr>
          </a:p>
        </p:txBody>
      </p:sp>
      <p:sp>
        <p:nvSpPr>
          <p:cNvPr id="7" name="Title 6">
            <a:extLst>
              <a:ext uri="{FF2B5EF4-FFF2-40B4-BE49-F238E27FC236}">
                <a16:creationId xmlns:a16="http://schemas.microsoft.com/office/drawing/2014/main" id="{8FCF779A-D98F-ADDB-3E06-7D7C09B2D61C}"/>
              </a:ext>
            </a:extLst>
          </p:cNvPr>
          <p:cNvSpPr>
            <a:spLocks noGrp="1"/>
          </p:cNvSpPr>
          <p:nvPr>
            <p:ph type="title"/>
          </p:nvPr>
        </p:nvSpPr>
        <p:spPr/>
        <p:txBody>
          <a:bodyPr/>
          <a:lstStyle/>
          <a:p>
            <a:r>
              <a:rPr lang="en-US">
                <a:latin typeface="+mn-lt"/>
              </a:rPr>
              <a:t>Kết quả thực nghiệm</a:t>
            </a:r>
          </a:p>
        </p:txBody>
      </p:sp>
      <p:sp>
        <p:nvSpPr>
          <p:cNvPr id="8" name="Text Placeholder 7">
            <a:extLst>
              <a:ext uri="{FF2B5EF4-FFF2-40B4-BE49-F238E27FC236}">
                <a16:creationId xmlns:a16="http://schemas.microsoft.com/office/drawing/2014/main" id="{F10FEA06-2CA5-6C95-7D74-22B43DF1160F}"/>
              </a:ext>
            </a:extLst>
          </p:cNvPr>
          <p:cNvSpPr>
            <a:spLocks noGrp="1"/>
          </p:cNvSpPr>
          <p:nvPr>
            <p:ph type="body" sz="quarter" idx="13"/>
          </p:nvPr>
        </p:nvSpPr>
        <p:spPr/>
        <p:txBody>
          <a:bodyPr/>
          <a:lstStyle/>
          <a:p>
            <a:pPr>
              <a:buFontTx/>
              <a:buChar char="-"/>
            </a:pPr>
            <a:r>
              <a:rPr lang="en-US" sz="1600">
                <a:latin typeface="+mn-lt"/>
              </a:rPr>
              <a:t>Kết quả chạy test case :</a:t>
            </a:r>
          </a:p>
          <a:p>
            <a:pPr marL="0" indent="0">
              <a:buNone/>
            </a:pPr>
            <a:endParaRPr lang="en-US" sz="1600">
              <a:latin typeface="+mn-lt"/>
            </a:endParaRPr>
          </a:p>
        </p:txBody>
      </p:sp>
      <p:pic>
        <p:nvPicPr>
          <p:cNvPr id="9" name="Picture 8" descr="A screenshot of a computer&#10;&#10;Description automatically generated">
            <a:extLst>
              <a:ext uri="{FF2B5EF4-FFF2-40B4-BE49-F238E27FC236}">
                <a16:creationId xmlns:a16="http://schemas.microsoft.com/office/drawing/2014/main" id="{B9D4977B-ACE7-A2D7-8C98-4F70793D1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684" y="3357409"/>
            <a:ext cx="6245240" cy="2717800"/>
          </a:xfrm>
          <a:prstGeom prst="rect">
            <a:avLst/>
          </a:prstGeom>
        </p:spPr>
      </p:pic>
      <p:pic>
        <p:nvPicPr>
          <p:cNvPr id="11" name="Picture 10" descr="A white background with black text&#10;&#10;Description automatically generated">
            <a:extLst>
              <a:ext uri="{FF2B5EF4-FFF2-40B4-BE49-F238E27FC236}">
                <a16:creationId xmlns:a16="http://schemas.microsoft.com/office/drawing/2014/main" id="{BD5FA19A-3316-7308-CDEC-8E2809DEBD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684" y="1231900"/>
            <a:ext cx="6245239" cy="2125509"/>
          </a:xfrm>
          <a:prstGeom prst="rect">
            <a:avLst/>
          </a:prstGeom>
        </p:spPr>
      </p:pic>
      <p:pic>
        <p:nvPicPr>
          <p:cNvPr id="4" name="Hình ảnh 3">
            <a:extLst>
              <a:ext uri="{FF2B5EF4-FFF2-40B4-BE49-F238E27FC236}">
                <a16:creationId xmlns:a16="http://schemas.microsoft.com/office/drawing/2014/main" id="{8D5881FF-BA55-B224-6985-00692ECB5938}"/>
              </a:ext>
            </a:extLst>
          </p:cNvPr>
          <p:cNvPicPr>
            <a:picLocks noChangeAspect="1"/>
          </p:cNvPicPr>
          <p:nvPr/>
        </p:nvPicPr>
        <p:blipFill>
          <a:blip r:embed="rId4"/>
          <a:stretch>
            <a:fillRect/>
          </a:stretch>
        </p:blipFill>
        <p:spPr>
          <a:xfrm>
            <a:off x="3143050" y="2266788"/>
            <a:ext cx="2857899" cy="2324424"/>
          </a:xfrm>
          <a:prstGeom prst="rect">
            <a:avLst/>
          </a:prstGeom>
        </p:spPr>
      </p:pic>
    </p:spTree>
    <p:extLst>
      <p:ext uri="{BB962C8B-B14F-4D97-AF65-F5344CB8AC3E}">
        <p14:creationId xmlns:p14="http://schemas.microsoft.com/office/powerpoint/2010/main" val="255217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latin typeface="+mn-lt"/>
              </a:rPr>
              <a:pPr/>
              <a:t>2</a:t>
            </a:fld>
            <a:endParaRPr lang="en-US" dirty="0">
              <a:latin typeface="+mn-lt"/>
            </a:endParaRPr>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a:latin typeface="+mn-lt"/>
              </a:rPr>
              <a:t>Giới thiệu bài toán</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a:buFontTx/>
              <a:buChar char="-"/>
            </a:pPr>
            <a:r>
              <a:rPr lang="en-US" sz="1600" dirty="0">
                <a:latin typeface="+mn-lt"/>
              </a:rPr>
              <a:t>Lý do </a:t>
            </a:r>
            <a:r>
              <a:rPr lang="en-US" sz="1600" dirty="0" err="1">
                <a:latin typeface="+mn-lt"/>
              </a:rPr>
              <a:t>lựa</a:t>
            </a:r>
            <a:r>
              <a:rPr lang="en-US" sz="1600" dirty="0">
                <a:latin typeface="+mn-lt"/>
              </a:rPr>
              <a:t> </a:t>
            </a:r>
            <a:r>
              <a:rPr lang="en-US" sz="1600" dirty="0" err="1">
                <a:latin typeface="+mn-lt"/>
              </a:rPr>
              <a:t>chọn</a:t>
            </a:r>
            <a:r>
              <a:rPr lang="en-US" sz="1600" dirty="0">
                <a:latin typeface="+mn-lt"/>
              </a:rPr>
              <a:t> </a:t>
            </a:r>
            <a:r>
              <a:rPr lang="en-US" sz="1600" dirty="0" err="1">
                <a:latin typeface="+mn-lt"/>
              </a:rPr>
              <a:t>đề</a:t>
            </a:r>
            <a:r>
              <a:rPr lang="en-US" sz="1600" dirty="0">
                <a:latin typeface="+mn-lt"/>
              </a:rPr>
              <a:t> </a:t>
            </a:r>
            <a:r>
              <a:rPr lang="en-US" sz="1600" dirty="0" err="1">
                <a:latin typeface="+mn-lt"/>
              </a:rPr>
              <a:t>tài</a:t>
            </a:r>
            <a:r>
              <a:rPr lang="en-US" sz="1600" dirty="0">
                <a:latin typeface="+mn-lt"/>
              </a:rPr>
              <a:t> : Trong </a:t>
            </a:r>
            <a:r>
              <a:rPr lang="en-US" sz="1600" dirty="0" err="1">
                <a:latin typeface="+mn-lt"/>
              </a:rPr>
              <a:t>cuộc</a:t>
            </a:r>
            <a:r>
              <a:rPr lang="en-US" sz="1600" dirty="0">
                <a:latin typeface="+mn-lt"/>
              </a:rPr>
              <a:t> </a:t>
            </a:r>
            <a:r>
              <a:rPr lang="en-US" sz="1600" dirty="0" err="1">
                <a:latin typeface="+mn-lt"/>
              </a:rPr>
              <a:t>sống</a:t>
            </a:r>
            <a:r>
              <a:rPr lang="en-US" sz="1600" dirty="0">
                <a:latin typeface="+mn-lt"/>
              </a:rPr>
              <a:t> </a:t>
            </a:r>
            <a:r>
              <a:rPr lang="en-US" sz="1600" dirty="0" err="1">
                <a:latin typeface="+mn-lt"/>
              </a:rPr>
              <a:t>có</a:t>
            </a:r>
            <a:r>
              <a:rPr lang="en-US" sz="1600" dirty="0">
                <a:latin typeface="+mn-lt"/>
              </a:rPr>
              <a:t> </a:t>
            </a:r>
            <a:r>
              <a:rPr lang="en-US" sz="1600" dirty="0" err="1">
                <a:latin typeface="+mn-lt"/>
              </a:rPr>
              <a:t>rất</a:t>
            </a:r>
            <a:r>
              <a:rPr lang="en-US" sz="1600" dirty="0">
                <a:latin typeface="+mn-lt"/>
              </a:rPr>
              <a:t> </a:t>
            </a:r>
            <a:r>
              <a:rPr lang="en-US" sz="1600" dirty="0" err="1">
                <a:latin typeface="+mn-lt"/>
              </a:rPr>
              <a:t>nhiều</a:t>
            </a:r>
            <a:r>
              <a:rPr lang="en-US" sz="1600" dirty="0">
                <a:latin typeface="+mn-lt"/>
              </a:rPr>
              <a:t> </a:t>
            </a:r>
            <a:r>
              <a:rPr lang="en-US" sz="1600" dirty="0" err="1">
                <a:latin typeface="+mn-lt"/>
              </a:rPr>
              <a:t>kỉ</a:t>
            </a:r>
            <a:r>
              <a:rPr lang="en-US" sz="1600" dirty="0">
                <a:latin typeface="+mn-lt"/>
              </a:rPr>
              <a:t> </a:t>
            </a:r>
            <a:r>
              <a:rPr lang="en-US" sz="1600" dirty="0" err="1">
                <a:latin typeface="+mn-lt"/>
              </a:rPr>
              <a:t>niệm</a:t>
            </a:r>
            <a:r>
              <a:rPr lang="en-US" sz="1600" dirty="0">
                <a:latin typeface="+mn-lt"/>
              </a:rPr>
              <a:t> </a:t>
            </a:r>
            <a:r>
              <a:rPr lang="en-US" sz="1600" dirty="0" err="1">
                <a:latin typeface="+mn-lt"/>
              </a:rPr>
              <a:t>hoặc</a:t>
            </a:r>
            <a:r>
              <a:rPr lang="en-US" sz="1600" dirty="0">
                <a:latin typeface="+mn-lt"/>
              </a:rPr>
              <a:t> </a:t>
            </a:r>
            <a:r>
              <a:rPr lang="en-US" sz="1600" dirty="0" err="1">
                <a:latin typeface="+mn-lt"/>
              </a:rPr>
              <a:t>ảnh</a:t>
            </a:r>
            <a:r>
              <a:rPr lang="en-US" sz="1600" dirty="0">
                <a:latin typeface="+mn-lt"/>
              </a:rPr>
              <a:t> </a:t>
            </a:r>
            <a:r>
              <a:rPr lang="en-US" sz="1600" dirty="0" err="1">
                <a:latin typeface="+mn-lt"/>
              </a:rPr>
              <a:t>của</a:t>
            </a:r>
            <a:r>
              <a:rPr lang="en-US" sz="1600" dirty="0">
                <a:latin typeface="+mn-lt"/>
              </a:rPr>
              <a:t> </a:t>
            </a:r>
            <a:r>
              <a:rPr lang="en-US" sz="1600" dirty="0" err="1">
                <a:latin typeface="+mn-lt"/>
              </a:rPr>
              <a:t>các</a:t>
            </a:r>
            <a:r>
              <a:rPr lang="en-US" sz="1600" dirty="0">
                <a:latin typeface="+mn-lt"/>
              </a:rPr>
              <a:t> </a:t>
            </a:r>
            <a:r>
              <a:rPr lang="en-US" sz="1600" dirty="0" err="1">
                <a:latin typeface="+mn-lt"/>
              </a:rPr>
              <a:t>tài</a:t>
            </a:r>
            <a:r>
              <a:rPr lang="en-US" sz="1600" dirty="0">
                <a:latin typeface="+mn-lt"/>
              </a:rPr>
              <a:t> </a:t>
            </a:r>
            <a:r>
              <a:rPr lang="en-US" sz="1600" dirty="0" err="1">
                <a:latin typeface="+mn-lt"/>
              </a:rPr>
              <a:t>liệu</a:t>
            </a:r>
            <a:r>
              <a:rPr lang="en-US" sz="1600" dirty="0">
                <a:latin typeface="+mn-lt"/>
              </a:rPr>
              <a:t> </a:t>
            </a:r>
            <a:r>
              <a:rPr lang="en-US" sz="1600" dirty="0" err="1">
                <a:latin typeface="+mn-lt"/>
              </a:rPr>
              <a:t>khác</a:t>
            </a:r>
            <a:r>
              <a:rPr lang="en-US" sz="1600" dirty="0">
                <a:latin typeface="+mn-lt"/>
              </a:rPr>
              <a:t> </a:t>
            </a:r>
            <a:r>
              <a:rPr lang="en-US" sz="1600" dirty="0" err="1">
                <a:latin typeface="+mn-lt"/>
              </a:rPr>
              <a:t>nhau</a:t>
            </a:r>
            <a:r>
              <a:rPr lang="en-US" sz="1600" dirty="0">
                <a:latin typeface="+mn-lt"/>
              </a:rPr>
              <a:t> </a:t>
            </a:r>
            <a:r>
              <a:rPr lang="en-US" sz="1600" dirty="0" err="1">
                <a:latin typeface="+mn-lt"/>
              </a:rPr>
              <a:t>mà</a:t>
            </a:r>
            <a:r>
              <a:rPr lang="en-US" sz="1600" dirty="0">
                <a:latin typeface="+mn-lt"/>
              </a:rPr>
              <a:t> </a:t>
            </a:r>
            <a:r>
              <a:rPr lang="en-US" sz="1600" dirty="0" err="1">
                <a:latin typeface="+mn-lt"/>
              </a:rPr>
              <a:t>chúng</a:t>
            </a:r>
            <a:r>
              <a:rPr lang="en-US" sz="1600" dirty="0">
                <a:latin typeface="+mn-lt"/>
              </a:rPr>
              <a:t> ta </a:t>
            </a:r>
            <a:r>
              <a:rPr lang="en-US" sz="1600" dirty="0" err="1">
                <a:latin typeface="+mn-lt"/>
              </a:rPr>
              <a:t>đã</a:t>
            </a:r>
            <a:r>
              <a:rPr lang="en-US" sz="1600" dirty="0">
                <a:latin typeface="+mn-lt"/>
              </a:rPr>
              <a:t> </a:t>
            </a:r>
            <a:r>
              <a:rPr lang="en-US" sz="1600" dirty="0" err="1">
                <a:latin typeface="+mn-lt"/>
              </a:rPr>
              <a:t>chụp</a:t>
            </a:r>
            <a:r>
              <a:rPr lang="en-US" sz="1600" dirty="0">
                <a:latin typeface="+mn-lt"/>
              </a:rPr>
              <a:t> </a:t>
            </a:r>
            <a:r>
              <a:rPr lang="en-US" sz="1600" dirty="0" err="1">
                <a:latin typeface="+mn-lt"/>
              </a:rPr>
              <a:t>lại</a:t>
            </a:r>
            <a:r>
              <a:rPr lang="en-US" sz="1600" dirty="0">
                <a:latin typeface="+mn-lt"/>
              </a:rPr>
              <a:t> </a:t>
            </a:r>
            <a:r>
              <a:rPr lang="en-US" sz="1600" dirty="0" err="1">
                <a:latin typeface="+mn-lt"/>
              </a:rPr>
              <a:t>nhưng</a:t>
            </a:r>
            <a:r>
              <a:rPr lang="en-US" sz="1600" dirty="0">
                <a:latin typeface="+mn-lt"/>
              </a:rPr>
              <a:t> </a:t>
            </a:r>
            <a:r>
              <a:rPr lang="en-US" sz="1600" dirty="0" err="1">
                <a:latin typeface="+mn-lt"/>
              </a:rPr>
              <a:t>lại</a:t>
            </a:r>
            <a:r>
              <a:rPr lang="en-US" sz="1600" dirty="0">
                <a:latin typeface="+mn-lt"/>
              </a:rPr>
              <a:t> </a:t>
            </a:r>
            <a:r>
              <a:rPr lang="en-US" sz="1600" dirty="0" err="1">
                <a:latin typeface="+mn-lt"/>
              </a:rPr>
              <a:t>được</a:t>
            </a:r>
            <a:r>
              <a:rPr lang="en-US" sz="1600" dirty="0">
                <a:latin typeface="+mn-lt"/>
              </a:rPr>
              <a:t> </a:t>
            </a:r>
            <a:r>
              <a:rPr lang="en-US" sz="1600" dirty="0" err="1">
                <a:latin typeface="+mn-lt"/>
              </a:rPr>
              <a:t>sắp</a:t>
            </a:r>
            <a:r>
              <a:rPr lang="en-US" sz="1600" dirty="0">
                <a:latin typeface="+mn-lt"/>
              </a:rPr>
              <a:t> </a:t>
            </a:r>
            <a:r>
              <a:rPr lang="en-US" sz="1600" dirty="0" err="1">
                <a:latin typeface="+mn-lt"/>
              </a:rPr>
              <a:t>xếp</a:t>
            </a:r>
            <a:r>
              <a:rPr lang="en-US" sz="1600" dirty="0">
                <a:latin typeface="+mn-lt"/>
              </a:rPr>
              <a:t> </a:t>
            </a:r>
            <a:r>
              <a:rPr lang="en-US" sz="1600" dirty="0" err="1">
                <a:latin typeface="+mn-lt"/>
              </a:rPr>
              <a:t>khá</a:t>
            </a:r>
            <a:r>
              <a:rPr lang="en-US" sz="1600" dirty="0">
                <a:latin typeface="+mn-lt"/>
              </a:rPr>
              <a:t> </a:t>
            </a:r>
            <a:r>
              <a:rPr lang="en-US" sz="1600" dirty="0" err="1">
                <a:latin typeface="+mn-lt"/>
              </a:rPr>
              <a:t>lộn</a:t>
            </a:r>
            <a:r>
              <a:rPr lang="en-US" sz="1600" dirty="0">
                <a:latin typeface="+mn-lt"/>
              </a:rPr>
              <a:t> </a:t>
            </a:r>
            <a:r>
              <a:rPr lang="en-US" sz="1600" dirty="0" err="1">
                <a:latin typeface="+mn-lt"/>
              </a:rPr>
              <a:t>xộn</a:t>
            </a:r>
            <a:r>
              <a:rPr lang="en-US" sz="1600" dirty="0">
                <a:latin typeface="+mn-lt"/>
              </a:rPr>
              <a:t> </a:t>
            </a:r>
            <a:r>
              <a:rPr lang="en-US" sz="1600" dirty="0" err="1">
                <a:latin typeface="+mn-lt"/>
              </a:rPr>
              <a:t>vì</a:t>
            </a:r>
            <a:r>
              <a:rPr lang="en-US" sz="1600" dirty="0">
                <a:latin typeface="+mn-lt"/>
              </a:rPr>
              <a:t> </a:t>
            </a:r>
            <a:r>
              <a:rPr lang="en-US" sz="1600" dirty="0" err="1">
                <a:latin typeface="+mn-lt"/>
              </a:rPr>
              <a:t>vậy</a:t>
            </a:r>
            <a:r>
              <a:rPr lang="en-US" sz="1600" dirty="0">
                <a:latin typeface="+mn-lt"/>
              </a:rPr>
              <a:t> </a:t>
            </a:r>
            <a:r>
              <a:rPr lang="en-US" sz="1600" dirty="0" err="1">
                <a:latin typeface="+mn-lt"/>
              </a:rPr>
              <a:t>chúng</a:t>
            </a:r>
            <a:r>
              <a:rPr lang="en-US" sz="1600" dirty="0">
                <a:latin typeface="+mn-lt"/>
              </a:rPr>
              <a:t> ta </a:t>
            </a:r>
            <a:r>
              <a:rPr lang="en-US" sz="1600" dirty="0" err="1">
                <a:latin typeface="+mn-lt"/>
              </a:rPr>
              <a:t>nên</a:t>
            </a:r>
            <a:r>
              <a:rPr lang="en-US" sz="1600" dirty="0">
                <a:latin typeface="+mn-lt"/>
              </a:rPr>
              <a:t> </a:t>
            </a:r>
            <a:r>
              <a:rPr lang="en-US" sz="1600" dirty="0" err="1">
                <a:latin typeface="+mn-lt"/>
              </a:rPr>
              <a:t>tạo</a:t>
            </a:r>
            <a:r>
              <a:rPr lang="en-US" sz="1600" dirty="0">
                <a:latin typeface="+mn-lt"/>
              </a:rPr>
              <a:t> </a:t>
            </a:r>
            <a:r>
              <a:rPr lang="en-US" sz="1600" dirty="0" err="1">
                <a:latin typeface="+mn-lt"/>
              </a:rPr>
              <a:t>từng</a:t>
            </a:r>
            <a:r>
              <a:rPr lang="en-US" sz="1600" dirty="0">
                <a:latin typeface="+mn-lt"/>
              </a:rPr>
              <a:t> album </a:t>
            </a:r>
            <a:r>
              <a:rPr lang="en-US" sz="1600" dirty="0" err="1">
                <a:latin typeface="+mn-lt"/>
              </a:rPr>
              <a:t>ảnh</a:t>
            </a:r>
            <a:r>
              <a:rPr lang="en-US" sz="1600" dirty="0">
                <a:latin typeface="+mn-lt"/>
              </a:rPr>
              <a:t> </a:t>
            </a:r>
            <a:r>
              <a:rPr lang="en-US" sz="1600" dirty="0" err="1">
                <a:latin typeface="+mn-lt"/>
              </a:rPr>
              <a:t>để</a:t>
            </a:r>
            <a:r>
              <a:rPr lang="en-US" sz="1600" dirty="0">
                <a:latin typeface="+mn-lt"/>
              </a:rPr>
              <a:t> </a:t>
            </a:r>
            <a:r>
              <a:rPr lang="en-US" sz="1600" dirty="0" err="1">
                <a:latin typeface="+mn-lt"/>
              </a:rPr>
              <a:t>có</a:t>
            </a:r>
            <a:r>
              <a:rPr lang="en-US" sz="1600" dirty="0">
                <a:latin typeface="+mn-lt"/>
              </a:rPr>
              <a:t> </a:t>
            </a:r>
            <a:r>
              <a:rPr lang="en-US" sz="1600" dirty="0" err="1">
                <a:latin typeface="+mn-lt"/>
              </a:rPr>
              <a:t>thể</a:t>
            </a:r>
            <a:r>
              <a:rPr lang="en-US" sz="1600" dirty="0">
                <a:latin typeface="+mn-lt"/>
              </a:rPr>
              <a:t> </a:t>
            </a:r>
            <a:r>
              <a:rPr lang="en-US" sz="1600" dirty="0" err="1">
                <a:latin typeface="+mn-lt"/>
              </a:rPr>
              <a:t>dễ</a:t>
            </a:r>
            <a:r>
              <a:rPr lang="en-US" sz="1600" dirty="0">
                <a:latin typeface="+mn-lt"/>
              </a:rPr>
              <a:t> </a:t>
            </a:r>
            <a:r>
              <a:rPr lang="en-US" sz="1600" dirty="0" err="1">
                <a:latin typeface="+mn-lt"/>
              </a:rPr>
              <a:t>dàng</a:t>
            </a:r>
            <a:r>
              <a:rPr lang="en-US" sz="1600" dirty="0">
                <a:latin typeface="+mn-lt"/>
              </a:rPr>
              <a:t> </a:t>
            </a:r>
            <a:r>
              <a:rPr lang="en-US" sz="1600" dirty="0" err="1">
                <a:latin typeface="+mn-lt"/>
              </a:rPr>
              <a:t>xem</a:t>
            </a:r>
            <a:r>
              <a:rPr lang="en-US" sz="1600" dirty="0">
                <a:latin typeface="+mn-lt"/>
              </a:rPr>
              <a:t> </a:t>
            </a:r>
            <a:r>
              <a:rPr lang="en-US" sz="1600" dirty="0" err="1">
                <a:latin typeface="+mn-lt"/>
              </a:rPr>
              <a:t>lại</a:t>
            </a:r>
            <a:r>
              <a:rPr lang="en-US" sz="1600" dirty="0">
                <a:latin typeface="+mn-lt"/>
              </a:rPr>
              <a:t> </a:t>
            </a:r>
            <a:r>
              <a:rPr lang="en-US" sz="1600" dirty="0" err="1">
                <a:latin typeface="+mn-lt"/>
              </a:rPr>
              <a:t>và</a:t>
            </a:r>
            <a:r>
              <a:rPr lang="en-US" sz="1600" dirty="0">
                <a:latin typeface="+mn-lt"/>
              </a:rPr>
              <a:t> </a:t>
            </a:r>
            <a:r>
              <a:rPr lang="en-US" sz="1600" dirty="0" err="1">
                <a:latin typeface="+mn-lt"/>
              </a:rPr>
              <a:t>chỉnh</a:t>
            </a:r>
            <a:r>
              <a:rPr lang="en-US" sz="1600" dirty="0">
                <a:latin typeface="+mn-lt"/>
              </a:rPr>
              <a:t> </a:t>
            </a:r>
            <a:r>
              <a:rPr lang="en-US" sz="1600" dirty="0" err="1">
                <a:latin typeface="+mn-lt"/>
              </a:rPr>
              <a:t>sửa</a:t>
            </a:r>
            <a:r>
              <a:rPr lang="en-US" sz="1600" dirty="0">
                <a:latin typeface="+mn-lt"/>
              </a:rPr>
              <a:t> </a:t>
            </a:r>
            <a:r>
              <a:rPr lang="en-US" sz="1600" dirty="0" err="1">
                <a:latin typeface="+mn-lt"/>
              </a:rPr>
              <a:t>hơn</a:t>
            </a:r>
            <a:r>
              <a:rPr lang="en-US" sz="1600" dirty="0">
                <a:latin typeface="+mn-lt"/>
              </a:rPr>
              <a:t>.</a:t>
            </a:r>
          </a:p>
          <a:p>
            <a:pPr>
              <a:buFontTx/>
              <a:buChar char="-"/>
            </a:pPr>
            <a:r>
              <a:rPr lang="en-US" sz="1600" dirty="0">
                <a:latin typeface="+mn-lt"/>
              </a:rPr>
              <a:t>Input: </a:t>
            </a:r>
            <a:r>
              <a:rPr lang="en-US" sz="1600" dirty="0" err="1">
                <a:latin typeface="+mn-lt"/>
              </a:rPr>
              <a:t>các</a:t>
            </a:r>
            <a:r>
              <a:rPr lang="en-US" sz="1600" dirty="0">
                <a:latin typeface="+mn-lt"/>
              </a:rPr>
              <a:t> </a:t>
            </a:r>
            <a:r>
              <a:rPr lang="en-US" sz="1600" dirty="0" err="1">
                <a:latin typeface="+mn-lt"/>
              </a:rPr>
              <a:t>thao</a:t>
            </a:r>
            <a:r>
              <a:rPr lang="en-US" sz="1600" dirty="0">
                <a:latin typeface="+mn-lt"/>
              </a:rPr>
              <a:t> </a:t>
            </a:r>
            <a:r>
              <a:rPr lang="en-US" sz="1600" dirty="0" err="1">
                <a:latin typeface="+mn-lt"/>
              </a:rPr>
              <a:t>tác</a:t>
            </a:r>
            <a:r>
              <a:rPr lang="en-US" sz="1600" dirty="0">
                <a:latin typeface="+mn-lt"/>
              </a:rPr>
              <a:t> </a:t>
            </a:r>
            <a:r>
              <a:rPr lang="en-US" sz="1600" dirty="0" err="1">
                <a:latin typeface="+mn-lt"/>
              </a:rPr>
              <a:t>trong</a:t>
            </a:r>
            <a:r>
              <a:rPr lang="en-US" sz="1600" dirty="0">
                <a:latin typeface="+mn-lt"/>
              </a:rPr>
              <a:t> album </a:t>
            </a:r>
            <a:r>
              <a:rPr lang="en-US" sz="1600" dirty="0" err="1">
                <a:latin typeface="+mn-lt"/>
              </a:rPr>
              <a:t>ảnh</a:t>
            </a:r>
            <a:r>
              <a:rPr lang="en-US" sz="1600" dirty="0">
                <a:latin typeface="+mn-lt"/>
              </a:rPr>
              <a:t> ( </a:t>
            </a:r>
            <a:r>
              <a:rPr lang="en-US" sz="1600" dirty="0" err="1">
                <a:latin typeface="+mn-lt"/>
              </a:rPr>
              <a:t>thêm</a:t>
            </a:r>
            <a:r>
              <a:rPr lang="en-US" sz="1600" dirty="0">
                <a:latin typeface="+mn-lt"/>
              </a:rPr>
              <a:t>, </a:t>
            </a:r>
            <a:r>
              <a:rPr lang="en-US" sz="1600" dirty="0" err="1">
                <a:latin typeface="+mn-lt"/>
              </a:rPr>
              <a:t>xóa</a:t>
            </a:r>
            <a:r>
              <a:rPr lang="en-US" sz="1600" dirty="0">
                <a:latin typeface="+mn-lt"/>
              </a:rPr>
              <a:t>, </a:t>
            </a:r>
            <a:r>
              <a:rPr lang="en-US" sz="1600" dirty="0" err="1">
                <a:latin typeface="+mn-lt"/>
              </a:rPr>
              <a:t>chỉnh</a:t>
            </a:r>
            <a:r>
              <a:rPr lang="en-US" sz="1600" dirty="0">
                <a:latin typeface="+mn-lt"/>
              </a:rPr>
              <a:t> </a:t>
            </a:r>
            <a:r>
              <a:rPr lang="en-US" sz="1600" dirty="0" err="1">
                <a:latin typeface="+mn-lt"/>
              </a:rPr>
              <a:t>sửa</a:t>
            </a:r>
            <a:r>
              <a:rPr lang="en-US" sz="1600" dirty="0">
                <a:latin typeface="+mn-lt"/>
              </a:rPr>
              <a:t> </a:t>
            </a:r>
            <a:r>
              <a:rPr lang="en-US" sz="1600" dirty="0" err="1">
                <a:latin typeface="+mn-lt"/>
              </a:rPr>
              <a:t>ảnh</a:t>
            </a:r>
            <a:r>
              <a:rPr lang="en-US" sz="1600" dirty="0">
                <a:latin typeface="+mn-lt"/>
              </a:rPr>
              <a:t>).</a:t>
            </a:r>
          </a:p>
          <a:p>
            <a:pPr>
              <a:buFontTx/>
              <a:buChar char="-"/>
            </a:pPr>
            <a:r>
              <a:rPr lang="en-US" sz="1600" dirty="0">
                <a:latin typeface="+mn-lt"/>
              </a:rPr>
              <a:t>Output : album </a:t>
            </a:r>
            <a:r>
              <a:rPr lang="en-US" sz="1600" dirty="0" err="1">
                <a:latin typeface="+mn-lt"/>
              </a:rPr>
              <a:t>ảnh</a:t>
            </a:r>
            <a:r>
              <a:rPr lang="en-US" sz="1600" dirty="0">
                <a:latin typeface="+mn-lt"/>
              </a:rPr>
              <a:t> </a:t>
            </a:r>
            <a:r>
              <a:rPr lang="en-US" sz="1600" dirty="0" err="1">
                <a:latin typeface="+mn-lt"/>
              </a:rPr>
              <a:t>sau</a:t>
            </a:r>
            <a:r>
              <a:rPr lang="en-US" sz="1600" dirty="0">
                <a:latin typeface="+mn-lt"/>
              </a:rPr>
              <a:t> </a:t>
            </a:r>
            <a:r>
              <a:rPr lang="en-US" sz="1600" dirty="0" err="1">
                <a:latin typeface="+mn-lt"/>
              </a:rPr>
              <a:t>khi</a:t>
            </a:r>
            <a:r>
              <a:rPr lang="en-US" sz="1600" dirty="0">
                <a:latin typeface="+mn-lt"/>
              </a:rPr>
              <a:t> </a:t>
            </a:r>
            <a:r>
              <a:rPr lang="en-US" sz="1600" dirty="0" err="1">
                <a:latin typeface="+mn-lt"/>
              </a:rPr>
              <a:t>đã</a:t>
            </a:r>
            <a:r>
              <a:rPr lang="en-US" sz="1600" dirty="0">
                <a:latin typeface="+mn-lt"/>
              </a:rPr>
              <a:t> </a:t>
            </a:r>
            <a:r>
              <a:rPr lang="en-US" sz="1600" dirty="0" err="1">
                <a:latin typeface="+mn-lt"/>
              </a:rPr>
              <a:t>chỉnh</a:t>
            </a:r>
            <a:r>
              <a:rPr lang="en-US" sz="1600" dirty="0">
                <a:latin typeface="+mn-lt"/>
              </a:rPr>
              <a:t> </a:t>
            </a:r>
            <a:r>
              <a:rPr lang="en-US" sz="1600" dirty="0" err="1">
                <a:latin typeface="+mn-lt"/>
              </a:rPr>
              <a:t>sửa</a:t>
            </a:r>
            <a:r>
              <a:rPr lang="en-US" sz="1600" dirty="0">
                <a:latin typeface="+mn-lt"/>
              </a:rPr>
              <a:t>.</a:t>
            </a:r>
          </a:p>
          <a:p>
            <a:pPr>
              <a:buFontTx/>
              <a:buChar char="-"/>
            </a:pPr>
            <a:r>
              <a:rPr lang="en-US" sz="1600" dirty="0" err="1">
                <a:latin typeface="+mn-lt"/>
              </a:rPr>
              <a:t>Bảng</a:t>
            </a:r>
            <a:r>
              <a:rPr lang="en-US" sz="1600" dirty="0">
                <a:latin typeface="+mn-lt"/>
              </a:rPr>
              <a:t> </a:t>
            </a:r>
            <a:r>
              <a:rPr lang="en-US" sz="1600" dirty="0" err="1">
                <a:latin typeface="+mn-lt"/>
              </a:rPr>
              <a:t>giới</a:t>
            </a:r>
            <a:r>
              <a:rPr lang="en-US" sz="1600" dirty="0">
                <a:latin typeface="+mn-lt"/>
              </a:rPr>
              <a:t> </a:t>
            </a:r>
            <a:r>
              <a:rPr lang="en-US" sz="1600" dirty="0" err="1">
                <a:latin typeface="+mn-lt"/>
              </a:rPr>
              <a:t>thiệu</a:t>
            </a:r>
            <a:r>
              <a:rPr lang="en-US" sz="1600" dirty="0">
                <a:latin typeface="+mn-lt"/>
              </a:rPr>
              <a:t> </a:t>
            </a:r>
            <a:r>
              <a:rPr lang="en-US" sz="1600" dirty="0" err="1">
                <a:latin typeface="+mn-lt"/>
              </a:rPr>
              <a:t>thành</a:t>
            </a:r>
            <a:r>
              <a:rPr lang="en-US" sz="1600" dirty="0">
                <a:latin typeface="+mn-lt"/>
              </a:rPr>
              <a:t> </a:t>
            </a:r>
            <a:r>
              <a:rPr lang="en-US" sz="1600" dirty="0" err="1">
                <a:latin typeface="+mn-lt"/>
              </a:rPr>
              <a:t>viên</a:t>
            </a:r>
            <a:r>
              <a:rPr lang="en-US" sz="1600" dirty="0">
                <a:latin typeface="+mn-lt"/>
              </a:rPr>
              <a:t>:</a:t>
            </a:r>
          </a:p>
          <a:p>
            <a:pPr>
              <a:buFontTx/>
              <a:buChar char="-"/>
            </a:pPr>
            <a:endParaRPr lang="en-US" sz="1600" dirty="0">
              <a:latin typeface="+mn-lt"/>
            </a:endParaRPr>
          </a:p>
        </p:txBody>
      </p:sp>
      <p:pic>
        <p:nvPicPr>
          <p:cNvPr id="6" name="Picture 5">
            <a:extLst>
              <a:ext uri="{FF2B5EF4-FFF2-40B4-BE49-F238E27FC236}">
                <a16:creationId xmlns:a16="http://schemas.microsoft.com/office/drawing/2014/main" id="{C053D40A-05E0-43BD-A7B4-2F563B61802C}"/>
              </a:ext>
            </a:extLst>
          </p:cNvPr>
          <p:cNvPicPr>
            <a:picLocks noChangeAspect="1"/>
          </p:cNvPicPr>
          <p:nvPr/>
        </p:nvPicPr>
        <p:blipFill>
          <a:blip r:embed="rId2"/>
          <a:stretch>
            <a:fillRect/>
          </a:stretch>
        </p:blipFill>
        <p:spPr>
          <a:xfrm>
            <a:off x="500331" y="2773111"/>
            <a:ext cx="5297568" cy="1999856"/>
          </a:xfrm>
          <a:prstGeom prst="rect">
            <a:avLst/>
          </a:prstGeom>
        </p:spPr>
      </p:pic>
    </p:spTree>
    <p:extLst>
      <p:ext uri="{BB962C8B-B14F-4D97-AF65-F5344CB8AC3E}">
        <p14:creationId xmlns:p14="http://schemas.microsoft.com/office/powerpoint/2010/main" val="29236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8C201-0611-05A6-0A1E-3CF5B53886D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BC9368-4601-E005-6D4E-F7F72DFE42E0}"/>
              </a:ext>
            </a:extLst>
          </p:cNvPr>
          <p:cNvSpPr>
            <a:spLocks noGrp="1"/>
          </p:cNvSpPr>
          <p:nvPr>
            <p:ph type="sldNum" sz="quarter" idx="12"/>
          </p:nvPr>
        </p:nvSpPr>
        <p:spPr/>
        <p:txBody>
          <a:bodyPr/>
          <a:lstStyle/>
          <a:p>
            <a:fld id="{9EA0BE3B-158A-4EDF-80DC-E394A0D1600F}" type="slidenum">
              <a:rPr lang="en-US" smtClean="0">
                <a:latin typeface="+mn-lt"/>
              </a:rPr>
              <a:pPr/>
              <a:t>20</a:t>
            </a:fld>
            <a:endParaRPr lang="en-US" dirty="0">
              <a:latin typeface="+mn-lt"/>
            </a:endParaRPr>
          </a:p>
        </p:txBody>
      </p:sp>
      <p:sp>
        <p:nvSpPr>
          <p:cNvPr id="7" name="Title 6">
            <a:extLst>
              <a:ext uri="{FF2B5EF4-FFF2-40B4-BE49-F238E27FC236}">
                <a16:creationId xmlns:a16="http://schemas.microsoft.com/office/drawing/2014/main" id="{02CA1361-A097-EE83-6FDE-CCA023153224}"/>
              </a:ext>
            </a:extLst>
          </p:cNvPr>
          <p:cNvSpPr>
            <a:spLocks noGrp="1"/>
          </p:cNvSpPr>
          <p:nvPr>
            <p:ph type="title"/>
          </p:nvPr>
        </p:nvSpPr>
        <p:spPr/>
        <p:txBody>
          <a:bodyPr/>
          <a:lstStyle/>
          <a:p>
            <a:r>
              <a:rPr lang="en-US">
                <a:latin typeface="+mn-lt"/>
              </a:rPr>
              <a:t>Kết quả thực nghiệm</a:t>
            </a:r>
          </a:p>
        </p:txBody>
      </p:sp>
      <p:sp>
        <p:nvSpPr>
          <p:cNvPr id="8" name="Text Placeholder 7">
            <a:extLst>
              <a:ext uri="{FF2B5EF4-FFF2-40B4-BE49-F238E27FC236}">
                <a16:creationId xmlns:a16="http://schemas.microsoft.com/office/drawing/2014/main" id="{0D9C7C98-29CC-A6CC-C9A9-130107077227}"/>
              </a:ext>
            </a:extLst>
          </p:cNvPr>
          <p:cNvSpPr>
            <a:spLocks noGrp="1"/>
          </p:cNvSpPr>
          <p:nvPr>
            <p:ph type="body" sz="quarter" idx="13"/>
          </p:nvPr>
        </p:nvSpPr>
        <p:spPr/>
        <p:txBody>
          <a:bodyPr/>
          <a:lstStyle/>
          <a:p>
            <a:pPr>
              <a:buFontTx/>
              <a:buChar char="-"/>
            </a:pPr>
            <a:r>
              <a:rPr lang="en-US" sz="1600" dirty="0" err="1">
                <a:latin typeface="+mn-lt"/>
              </a:rPr>
              <a:t>Kết</a:t>
            </a:r>
            <a:r>
              <a:rPr lang="en-US" sz="1600" dirty="0">
                <a:latin typeface="+mn-lt"/>
              </a:rPr>
              <a:t> </a:t>
            </a:r>
            <a:r>
              <a:rPr lang="en-US" sz="1600" dirty="0" err="1">
                <a:latin typeface="+mn-lt"/>
              </a:rPr>
              <a:t>quả</a:t>
            </a:r>
            <a:r>
              <a:rPr lang="en-US" sz="1600" dirty="0">
                <a:latin typeface="+mn-lt"/>
              </a:rPr>
              <a:t> </a:t>
            </a:r>
            <a:r>
              <a:rPr lang="en-US" sz="1600" dirty="0" err="1">
                <a:latin typeface="+mn-lt"/>
              </a:rPr>
              <a:t>chạy</a:t>
            </a:r>
            <a:r>
              <a:rPr lang="en-US" sz="1600" dirty="0">
                <a:latin typeface="+mn-lt"/>
              </a:rPr>
              <a:t> test case :</a:t>
            </a:r>
          </a:p>
          <a:p>
            <a:pPr marL="0" indent="0">
              <a:buNone/>
            </a:pPr>
            <a:endParaRPr lang="en-US" sz="1600" dirty="0">
              <a:latin typeface="+mn-lt"/>
            </a:endParaRPr>
          </a:p>
          <a:p>
            <a:pPr marL="0" indent="0">
              <a:buNone/>
            </a:pPr>
            <a:endParaRPr lang="en-US" sz="1600" dirty="0">
              <a:latin typeface="+mn-lt"/>
            </a:endParaRPr>
          </a:p>
          <a:p>
            <a:pPr marL="0" indent="0">
              <a:buNone/>
            </a:pPr>
            <a:endParaRPr lang="en-US" sz="1600" dirty="0">
              <a:latin typeface="+mn-lt"/>
            </a:endParaRPr>
          </a:p>
          <a:p>
            <a:pPr marL="0" indent="0">
              <a:buNone/>
            </a:pPr>
            <a:endParaRPr lang="en-US" sz="1600" dirty="0">
              <a:latin typeface="+mn-lt"/>
            </a:endParaRPr>
          </a:p>
          <a:p>
            <a:pPr marL="0" indent="0">
              <a:buNone/>
            </a:pPr>
            <a:endParaRPr lang="en-US" sz="1600" dirty="0">
              <a:latin typeface="+mn-lt"/>
            </a:endParaRPr>
          </a:p>
          <a:p>
            <a:pPr marL="0" indent="0">
              <a:buNone/>
            </a:pPr>
            <a:endParaRPr lang="en-US" sz="1600" dirty="0">
              <a:latin typeface="+mn-lt"/>
            </a:endParaRPr>
          </a:p>
          <a:p>
            <a:pPr marL="0" indent="0">
              <a:buNone/>
            </a:pPr>
            <a:r>
              <a:rPr lang="en-US" sz="1600">
                <a:latin typeface="+mn-lt"/>
              </a:rPr>
              <a:t>-    Sau </a:t>
            </a:r>
            <a:r>
              <a:rPr lang="en-US" sz="1600" dirty="0" err="1">
                <a:latin typeface="+mn-lt"/>
              </a:rPr>
              <a:t>khi</a:t>
            </a:r>
            <a:r>
              <a:rPr lang="en-US" sz="1600" dirty="0">
                <a:latin typeface="+mn-lt"/>
              </a:rPr>
              <a:t> </a:t>
            </a:r>
            <a:r>
              <a:rPr lang="en-US" sz="1600" dirty="0" err="1">
                <a:latin typeface="+mn-lt"/>
              </a:rPr>
              <a:t>thêm</a:t>
            </a:r>
            <a:r>
              <a:rPr lang="en-US" sz="1600" dirty="0">
                <a:latin typeface="+mn-lt"/>
              </a:rPr>
              <a:t> </a:t>
            </a:r>
            <a:r>
              <a:rPr lang="en-US" sz="1600" dirty="0" err="1">
                <a:latin typeface="+mn-lt"/>
              </a:rPr>
              <a:t>ảnh</a:t>
            </a:r>
            <a:r>
              <a:rPr lang="en-US" sz="1600" dirty="0">
                <a:latin typeface="+mn-lt"/>
              </a:rPr>
              <a:t> </a:t>
            </a:r>
            <a:r>
              <a:rPr lang="en-US" sz="1600" dirty="0" err="1">
                <a:latin typeface="+mn-lt"/>
              </a:rPr>
              <a:t>mới</a:t>
            </a:r>
            <a:r>
              <a:rPr lang="en-US" sz="1600" dirty="0">
                <a:latin typeface="+mn-lt"/>
              </a:rPr>
              <a:t>:</a:t>
            </a:r>
          </a:p>
        </p:txBody>
      </p:sp>
      <p:pic>
        <p:nvPicPr>
          <p:cNvPr id="4" name="Hình ảnh 3">
            <a:extLst>
              <a:ext uri="{FF2B5EF4-FFF2-40B4-BE49-F238E27FC236}">
                <a16:creationId xmlns:a16="http://schemas.microsoft.com/office/drawing/2014/main" id="{4497EABC-A809-84AA-1185-56383C5FBDEC}"/>
              </a:ext>
            </a:extLst>
          </p:cNvPr>
          <p:cNvPicPr>
            <a:picLocks noChangeAspect="1"/>
          </p:cNvPicPr>
          <p:nvPr/>
        </p:nvPicPr>
        <p:blipFill>
          <a:blip r:embed="rId2"/>
          <a:stretch>
            <a:fillRect/>
          </a:stretch>
        </p:blipFill>
        <p:spPr>
          <a:xfrm>
            <a:off x="2772115" y="1231618"/>
            <a:ext cx="2636647" cy="2197382"/>
          </a:xfrm>
          <a:prstGeom prst="rect">
            <a:avLst/>
          </a:prstGeom>
        </p:spPr>
      </p:pic>
      <p:pic>
        <p:nvPicPr>
          <p:cNvPr id="5" name="Hình ảnh 4">
            <a:extLst>
              <a:ext uri="{FF2B5EF4-FFF2-40B4-BE49-F238E27FC236}">
                <a16:creationId xmlns:a16="http://schemas.microsoft.com/office/drawing/2014/main" id="{671CE9F0-6AF9-5E94-D997-D7EB5E9E7C17}"/>
              </a:ext>
            </a:extLst>
          </p:cNvPr>
          <p:cNvPicPr>
            <a:picLocks noChangeAspect="1"/>
          </p:cNvPicPr>
          <p:nvPr/>
        </p:nvPicPr>
        <p:blipFill>
          <a:blip r:embed="rId3"/>
          <a:stretch>
            <a:fillRect/>
          </a:stretch>
        </p:blipFill>
        <p:spPr>
          <a:xfrm>
            <a:off x="2772115" y="3483633"/>
            <a:ext cx="4655228" cy="2389517"/>
          </a:xfrm>
          <a:prstGeom prst="rect">
            <a:avLst/>
          </a:prstGeom>
        </p:spPr>
      </p:pic>
    </p:spTree>
    <p:extLst>
      <p:ext uri="{BB962C8B-B14F-4D97-AF65-F5344CB8AC3E}">
        <p14:creationId xmlns:p14="http://schemas.microsoft.com/office/powerpoint/2010/main" val="1756185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1AAC52-1EC2-4122-8489-1DF6C2D75C11}"/>
              </a:ext>
            </a:extLst>
          </p:cNvPr>
          <p:cNvSpPr>
            <a:spLocks noGrp="1"/>
          </p:cNvSpPr>
          <p:nvPr>
            <p:ph type="sldNum" sz="quarter" idx="12"/>
          </p:nvPr>
        </p:nvSpPr>
        <p:spPr/>
        <p:txBody>
          <a:bodyPr/>
          <a:lstStyle/>
          <a:p>
            <a:fld id="{9EA0BE3B-158A-4EDF-80DC-E394A0D1600F}" type="slidenum">
              <a:rPr lang="en-US" smtClean="0">
                <a:latin typeface="+mn-lt"/>
              </a:rPr>
              <a:pPr/>
              <a:t>21</a:t>
            </a:fld>
            <a:endParaRPr lang="en-US" dirty="0">
              <a:latin typeface="+mn-lt"/>
            </a:endParaRPr>
          </a:p>
        </p:txBody>
      </p:sp>
      <p:sp>
        <p:nvSpPr>
          <p:cNvPr id="3" name="Title 2">
            <a:extLst>
              <a:ext uri="{FF2B5EF4-FFF2-40B4-BE49-F238E27FC236}">
                <a16:creationId xmlns:a16="http://schemas.microsoft.com/office/drawing/2014/main" id="{3ACD5A3A-BC16-4AE7-AC52-53AC4A9165DC}"/>
              </a:ext>
            </a:extLst>
          </p:cNvPr>
          <p:cNvSpPr>
            <a:spLocks noGrp="1"/>
          </p:cNvSpPr>
          <p:nvPr>
            <p:ph type="title"/>
          </p:nvPr>
        </p:nvSpPr>
        <p:spPr/>
        <p:txBody>
          <a:bodyPr/>
          <a:lstStyle/>
          <a:p>
            <a:r>
              <a:rPr lang="en-US">
                <a:latin typeface="+mn-lt"/>
              </a:rPr>
              <a:t>Các khó hạn chế và hướng phát triển</a:t>
            </a:r>
          </a:p>
        </p:txBody>
      </p:sp>
      <p:sp>
        <p:nvSpPr>
          <p:cNvPr id="4" name="Text Placeholder 3">
            <a:extLst>
              <a:ext uri="{FF2B5EF4-FFF2-40B4-BE49-F238E27FC236}">
                <a16:creationId xmlns:a16="http://schemas.microsoft.com/office/drawing/2014/main" id="{F65A9665-D677-4577-AA23-B4FE47041BC2}"/>
              </a:ext>
            </a:extLst>
          </p:cNvPr>
          <p:cNvSpPr>
            <a:spLocks noGrp="1"/>
          </p:cNvSpPr>
          <p:nvPr>
            <p:ph type="body" sz="quarter" idx="13"/>
          </p:nvPr>
        </p:nvSpPr>
        <p:spPr>
          <a:xfrm>
            <a:off x="234950" y="1164920"/>
            <a:ext cx="4105938" cy="4931079"/>
          </a:xfrm>
        </p:spPr>
        <p:txBody>
          <a:bodyPr/>
          <a:lstStyle/>
          <a:p>
            <a:r>
              <a:rPr lang="vi-VN" sz="1600" b="1" dirty="0">
                <a:latin typeface="Calibri" panose="020F0502020204030204" pitchFamily="34" charset="0"/>
                <a:cs typeface="Calibri" panose="020F0502020204030204" pitchFamily="34" charset="0"/>
              </a:rPr>
              <a:t>Các vấn đề của bài toán</a:t>
            </a:r>
            <a:endParaRPr lang="vi-VN" sz="1200" b="1" dirty="0">
              <a:latin typeface="Calibri" panose="020F0502020204030204" pitchFamily="34" charset="0"/>
              <a:cs typeface="Calibri" panose="020F0502020204030204" pitchFamily="34" charset="0"/>
            </a:endParaRPr>
          </a:p>
          <a:p>
            <a:pPr>
              <a:buFont typeface="+mj-lt"/>
              <a:buAutoNum type="arabicPeriod"/>
            </a:pPr>
            <a:r>
              <a:rPr lang="vi-VN" sz="1200" b="1" dirty="0">
                <a:latin typeface="Calibri" panose="020F0502020204030204" pitchFamily="34" charset="0"/>
                <a:cs typeface="Calibri" panose="020F0502020204030204" pitchFamily="34" charset="0"/>
              </a:rPr>
              <a:t>Xử lý dữ liệu trùng lặp:</a:t>
            </a:r>
            <a:endParaRPr lang="vi-VN" sz="1200" dirty="0">
              <a:latin typeface="Calibri" panose="020F0502020204030204" pitchFamily="34" charset="0"/>
              <a:cs typeface="Calibri" panose="020F0502020204030204" pitchFamily="34" charset="0"/>
            </a:endParaRP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Việc xác định và loại bỏ ảnh trùng lặp chỉ dựa trên tên, mà không tính đến các trường thông tin khác như ngày chụp hoặc dung lượng, có thể bỏ sót hoặc không loại bỏ chính xác.</a:t>
            </a: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Trường hợp cả hai ảnh đều đầy đủ thông tin và giống nhau, thuật toán không thể xác định cái nào nên giữ.</a:t>
            </a:r>
          </a:p>
          <a:p>
            <a:pPr>
              <a:buFont typeface="+mj-lt"/>
              <a:buAutoNum type="arabicPeriod" startAt="2"/>
            </a:pPr>
            <a:r>
              <a:rPr lang="vi-VN" sz="1200" b="1" dirty="0">
                <a:latin typeface="Calibri" panose="020F0502020204030204" pitchFamily="34" charset="0"/>
                <a:cs typeface="Calibri" panose="020F0502020204030204" pitchFamily="34" charset="0"/>
              </a:rPr>
              <a:t>Giới hạn dung lượng mảng:</a:t>
            </a:r>
            <a:endParaRPr lang="vi-VN" sz="1200" dirty="0">
              <a:latin typeface="Calibri" panose="020F0502020204030204" pitchFamily="34" charset="0"/>
              <a:cs typeface="Calibri" panose="020F0502020204030204" pitchFamily="34" charset="0"/>
            </a:endParaRP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Hiện tại, số lượng ảnh tối đa được lưu trữ trong chương trình là cố định (100 ảnh). Nếu số lượng ảnh lớn hơn, chương trình sẽ không thể quản lý hết.</a:t>
            </a: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Sử dụng mảng tĩnh không linh hoạt, việc mở rộng bộ nhớ yêu cầu thay đổi mã nguồn.</a:t>
            </a:r>
          </a:p>
          <a:p>
            <a:pPr marL="0" indent="0">
              <a:buNone/>
            </a:pPr>
            <a:endParaRPr lang="en-US" sz="1200" dirty="0">
              <a:latin typeface="Calibri" panose="020F0502020204030204" pitchFamily="34" charset="0"/>
              <a:cs typeface="Calibri" panose="020F0502020204030204" pitchFamily="34" charset="0"/>
            </a:endParaRPr>
          </a:p>
        </p:txBody>
      </p:sp>
      <p:sp>
        <p:nvSpPr>
          <p:cNvPr id="5" name="Text Placeholder 3">
            <a:extLst>
              <a:ext uri="{FF2B5EF4-FFF2-40B4-BE49-F238E27FC236}">
                <a16:creationId xmlns:a16="http://schemas.microsoft.com/office/drawing/2014/main" id="{53E3CEAD-4BE0-ADAF-94E0-E3CE6F3F2476}"/>
              </a:ext>
            </a:extLst>
          </p:cNvPr>
          <p:cNvSpPr txBox="1">
            <a:spLocks/>
          </p:cNvSpPr>
          <p:nvPr/>
        </p:nvSpPr>
        <p:spPr>
          <a:xfrm>
            <a:off x="4572000" y="1164920"/>
            <a:ext cx="4105938" cy="49310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1600" b="1" dirty="0">
                <a:latin typeface="Calibri" panose="020F0502020204030204" pitchFamily="34" charset="0"/>
                <a:cs typeface="Calibri" panose="020F0502020204030204" pitchFamily="34" charset="0"/>
              </a:rPr>
              <a:t>Hướng khắc phục</a:t>
            </a:r>
          </a:p>
          <a:p>
            <a:pPr>
              <a:buFont typeface="+mj-lt"/>
              <a:buAutoNum type="arabicPeriod"/>
            </a:pPr>
            <a:r>
              <a:rPr lang="vi-VN" sz="1200" b="1" dirty="0">
                <a:latin typeface="Calibri" panose="020F0502020204030204" pitchFamily="34" charset="0"/>
                <a:cs typeface="Calibri" panose="020F0502020204030204" pitchFamily="34" charset="0"/>
              </a:rPr>
              <a:t>Nâng cấp xử lý dữ liệu trùng lặp:</a:t>
            </a:r>
            <a:endParaRPr lang="vi-VN" sz="1200" dirty="0">
              <a:latin typeface="Calibri" panose="020F0502020204030204" pitchFamily="34" charset="0"/>
              <a:cs typeface="Calibri" panose="020F0502020204030204" pitchFamily="34" charset="0"/>
            </a:endParaRP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Cải thiện thuật toán loại bỏ ảnh trùng lặp bằng cách so sánh thêm các trường thông tin khác như ngày chụp, dung lượng.</a:t>
            </a: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Cho phép người dùng tùy chọn giữ lại ảnh nào nếu cả hai ảnh đều có thông tin đầy đủ.</a:t>
            </a:r>
          </a:p>
          <a:p>
            <a:pPr>
              <a:buFont typeface="+mj-lt"/>
              <a:buAutoNum type="arabicPeriod" startAt="2"/>
            </a:pPr>
            <a:r>
              <a:rPr lang="vi-VN" sz="1200" b="1" dirty="0">
                <a:latin typeface="Calibri" panose="020F0502020204030204" pitchFamily="34" charset="0"/>
                <a:cs typeface="Calibri" panose="020F0502020204030204" pitchFamily="34" charset="0"/>
              </a:rPr>
              <a:t>Chuyển sang sử dụng cấu trúc dữ liệu linh hoạt:</a:t>
            </a:r>
            <a:endParaRPr lang="vi-VN" sz="1200" dirty="0">
              <a:latin typeface="Calibri" panose="020F0502020204030204" pitchFamily="34" charset="0"/>
              <a:cs typeface="Calibri" panose="020F0502020204030204" pitchFamily="34" charset="0"/>
            </a:endParaRP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Thay thế mảng tĩnh bằng cấu trúc dữ liệu động như std::vector để quản lý số lượng ảnh không giới hạn.</a:t>
            </a:r>
          </a:p>
          <a:p>
            <a:pPr>
              <a:buFont typeface="Arial" panose="020B0604020202020204" pitchFamily="34" charset="0"/>
              <a:buChar char="•"/>
            </a:pPr>
            <a:r>
              <a:rPr lang="vi-VN" sz="1200" dirty="0">
                <a:latin typeface="Calibri" panose="020F0502020204030204" pitchFamily="34" charset="0"/>
                <a:cs typeface="Calibri" panose="020F0502020204030204" pitchFamily="34" charset="0"/>
              </a:rPr>
              <a:t>Điều này giúp dễ dàng mở rộng quy mô và cải thiện hiệu suất quản lý dữ liệu.</a:t>
            </a:r>
          </a:p>
          <a:p>
            <a:pPr marL="0" indent="0">
              <a:buFont typeface="Arial" panose="020B0604020202020204" pitchFamily="34" charset="0"/>
              <a:buNone/>
            </a:pP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513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D03B2E-A962-45C5-85D0-4A401318BB30}"/>
              </a:ext>
            </a:extLst>
          </p:cNvPr>
          <p:cNvSpPr>
            <a:spLocks noGrp="1"/>
          </p:cNvSpPr>
          <p:nvPr>
            <p:ph type="sldNum" sz="quarter" idx="12"/>
          </p:nvPr>
        </p:nvSpPr>
        <p:spPr/>
        <p:txBody>
          <a:bodyPr/>
          <a:lstStyle/>
          <a:p>
            <a:fld id="{9EA0BE3B-158A-4EDF-80DC-E394A0D1600F}" type="slidenum">
              <a:rPr lang="en-US" smtClean="0">
                <a:latin typeface="+mn-lt"/>
              </a:rPr>
              <a:pPr/>
              <a:t>22</a:t>
            </a:fld>
            <a:endParaRPr lang="en-US" dirty="0">
              <a:latin typeface="+mn-lt"/>
            </a:endParaRPr>
          </a:p>
        </p:txBody>
      </p:sp>
      <p:sp>
        <p:nvSpPr>
          <p:cNvPr id="3" name="Title 2">
            <a:extLst>
              <a:ext uri="{FF2B5EF4-FFF2-40B4-BE49-F238E27FC236}">
                <a16:creationId xmlns:a16="http://schemas.microsoft.com/office/drawing/2014/main" id="{B360CD41-5563-4482-97B1-5137A86C313E}"/>
              </a:ext>
            </a:extLst>
          </p:cNvPr>
          <p:cNvSpPr>
            <a:spLocks noGrp="1"/>
          </p:cNvSpPr>
          <p:nvPr>
            <p:ph type="title"/>
          </p:nvPr>
        </p:nvSpPr>
        <p:spPr/>
        <p:txBody>
          <a:bodyPr/>
          <a:lstStyle/>
          <a:p>
            <a:r>
              <a:rPr lang="en-US">
                <a:latin typeface="+mn-lt"/>
              </a:rPr>
              <a:t>Kết luận, đánh giá về mức độ hoàn thành.</a:t>
            </a:r>
          </a:p>
        </p:txBody>
      </p:sp>
      <p:sp>
        <p:nvSpPr>
          <p:cNvPr id="4" name="Text Placeholder 3">
            <a:extLst>
              <a:ext uri="{FF2B5EF4-FFF2-40B4-BE49-F238E27FC236}">
                <a16:creationId xmlns:a16="http://schemas.microsoft.com/office/drawing/2014/main" id="{32F0DBFB-EE2F-486D-92BA-8AA9DB44988A}"/>
              </a:ext>
            </a:extLst>
          </p:cNvPr>
          <p:cNvSpPr>
            <a:spLocks noGrp="1"/>
          </p:cNvSpPr>
          <p:nvPr>
            <p:ph type="body" sz="quarter" idx="13"/>
          </p:nvPr>
        </p:nvSpPr>
        <p:spPr/>
        <p:txBody>
          <a:bodyPr/>
          <a:lstStyle/>
          <a:p>
            <a:pPr>
              <a:buFontTx/>
              <a:buChar char="-"/>
            </a:pPr>
            <a:r>
              <a:rPr lang="en-US" sz="1600">
                <a:latin typeface="+mn-lt"/>
              </a:rPr>
              <a:t>Đánh giá về mức độ hoàn thành : </a:t>
            </a:r>
          </a:p>
          <a:p>
            <a:pPr marL="0" indent="0">
              <a:buNone/>
            </a:pPr>
            <a:r>
              <a:rPr lang="en-US" sz="1600">
                <a:latin typeface="+mn-lt"/>
              </a:rPr>
              <a:t>    Theo đánh giá chung của cả nhóm thì bài tập lớn này đã hoàn thành được 85% bài toán đặt ra, đã giải quyết được và xây dựng được các thao tác cơ bản trong quản lý album ảnh. Tuy nhiên vẫn còn nhiều hạn chế như chưa thể mở rộng thành nhiều album ảnh hoặc để đề bài chính xác hơn cần sử dụng các cấu trúc phức tạp hơn (DSLK or Map) để biểu diễn bài toán.</a:t>
            </a:r>
          </a:p>
          <a:p>
            <a:pPr marL="0" indent="0">
              <a:buNone/>
            </a:pPr>
            <a:r>
              <a:rPr lang="en-US" sz="1600">
                <a:latin typeface="+mn-lt"/>
              </a:rPr>
              <a:t> </a:t>
            </a:r>
          </a:p>
          <a:p>
            <a:pPr>
              <a:buFontTx/>
              <a:buChar char="-"/>
            </a:pPr>
            <a:r>
              <a:rPr lang="en-US" sz="1600">
                <a:latin typeface="+mn-lt"/>
              </a:rPr>
              <a:t>Bài học rút ra : </a:t>
            </a:r>
          </a:p>
          <a:p>
            <a:pPr marL="0" indent="0">
              <a:buNone/>
            </a:pPr>
            <a:r>
              <a:rPr lang="en-US" sz="1600">
                <a:latin typeface="+mn-lt"/>
              </a:rPr>
              <a:t>    Sau bài tập lớn này nhóm em rút ra được bài học về phân chia công việc phù hợp với năng lực từng cá nhân sẽ giúp đẩy nhanh tiến trình mà sẽ không phải gặp nhiều tranh cãi hay sai sót. Bên cạnh đó việc hoàn thành bài tập lớn đã giúp chúng em ôn tập và hiểu sâu hơn về các cấu trúc dữ liệu và giải thuật đã học. </a:t>
            </a:r>
          </a:p>
        </p:txBody>
      </p:sp>
    </p:spTree>
    <p:extLst>
      <p:ext uri="{BB962C8B-B14F-4D97-AF65-F5344CB8AC3E}">
        <p14:creationId xmlns:p14="http://schemas.microsoft.com/office/powerpoint/2010/main" val="3651281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latin typeface="+mn-lt"/>
              </a:rPr>
              <a:pPr/>
              <a:t>23</a:t>
            </a:fld>
            <a:endParaRPr lang="en-US" dirty="0">
              <a:latin typeface="+mn-lt"/>
            </a:endParaRPr>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latin typeface="+mn-lt"/>
              </a:rPr>
              <a:t>THANK YOU !</a:t>
            </a:r>
          </a:p>
        </p:txBody>
      </p:sp>
    </p:spTree>
    <p:extLst>
      <p:ext uri="{BB962C8B-B14F-4D97-AF65-F5344CB8AC3E}">
        <p14:creationId xmlns:p14="http://schemas.microsoft.com/office/powerpoint/2010/main" val="283053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latin typeface="+mn-lt"/>
              </a:rPr>
              <a:pPr/>
              <a:t>3</a:t>
            </a:fld>
            <a:endParaRPr lang="en-US">
              <a:latin typeface="+mn-lt"/>
            </a:endParaRPr>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a:latin typeface="+mn-lt"/>
              </a:rPr>
              <a:t>Bảng phân chia công việc</a:t>
            </a:r>
          </a:p>
        </p:txBody>
      </p:sp>
      <p:pic>
        <p:nvPicPr>
          <p:cNvPr id="8" name="Picture 7" descr="A white paper with black text&#10;&#10;Description automatically generated">
            <a:extLst>
              <a:ext uri="{FF2B5EF4-FFF2-40B4-BE49-F238E27FC236}">
                <a16:creationId xmlns:a16="http://schemas.microsoft.com/office/drawing/2014/main" id="{7256A57B-20F2-4B45-BB48-27A37A2D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25" y="1424122"/>
            <a:ext cx="8635896" cy="4221458"/>
          </a:xfrm>
          <a:prstGeom prst="rect">
            <a:avLst/>
          </a:prstGeom>
        </p:spPr>
      </p:pic>
    </p:spTree>
    <p:extLst>
      <p:ext uri="{BB962C8B-B14F-4D97-AF65-F5344CB8AC3E}">
        <p14:creationId xmlns:p14="http://schemas.microsoft.com/office/powerpoint/2010/main" val="6408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latin typeface="+mn-lt"/>
              </a:rPr>
              <a:pPr/>
              <a:t>4</a:t>
            </a:fld>
            <a:endParaRPr lang="en-US" dirty="0">
              <a:latin typeface="+mn-lt"/>
            </a:endParaRPr>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a:latin typeface="+mn-lt"/>
              </a:rPr>
              <a:t>Phương pháp giải quyết </a:t>
            </a:r>
          </a:p>
        </p:txBody>
      </p:sp>
      <p:sp>
        <p:nvSpPr>
          <p:cNvPr id="4" name="Text Placeholder 3">
            <a:extLst>
              <a:ext uri="{FF2B5EF4-FFF2-40B4-BE49-F238E27FC236}">
                <a16:creationId xmlns:a16="http://schemas.microsoft.com/office/drawing/2014/main" id="{BC311219-8684-45FC-A126-E067924AC7F7}"/>
              </a:ext>
            </a:extLst>
          </p:cNvPr>
          <p:cNvSpPr>
            <a:spLocks noGrp="1"/>
          </p:cNvSpPr>
          <p:nvPr>
            <p:ph type="body" sz="quarter" idx="13"/>
          </p:nvPr>
        </p:nvSpPr>
        <p:spPr/>
        <p:txBody>
          <a:bodyPr lIns="91440" tIns="45720" rIns="91440" bIns="45720" anchor="t"/>
          <a:lstStyle/>
          <a:p>
            <a:pPr>
              <a:buFontTx/>
              <a:buChar char="-"/>
            </a:pPr>
            <a:r>
              <a:rPr lang="en-US" sz="1800" dirty="0" err="1">
                <a:latin typeface="Calibri" panose="020F0502020204030204" pitchFamily="34" charset="0"/>
                <a:cs typeface="Calibri" panose="020F0502020204030204" pitchFamily="34" charset="0"/>
              </a:rPr>
              <a:t>Cấu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trúc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dữ</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liệu</a:t>
            </a:r>
            <a:r>
              <a:rPr lang="en-US" sz="1800" dirty="0">
                <a:latin typeface="Calibri" panose="020F0502020204030204" pitchFamily="34" charset="0"/>
                <a:cs typeface="Calibri" panose="020F0502020204030204" pitchFamily="34" charset="0"/>
              </a:rPr>
              <a:t> : Trong </a:t>
            </a:r>
            <a:r>
              <a:rPr lang="en-US" sz="1800" dirty="0" err="1">
                <a:latin typeface="Calibri" panose="020F0502020204030204" pitchFamily="34" charset="0"/>
                <a:cs typeface="Calibri" panose="020F0502020204030204" pitchFamily="34" charset="0"/>
              </a:rPr>
              <a:t>một</a:t>
            </a:r>
            <a:r>
              <a:rPr lang="en-US" sz="1800" dirty="0">
                <a:latin typeface="Calibri" panose="020F0502020204030204" pitchFamily="34" charset="0"/>
                <a:cs typeface="Calibri" panose="020F0502020204030204" pitchFamily="34" charset="0"/>
              </a:rPr>
              <a:t> album </a:t>
            </a:r>
            <a:r>
              <a:rPr lang="en-US" sz="1800" dirty="0" err="1">
                <a:latin typeface="Calibri" panose="020F0502020204030204" pitchFamily="34" charset="0"/>
                <a:cs typeface="Calibri" panose="020F0502020204030204" pitchFamily="34" charset="0"/>
              </a:rPr>
              <a:t>ảnh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các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ảnh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sẽ</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được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lưu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trữ</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dưới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dạng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mảng</a:t>
            </a:r>
            <a:r>
              <a:rPr lang="en-US" sz="1800" dirty="0">
                <a:latin typeface="Calibri" panose="020F0502020204030204" pitchFamily="34" charset="0"/>
                <a:cs typeface="Calibri" panose="020F0502020204030204" pitchFamily="34" charset="0"/>
              </a:rPr>
              <a:t> .</a:t>
            </a:r>
          </a:p>
          <a:p>
            <a:pPr>
              <a:buFontTx/>
              <a:buChar char="-"/>
            </a:pPr>
            <a:r>
              <a:rPr lang="en-US" sz="1800" dirty="0">
                <a:latin typeface="Calibri" panose="020F0502020204030204" pitchFamily="34" charset="0"/>
                <a:cs typeface="Calibri" panose="020F0502020204030204" pitchFamily="34" charset="0"/>
              </a:rPr>
              <a:t>Lý do </a:t>
            </a:r>
            <a:r>
              <a:rPr lang="en-US" sz="1800" dirty="0" err="1">
                <a:latin typeface="Calibri" panose="020F0502020204030204" pitchFamily="34" charset="0"/>
                <a:cs typeface="Calibri" panose="020F0502020204030204" pitchFamily="34" charset="0"/>
              </a:rPr>
              <a:t>lựa</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chọn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cấu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trúc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dữ</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liệu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mảng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là</a:t>
            </a: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Tối ưu code: Gom các phần tử liên quan vào chung một với nhau giúp code gọn gàng hơn.</a:t>
            </a:r>
          </a:p>
          <a:p>
            <a:pPr marL="0" indent="0">
              <a:buNone/>
            </a:pPr>
            <a:r>
              <a:rPr lang="en-US" sz="1800">
                <a:latin typeface="Calibri"/>
                <a:ea typeface="Lato"/>
                <a:cs typeface="Calibri"/>
              </a:rPr>
              <a:t>+ </a:t>
            </a:r>
            <a:r>
              <a:rPr lang="vi-VN" sz="1800">
                <a:latin typeface="Calibri"/>
                <a:ea typeface="Lato"/>
                <a:cs typeface="Calibri"/>
              </a:rPr>
              <a:t>Có thể truy cập ngấu nhiên: Do các vị trí ô lưu trữ liên tiếp ta có thể truy cập ngấu nhiên bằng chỉ số phần tử dễ dàng và nhanh chóng.</a:t>
            </a:r>
          </a:p>
          <a:p>
            <a:pPr marL="0" indent="0">
              <a:buNone/>
            </a:pPr>
            <a:r>
              <a:rPr lang="en-US" sz="1800" dirty="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Dễ thao tác, quản lý và nâng cấp: Như muốn thay đổi các giá trị theo 1 quy luật thì ta sẽ tận dụng sử dụng những vòng lặp lập trình</a:t>
            </a:r>
            <a:endParaRPr lang="en-US" sz="1800" dirty="0">
              <a:latin typeface="Calibri" panose="020F0502020204030204" pitchFamily="34" charset="0"/>
              <a:cs typeface="Calibri" panose="020F0502020204030204" pitchFamily="34" charset="0"/>
            </a:endParaRPr>
          </a:p>
          <a:p>
            <a:pPr>
              <a:buFontTx/>
              <a:buChar char="-"/>
            </a:pPr>
            <a:r>
              <a:rPr lang="en-US" sz="1800" dirty="0" err="1">
                <a:latin typeface="Calibri" panose="020F0502020204030204" pitchFamily="34" charset="0"/>
                <a:cs typeface="Calibri" panose="020F0502020204030204" pitchFamily="34" charset="0"/>
              </a:rPr>
              <a:t>Nhược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điểm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của</a:t>
            </a:r>
            <a:r>
              <a:rPr lang="en-US" sz="1800" dirty="0">
                <a:latin typeface="Calibri" panose="020F0502020204030204" pitchFamily="34" charset="0"/>
                <a:cs typeface="Calibri" panose="020F0502020204030204" pitchFamily="34" charset="0"/>
              </a:rPr>
              <a:t> CTDL </a:t>
            </a:r>
            <a:r>
              <a:rPr lang="en-US" sz="1800" dirty="0" err="1">
                <a:latin typeface="Calibri" panose="020F0502020204030204" pitchFamily="34" charset="0"/>
                <a:cs typeface="Calibri" panose="020F0502020204030204" pitchFamily="34" charset="0"/>
              </a:rPr>
              <a:t>mảng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là</a:t>
            </a: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Giới hạn kích thước: Khi sử dụng mảng ta phải khai báo kích thước lưu trữ của mảng và không thể thay đổi kích thước trong lúc chạy.</a:t>
            </a:r>
          </a:p>
          <a:p>
            <a:pPr marL="0" indent="0">
              <a:buNone/>
            </a:pPr>
            <a:r>
              <a:rPr lang="en-US" sz="1800" dirty="0">
                <a:latin typeface="Calibri" panose="020F0502020204030204" pitchFamily="34" charset="0"/>
                <a:cs typeface="Calibri" panose="020F0502020204030204" pitchFamily="34" charset="0"/>
              </a:rPr>
              <a:t>+ </a:t>
            </a:r>
            <a:r>
              <a:rPr lang="vi-VN" sz="1800" dirty="0">
                <a:latin typeface="Calibri" panose="020F0502020204030204" pitchFamily="34" charset="0"/>
                <a:cs typeface="Calibri" panose="020F0502020204030204" pitchFamily="34" charset="0"/>
              </a:rPr>
              <a:t>Vùng lưu trữ phải liên tiếp: Đây cũng là vừa ưu vừa nhược điểm. Vì yêu cầu các ô nhớ liên tiếp nên phải tốn không gian bộ nhớ, hoặc đủ ô nhớ nhớ nhưng các ô nhớ không tiếp nên không thể khai báo được</a:t>
            </a: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=&gt; </a:t>
            </a:r>
            <a:r>
              <a:rPr lang="en-US" sz="1800" dirty="0" err="1">
                <a:latin typeface="Calibri" panose="020F0502020204030204" pitchFamily="34" charset="0"/>
                <a:cs typeface="Calibri" panose="020F0502020204030204" pitchFamily="34" charset="0"/>
              </a:rPr>
              <a:t>Vì</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điều</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kiện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thời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gian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khá</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gấp</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rút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nên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nhóm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chúng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em</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quyết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định</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sử</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dụng</a:t>
            </a:r>
            <a:r>
              <a:rPr lang="en-US" sz="1800" dirty="0">
                <a:latin typeface="Calibri" panose="020F0502020204030204" pitchFamily="34" charset="0"/>
                <a:cs typeface="Calibri" panose="020F0502020204030204" pitchFamily="34" charset="0"/>
              </a:rPr>
              <a:t> CTDL </a:t>
            </a:r>
            <a:r>
              <a:rPr lang="en-US" sz="1800" dirty="0" err="1">
                <a:latin typeface="Calibri" panose="020F0502020204030204" pitchFamily="34" charset="0"/>
                <a:cs typeface="Calibri" panose="020F0502020204030204" pitchFamily="34" charset="0"/>
              </a:rPr>
              <a:t>mảng</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để</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giải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quyết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bài</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toán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này</a:t>
            </a:r>
            <a:r>
              <a:rPr lang="en-US" sz="1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5135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latin typeface="+mn-lt"/>
              </a:rPr>
              <a:pPr/>
              <a:t>5</a:t>
            </a:fld>
            <a:endParaRPr lang="en-US" dirty="0">
              <a:latin typeface="+mn-lt"/>
            </a:endParaRPr>
          </a:p>
        </p:txBody>
      </p:sp>
      <p:sp>
        <p:nvSpPr>
          <p:cNvPr id="3" name="Content Placeholder 2">
            <a:extLst>
              <a:ext uri="{FF2B5EF4-FFF2-40B4-BE49-F238E27FC236}">
                <a16:creationId xmlns:a16="http://schemas.microsoft.com/office/drawing/2014/main" id="{A39BBC82-5CC8-86B3-6CF8-6714E6B82E38}"/>
              </a:ext>
            </a:extLst>
          </p:cNvPr>
          <p:cNvSpPr>
            <a:spLocks noGrp="1"/>
          </p:cNvSpPr>
          <p:nvPr>
            <p:ph sz="half" idx="1"/>
          </p:nvPr>
        </p:nvSpPr>
        <p:spPr>
          <a:xfrm>
            <a:off x="528827" y="1423288"/>
            <a:ext cx="8229859" cy="4442673"/>
          </a:xfrm>
        </p:spPr>
        <p:txBody>
          <a:bodyPr/>
          <a:lstStyle/>
          <a:p>
            <a:pPr>
              <a:buFontTx/>
              <a:buChar char="-"/>
            </a:pPr>
            <a:r>
              <a:rPr lang="en-US" sz="1600">
                <a:latin typeface="+mn-lt"/>
              </a:rPr>
              <a:t>Định nghĩa cấu trúc của một ảnh trong album :</a:t>
            </a:r>
          </a:p>
          <a:p>
            <a:pPr marL="0" indent="0">
              <a:buNone/>
            </a:pPr>
            <a:r>
              <a:rPr lang="vi-VN" sz="1600">
                <a:latin typeface="+mn-lt"/>
              </a:rPr>
              <a:t>struct </a:t>
            </a:r>
            <a:r>
              <a:rPr lang="vi-VN" sz="1600">
                <a:solidFill>
                  <a:schemeClr val="accent1">
                    <a:lumMod val="50000"/>
                  </a:schemeClr>
                </a:solidFill>
                <a:latin typeface="+mn-lt"/>
              </a:rPr>
              <a:t>Photo</a:t>
            </a:r>
            <a:r>
              <a:rPr lang="vi-VN" sz="1600">
                <a:latin typeface="+mn-lt"/>
              </a:rPr>
              <a:t> {</a:t>
            </a:r>
          </a:p>
          <a:p>
            <a:pPr marL="0" indent="0">
              <a:buNone/>
            </a:pPr>
            <a:r>
              <a:rPr lang="vi-VN" sz="1600">
                <a:latin typeface="+mn-lt"/>
              </a:rPr>
              <a:t>    string name;  // Tên ảnh</a:t>
            </a:r>
          </a:p>
          <a:p>
            <a:pPr marL="0" indent="0">
              <a:buNone/>
            </a:pPr>
            <a:r>
              <a:rPr lang="vi-VN" sz="1600">
                <a:latin typeface="+mn-lt"/>
              </a:rPr>
              <a:t>    string date;  // Ngày chụp (định dạng dd-mm-yyyy)</a:t>
            </a:r>
          </a:p>
          <a:p>
            <a:pPr marL="0" indent="0">
              <a:buNone/>
            </a:pPr>
            <a:r>
              <a:rPr lang="vi-VN" sz="1600">
                <a:latin typeface="+mn-lt"/>
              </a:rPr>
              <a:t>    float size;   // Dung lượng ảnh (đơn vị: MB)</a:t>
            </a:r>
          </a:p>
          <a:p>
            <a:pPr marL="0" indent="0">
              <a:buNone/>
            </a:pPr>
            <a:r>
              <a:rPr lang="vi-VN" sz="1600">
                <a:latin typeface="+mn-lt"/>
              </a:rPr>
              <a:t>};</a:t>
            </a:r>
            <a:endParaRPr lang="en-US" sz="1600">
              <a:latin typeface="+mn-lt"/>
            </a:endParaRPr>
          </a:p>
          <a:p>
            <a:pPr>
              <a:buFontTx/>
              <a:buChar char="-"/>
            </a:pPr>
            <a:r>
              <a:rPr lang="en-US" sz="1600">
                <a:latin typeface="+mn-lt"/>
              </a:rPr>
              <a:t>Số lượng phần tử lưu trữ tối đa là 100 ảnh.</a:t>
            </a:r>
          </a:p>
          <a:p>
            <a:pPr>
              <a:buFont typeface="Symbol" panose="05050102010706020507" pitchFamily="18" charset="2"/>
              <a:buChar char="Þ"/>
            </a:pPr>
            <a:r>
              <a:rPr lang="en-US" sz="1600">
                <a:latin typeface="+mn-lt"/>
              </a:rPr>
              <a:t>Xác định các thao tác xử lý trong album ảnh:</a:t>
            </a:r>
          </a:p>
          <a:p>
            <a:pPr>
              <a:buFontTx/>
              <a:buChar char="-"/>
            </a:pPr>
            <a:r>
              <a:rPr lang="en-US" sz="1600">
                <a:latin typeface="+mn-lt"/>
              </a:rPr>
              <a:t>Thêm ảnh.</a:t>
            </a:r>
          </a:p>
          <a:p>
            <a:pPr>
              <a:buFontTx/>
              <a:buChar char="-"/>
            </a:pPr>
            <a:r>
              <a:rPr lang="en-US" sz="1600">
                <a:latin typeface="+mn-lt"/>
              </a:rPr>
              <a:t>Xóa ảnh.</a:t>
            </a:r>
          </a:p>
          <a:p>
            <a:pPr>
              <a:buFontTx/>
              <a:buChar char="-"/>
            </a:pPr>
            <a:r>
              <a:rPr lang="en-US" sz="1600">
                <a:latin typeface="+mn-lt"/>
              </a:rPr>
              <a:t>Tìm kiếm theo tên/ ngày tháng.</a:t>
            </a:r>
          </a:p>
          <a:p>
            <a:pPr>
              <a:buFontTx/>
              <a:buChar char="-"/>
            </a:pPr>
            <a:r>
              <a:rPr lang="en-US" sz="1600">
                <a:latin typeface="+mn-lt"/>
              </a:rPr>
              <a:t>Xóa ảnh trùng lặp.</a:t>
            </a:r>
          </a:p>
          <a:p>
            <a:pPr>
              <a:buFontTx/>
              <a:buChar char="-"/>
            </a:pPr>
            <a:r>
              <a:rPr lang="en-US" sz="1600">
                <a:latin typeface="+mn-lt"/>
              </a:rPr>
              <a:t>Hiển thị danh sách ảnh.</a:t>
            </a:r>
            <a:endParaRPr lang="vi-VN" sz="1600">
              <a:latin typeface="+mn-lt"/>
            </a:endParaRPr>
          </a:p>
          <a:p>
            <a:pPr>
              <a:buFontTx/>
              <a:buChar char="-"/>
            </a:pPr>
            <a:endParaRPr lang="en-US" sz="1600">
              <a:latin typeface="+mn-lt"/>
            </a:endParaRPr>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a:latin typeface="+mn-lt"/>
              </a:rPr>
              <a:t>Phương pháp giải quyết </a:t>
            </a:r>
          </a:p>
        </p:txBody>
      </p:sp>
    </p:spTree>
    <p:extLst>
      <p:ext uri="{BB962C8B-B14F-4D97-AF65-F5344CB8AC3E}">
        <p14:creationId xmlns:p14="http://schemas.microsoft.com/office/powerpoint/2010/main" val="134184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a:latin typeface="+mn-lt"/>
              </a:rPr>
              <a:t>Giải thuật, phương thức:</a:t>
            </a:r>
          </a:p>
        </p:txBody>
      </p:sp>
      <p:sp>
        <p:nvSpPr>
          <p:cNvPr id="3" name="Content Placeholder 2">
            <a:extLst>
              <a:ext uri="{FF2B5EF4-FFF2-40B4-BE49-F238E27FC236}">
                <a16:creationId xmlns:a16="http://schemas.microsoft.com/office/drawing/2014/main" id="{1B1994D1-B0B9-97CB-A9B2-4F2D31319A30}"/>
              </a:ext>
            </a:extLst>
          </p:cNvPr>
          <p:cNvSpPr>
            <a:spLocks noGrp="1"/>
          </p:cNvSpPr>
          <p:nvPr>
            <p:ph sz="half" idx="1"/>
          </p:nvPr>
        </p:nvSpPr>
        <p:spPr>
          <a:xfrm>
            <a:off x="203803" y="1058542"/>
            <a:ext cx="8736394" cy="5227607"/>
          </a:xfrm>
        </p:spPr>
        <p:txBody>
          <a:bodyPr/>
          <a:lstStyle/>
          <a:p>
            <a:pPr marL="0" indent="0">
              <a:buNone/>
            </a:pPr>
            <a:r>
              <a:rPr lang="en-US" sz="1600">
                <a:latin typeface="+mn-lt"/>
              </a:rPr>
              <a:t>- </a:t>
            </a:r>
            <a:r>
              <a:rPr lang="en-US" sz="1600" dirty="0" err="1">
                <a:latin typeface="+mn-lt"/>
              </a:rPr>
              <a:t>Lưu</a:t>
            </a:r>
            <a:r>
              <a:rPr lang="en-US" sz="1600">
                <a:latin typeface="+mn-lt"/>
              </a:rPr>
              <a:t> </a:t>
            </a:r>
            <a:r>
              <a:rPr lang="en-US" sz="1600" dirty="0" err="1">
                <a:latin typeface="+mn-lt"/>
              </a:rPr>
              <a:t>đồ</a:t>
            </a:r>
            <a:r>
              <a:rPr lang="en-US" sz="1600">
                <a:latin typeface="+mn-lt"/>
              </a:rPr>
              <a:t> </a:t>
            </a:r>
            <a:r>
              <a:rPr lang="en-US" sz="1600" dirty="0" err="1">
                <a:latin typeface="+mn-lt"/>
              </a:rPr>
              <a:t>thuật</a:t>
            </a:r>
            <a:r>
              <a:rPr lang="en-US" sz="1600">
                <a:latin typeface="+mn-lt"/>
              </a:rPr>
              <a:t> </a:t>
            </a:r>
            <a:r>
              <a:rPr lang="en-US" sz="1600" dirty="0" err="1">
                <a:latin typeface="+mn-lt"/>
              </a:rPr>
              <a:t>toán</a:t>
            </a:r>
            <a:r>
              <a:rPr lang="en-US" sz="1600">
                <a:latin typeface="+mn-lt"/>
              </a:rPr>
              <a:t> </a:t>
            </a:r>
            <a:r>
              <a:rPr lang="en-US" sz="1600" dirty="0" err="1">
                <a:latin typeface="+mn-lt"/>
              </a:rPr>
              <a:t>thêm</a:t>
            </a:r>
            <a:r>
              <a:rPr lang="en-US" sz="1600">
                <a:latin typeface="+mn-lt"/>
              </a:rPr>
              <a:t> </a:t>
            </a:r>
            <a:r>
              <a:rPr lang="en-US" sz="1600" dirty="0" err="1">
                <a:latin typeface="+mn-lt"/>
              </a:rPr>
              <a:t>ảnh</a:t>
            </a:r>
            <a:r>
              <a:rPr lang="en-US" sz="1600">
                <a:latin typeface="+mn-lt"/>
              </a:rPr>
              <a:t> </a:t>
            </a:r>
            <a:r>
              <a:rPr lang="en-US" sz="1600" dirty="0" err="1">
                <a:latin typeface="+mn-lt"/>
              </a:rPr>
              <a:t>vào</a:t>
            </a:r>
            <a:r>
              <a:rPr lang="en-US" sz="1600">
                <a:latin typeface="+mn-lt"/>
              </a:rPr>
              <a:t> album :</a:t>
            </a:r>
          </a:p>
          <a:p>
            <a:pPr>
              <a:buFontTx/>
              <a:buChar char="-"/>
            </a:pPr>
            <a:r>
              <a:rPr lang="en-US" sz="1600" dirty="0" err="1">
                <a:latin typeface="+mn-lt"/>
              </a:rPr>
              <a:t>Chú</a:t>
            </a:r>
            <a:r>
              <a:rPr lang="en-US" sz="1600">
                <a:latin typeface="+mn-lt"/>
              </a:rPr>
              <a:t> </a:t>
            </a:r>
            <a:r>
              <a:rPr lang="en-US" sz="1600" dirty="0" err="1">
                <a:latin typeface="+mn-lt"/>
              </a:rPr>
              <a:t>thích</a:t>
            </a:r>
            <a:r>
              <a:rPr lang="en-US" sz="1600">
                <a:latin typeface="+mn-lt"/>
              </a:rPr>
              <a:t> : </a:t>
            </a:r>
          </a:p>
          <a:p>
            <a:pPr marL="0" indent="0">
              <a:buNone/>
            </a:pPr>
            <a:r>
              <a:rPr lang="en-US" sz="1600">
                <a:latin typeface="+mn-lt"/>
              </a:rPr>
              <a:t>+ count : </a:t>
            </a:r>
            <a:r>
              <a:rPr lang="en-US" sz="1600" dirty="0" err="1">
                <a:latin typeface="+mn-lt"/>
              </a:rPr>
              <a:t>số</a:t>
            </a:r>
            <a:r>
              <a:rPr lang="en-US" sz="1600">
                <a:latin typeface="+mn-lt"/>
              </a:rPr>
              <a:t> </a:t>
            </a:r>
            <a:r>
              <a:rPr lang="en-US" sz="1600" dirty="0" err="1">
                <a:latin typeface="+mn-lt"/>
              </a:rPr>
              <a:t>lượng</a:t>
            </a:r>
            <a:r>
              <a:rPr lang="en-US" sz="1600">
                <a:latin typeface="+mn-lt"/>
              </a:rPr>
              <a:t> </a:t>
            </a:r>
            <a:r>
              <a:rPr lang="en-US" sz="1600" dirty="0" err="1">
                <a:latin typeface="+mn-lt"/>
              </a:rPr>
              <a:t>ảnh</a:t>
            </a:r>
            <a:endParaRPr lang="en-US" sz="1600">
              <a:latin typeface="+mn-lt"/>
            </a:endParaRPr>
          </a:p>
          <a:p>
            <a:pPr marL="0" indent="0">
              <a:buNone/>
            </a:pPr>
            <a:r>
              <a:rPr lang="en-US" sz="1600" dirty="0" err="1">
                <a:latin typeface="+mn-lt"/>
              </a:rPr>
              <a:t>đã</a:t>
            </a:r>
            <a:r>
              <a:rPr lang="en-US" sz="1600">
                <a:latin typeface="+mn-lt"/>
              </a:rPr>
              <a:t> </a:t>
            </a:r>
            <a:r>
              <a:rPr lang="en-US" sz="1600" dirty="0" err="1">
                <a:latin typeface="+mn-lt"/>
              </a:rPr>
              <a:t>có</a:t>
            </a:r>
            <a:r>
              <a:rPr lang="en-US" sz="1600">
                <a:latin typeface="+mn-lt"/>
              </a:rPr>
              <a:t> </a:t>
            </a:r>
            <a:r>
              <a:rPr lang="en-US" sz="1600" dirty="0" err="1">
                <a:latin typeface="+mn-lt"/>
              </a:rPr>
              <a:t>trong</a:t>
            </a:r>
            <a:r>
              <a:rPr lang="en-US" sz="1600">
                <a:latin typeface="+mn-lt"/>
              </a:rPr>
              <a:t> album.</a:t>
            </a:r>
          </a:p>
          <a:p>
            <a:pPr marL="0" indent="0">
              <a:buNone/>
            </a:pPr>
            <a:r>
              <a:rPr lang="en-US" sz="1600">
                <a:latin typeface="+mn-lt"/>
              </a:rPr>
              <a:t>+ N: </a:t>
            </a:r>
            <a:r>
              <a:rPr lang="en-US" sz="1600" dirty="0" err="1">
                <a:latin typeface="+mn-lt"/>
              </a:rPr>
              <a:t>số</a:t>
            </a:r>
            <a:r>
              <a:rPr lang="en-US" sz="1600">
                <a:latin typeface="+mn-lt"/>
              </a:rPr>
              <a:t> </a:t>
            </a:r>
            <a:r>
              <a:rPr lang="en-US" sz="1600" dirty="0" err="1">
                <a:latin typeface="+mn-lt"/>
              </a:rPr>
              <a:t>lượng</a:t>
            </a:r>
            <a:r>
              <a:rPr lang="en-US" sz="1600">
                <a:latin typeface="+mn-lt"/>
              </a:rPr>
              <a:t> </a:t>
            </a:r>
            <a:r>
              <a:rPr lang="en-US" sz="1600" dirty="0" err="1">
                <a:latin typeface="+mn-lt"/>
              </a:rPr>
              <a:t>ảnh</a:t>
            </a:r>
            <a:r>
              <a:rPr lang="en-US" sz="1600">
                <a:latin typeface="+mn-lt"/>
              </a:rPr>
              <a:t> </a:t>
            </a:r>
            <a:r>
              <a:rPr lang="en-US" sz="1600" dirty="0" err="1">
                <a:latin typeface="+mn-lt"/>
              </a:rPr>
              <a:t>muốn</a:t>
            </a:r>
            <a:endParaRPr lang="en-US" sz="1600">
              <a:latin typeface="+mn-lt"/>
            </a:endParaRPr>
          </a:p>
          <a:p>
            <a:pPr marL="0" indent="0">
              <a:buNone/>
            </a:pPr>
            <a:r>
              <a:rPr lang="en-US" sz="1600" dirty="0" err="1">
                <a:latin typeface="+mn-lt"/>
              </a:rPr>
              <a:t>Thêm</a:t>
            </a:r>
            <a:r>
              <a:rPr lang="en-US" sz="1600">
                <a:latin typeface="+mn-lt"/>
              </a:rPr>
              <a:t> </a:t>
            </a:r>
            <a:r>
              <a:rPr lang="en-US" sz="1600" dirty="0" err="1">
                <a:latin typeface="+mn-lt"/>
              </a:rPr>
              <a:t>vào</a:t>
            </a:r>
            <a:r>
              <a:rPr lang="en-US" sz="1600">
                <a:latin typeface="+mn-lt"/>
              </a:rPr>
              <a:t>.</a:t>
            </a:r>
          </a:p>
          <a:p>
            <a:pPr marL="0" indent="0">
              <a:buNone/>
            </a:pPr>
            <a:r>
              <a:rPr lang="en-US" sz="1600">
                <a:latin typeface="+mn-lt"/>
              </a:rPr>
              <a:t>+ name: </a:t>
            </a:r>
            <a:r>
              <a:rPr lang="en-US" sz="1600" dirty="0" err="1">
                <a:latin typeface="+mn-lt"/>
              </a:rPr>
              <a:t>tên</a:t>
            </a:r>
            <a:r>
              <a:rPr lang="en-US" sz="1600">
                <a:latin typeface="+mn-lt"/>
              </a:rPr>
              <a:t> </a:t>
            </a:r>
            <a:r>
              <a:rPr lang="en-US" sz="1600" dirty="0" err="1">
                <a:latin typeface="+mn-lt"/>
              </a:rPr>
              <a:t>ảnh</a:t>
            </a:r>
            <a:r>
              <a:rPr lang="en-US" sz="1600">
                <a:latin typeface="+mn-lt"/>
              </a:rPr>
              <a:t>.</a:t>
            </a:r>
          </a:p>
          <a:p>
            <a:pPr marL="0" indent="0">
              <a:buNone/>
            </a:pPr>
            <a:r>
              <a:rPr lang="en-US" sz="1600">
                <a:latin typeface="+mn-lt"/>
              </a:rPr>
              <a:t>+ date: </a:t>
            </a:r>
            <a:r>
              <a:rPr lang="en-US" sz="1600" dirty="0" err="1">
                <a:latin typeface="+mn-lt"/>
              </a:rPr>
              <a:t>ngày</a:t>
            </a:r>
            <a:r>
              <a:rPr lang="en-US" sz="1600">
                <a:latin typeface="+mn-lt"/>
              </a:rPr>
              <a:t> </a:t>
            </a:r>
            <a:r>
              <a:rPr lang="en-US" sz="1600" dirty="0" err="1">
                <a:latin typeface="+mn-lt"/>
              </a:rPr>
              <a:t>tháng</a:t>
            </a:r>
            <a:r>
              <a:rPr lang="en-US" sz="1600">
                <a:latin typeface="+mn-lt"/>
              </a:rPr>
              <a:t> </a:t>
            </a:r>
            <a:r>
              <a:rPr lang="en-US" sz="1600" dirty="0" err="1">
                <a:latin typeface="+mn-lt"/>
              </a:rPr>
              <a:t>chụp</a:t>
            </a:r>
            <a:r>
              <a:rPr lang="en-US" sz="1600">
                <a:latin typeface="+mn-lt"/>
              </a:rPr>
              <a:t>.</a:t>
            </a:r>
          </a:p>
          <a:p>
            <a:pPr marL="0" indent="0">
              <a:buNone/>
            </a:pPr>
            <a:r>
              <a:rPr lang="en-US" sz="1600">
                <a:latin typeface="+mn-lt"/>
              </a:rPr>
              <a:t>+ size: </a:t>
            </a:r>
            <a:r>
              <a:rPr lang="en-US" sz="1600" dirty="0" err="1">
                <a:latin typeface="+mn-lt"/>
              </a:rPr>
              <a:t>kích</a:t>
            </a:r>
            <a:r>
              <a:rPr lang="en-US" sz="1600">
                <a:latin typeface="+mn-lt"/>
              </a:rPr>
              <a:t> </a:t>
            </a:r>
            <a:r>
              <a:rPr lang="en-US" sz="1600" dirty="0" err="1">
                <a:latin typeface="+mn-lt"/>
              </a:rPr>
              <a:t>thước</a:t>
            </a:r>
            <a:r>
              <a:rPr lang="en-US" sz="1600">
                <a:latin typeface="+mn-lt"/>
              </a:rPr>
              <a:t> </a:t>
            </a:r>
            <a:r>
              <a:rPr lang="en-US" sz="1600" dirty="0" err="1">
                <a:latin typeface="+mn-lt"/>
              </a:rPr>
              <a:t>ảnh</a:t>
            </a:r>
            <a:r>
              <a:rPr lang="en-US" sz="1600">
                <a:latin typeface="+mn-lt"/>
              </a:rPr>
              <a:t>.</a:t>
            </a:r>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latin typeface="+mn-lt"/>
              </a:rPr>
              <a:pPr/>
              <a:t>6</a:t>
            </a:fld>
            <a:endParaRPr lang="en-US" dirty="0">
              <a:latin typeface="+mn-lt"/>
            </a:endParaRPr>
          </a:p>
        </p:txBody>
      </p:sp>
      <p:pic>
        <p:nvPicPr>
          <p:cNvPr id="11" name="Picture 10">
            <a:extLst>
              <a:ext uri="{FF2B5EF4-FFF2-40B4-BE49-F238E27FC236}">
                <a16:creationId xmlns:a16="http://schemas.microsoft.com/office/drawing/2014/main" id="{C8617FE5-484F-4C3C-81F2-D0AA7015D74A}"/>
              </a:ext>
            </a:extLst>
          </p:cNvPr>
          <p:cNvPicPr>
            <a:picLocks noChangeAspect="1"/>
          </p:cNvPicPr>
          <p:nvPr/>
        </p:nvPicPr>
        <p:blipFill>
          <a:blip r:embed="rId2"/>
          <a:stretch>
            <a:fillRect/>
          </a:stretch>
        </p:blipFill>
        <p:spPr>
          <a:xfrm>
            <a:off x="2589370" y="1443487"/>
            <a:ext cx="6319553" cy="4684461"/>
          </a:xfrm>
          <a:prstGeom prst="rect">
            <a:avLst/>
          </a:prstGeom>
        </p:spPr>
      </p:pic>
    </p:spTree>
    <p:extLst>
      <p:ext uri="{BB962C8B-B14F-4D97-AF65-F5344CB8AC3E}">
        <p14:creationId xmlns:p14="http://schemas.microsoft.com/office/powerpoint/2010/main" val="365149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latin typeface="+mn-lt"/>
              </a:rPr>
              <a:pPr/>
              <a:t>7</a:t>
            </a:fld>
            <a:endParaRPr lang="en-US" dirty="0">
              <a:latin typeface="+mn-lt"/>
            </a:endParaRPr>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a:latin typeface="+mn-lt"/>
              </a:rPr>
              <a:t>Giải thuật, phương thức:</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marL="0" indent="0">
              <a:buNone/>
            </a:pPr>
            <a:r>
              <a:rPr lang="en-US" sz="1600">
                <a:latin typeface="+mn-lt"/>
              </a:rPr>
              <a:t>- Lưu đồ thuật toán tìm ảnh bằng tên:</a:t>
            </a:r>
          </a:p>
          <a:p>
            <a:pPr>
              <a:buFontTx/>
              <a:buChar char="-"/>
            </a:pPr>
            <a:r>
              <a:rPr lang="en-US" sz="1600">
                <a:latin typeface="+mn-lt"/>
              </a:rPr>
              <a:t>Chú thích:</a:t>
            </a:r>
          </a:p>
          <a:p>
            <a:pPr marL="0" indent="0">
              <a:buNone/>
            </a:pPr>
            <a:r>
              <a:rPr lang="en-US" sz="1600">
                <a:latin typeface="+mn-lt"/>
              </a:rPr>
              <a:t>+ PT[j].name : tên ảnh thứ j trong album</a:t>
            </a:r>
          </a:p>
          <a:p>
            <a:pPr marL="0" indent="0">
              <a:buNone/>
            </a:pPr>
            <a:r>
              <a:rPr lang="en-US" sz="1600">
                <a:latin typeface="+mn-lt"/>
              </a:rPr>
              <a:t>+ count : số lượng ảnh</a:t>
            </a:r>
          </a:p>
          <a:p>
            <a:pPr marL="0" indent="0">
              <a:buNone/>
            </a:pPr>
            <a:r>
              <a:rPr lang="en-US" sz="1600">
                <a:latin typeface="+mn-lt"/>
              </a:rPr>
              <a:t>đã có trong album.</a:t>
            </a:r>
          </a:p>
          <a:p>
            <a:pPr marL="0" indent="0">
              <a:buNone/>
            </a:pPr>
            <a:r>
              <a:rPr lang="en-US" sz="1600">
                <a:latin typeface="+mn-lt"/>
              </a:rPr>
              <a:t>+ name: tên ảnh muốn tìm.</a:t>
            </a:r>
          </a:p>
          <a:p>
            <a:pPr marL="0" indent="0">
              <a:buNone/>
            </a:pPr>
            <a:endParaRPr lang="en-US" sz="1600">
              <a:latin typeface="+mn-lt"/>
            </a:endParaRPr>
          </a:p>
          <a:p>
            <a:pPr marL="0" indent="0">
              <a:buNone/>
            </a:pPr>
            <a:endParaRPr lang="en-US" sz="1600">
              <a:latin typeface="+mn-lt"/>
            </a:endParaRPr>
          </a:p>
        </p:txBody>
      </p:sp>
      <p:pic>
        <p:nvPicPr>
          <p:cNvPr id="6" name="Picture 5">
            <a:extLst>
              <a:ext uri="{FF2B5EF4-FFF2-40B4-BE49-F238E27FC236}">
                <a16:creationId xmlns:a16="http://schemas.microsoft.com/office/drawing/2014/main" id="{288D5C3B-CE70-4AB4-907F-634748971305}"/>
              </a:ext>
            </a:extLst>
          </p:cNvPr>
          <p:cNvPicPr>
            <a:picLocks noChangeAspect="1"/>
          </p:cNvPicPr>
          <p:nvPr/>
        </p:nvPicPr>
        <p:blipFill>
          <a:blip r:embed="rId2"/>
          <a:stretch>
            <a:fillRect/>
          </a:stretch>
        </p:blipFill>
        <p:spPr>
          <a:xfrm>
            <a:off x="4198188" y="1300922"/>
            <a:ext cx="4360269" cy="4795077"/>
          </a:xfrm>
          <a:prstGeom prst="rect">
            <a:avLst/>
          </a:prstGeom>
        </p:spPr>
      </p:pic>
    </p:spTree>
    <p:extLst>
      <p:ext uri="{BB962C8B-B14F-4D97-AF65-F5344CB8AC3E}">
        <p14:creationId xmlns:p14="http://schemas.microsoft.com/office/powerpoint/2010/main" val="64472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2BCA-A953-E4E8-9DF4-8067541650B1}"/>
              </a:ext>
            </a:extLst>
          </p:cNvPr>
          <p:cNvSpPr>
            <a:spLocks noGrp="1"/>
          </p:cNvSpPr>
          <p:nvPr>
            <p:ph type="title"/>
          </p:nvPr>
        </p:nvSpPr>
        <p:spPr/>
        <p:txBody>
          <a:bodyPr/>
          <a:lstStyle/>
          <a:p>
            <a:r>
              <a:rPr lang="en-US">
                <a:latin typeface="+mn-lt"/>
              </a:rPr>
              <a:t>Giải thuật, phương thức:</a:t>
            </a:r>
          </a:p>
        </p:txBody>
      </p:sp>
      <p:sp>
        <p:nvSpPr>
          <p:cNvPr id="3" name="Content Placeholder 2">
            <a:extLst>
              <a:ext uri="{FF2B5EF4-FFF2-40B4-BE49-F238E27FC236}">
                <a16:creationId xmlns:a16="http://schemas.microsoft.com/office/drawing/2014/main" id="{F2CD60EA-6653-3AE7-7289-DD8479DAF267}"/>
              </a:ext>
            </a:extLst>
          </p:cNvPr>
          <p:cNvSpPr>
            <a:spLocks noGrp="1"/>
          </p:cNvSpPr>
          <p:nvPr>
            <p:ph sz="half" idx="1"/>
          </p:nvPr>
        </p:nvSpPr>
        <p:spPr>
          <a:xfrm>
            <a:off x="126521" y="891396"/>
            <a:ext cx="8782402" cy="5296619"/>
          </a:xfrm>
        </p:spPr>
        <p:txBody>
          <a:bodyPr/>
          <a:lstStyle/>
          <a:p>
            <a:pPr marL="0" indent="0">
              <a:buNone/>
            </a:pPr>
            <a:r>
              <a:rPr lang="en-US" sz="1600">
                <a:latin typeface="+mn-lt"/>
              </a:rPr>
              <a:t>- Lưu đồ thuật toán hàm xóa ảnh :</a:t>
            </a:r>
          </a:p>
          <a:p>
            <a:pPr>
              <a:buFontTx/>
              <a:buChar char="-"/>
            </a:pPr>
            <a:r>
              <a:rPr lang="en-US" sz="1600">
                <a:latin typeface="+mn-lt"/>
              </a:rPr>
              <a:t>Chú thích:</a:t>
            </a:r>
          </a:p>
          <a:p>
            <a:pPr marL="0" indent="0">
              <a:buNone/>
            </a:pPr>
            <a:r>
              <a:rPr lang="en-US" sz="1600">
                <a:latin typeface="+mn-lt"/>
              </a:rPr>
              <a:t>+ findname: hàm tìm ảnh theo tên</a:t>
            </a:r>
          </a:p>
          <a:p>
            <a:pPr marL="0" indent="0">
              <a:buNone/>
            </a:pPr>
            <a:r>
              <a:rPr lang="en-US" sz="1600">
                <a:latin typeface="+mn-lt"/>
              </a:rPr>
              <a:t>trả về vị trí j của ảnh tìm thấy.</a:t>
            </a:r>
          </a:p>
          <a:p>
            <a:pPr marL="0" indent="0">
              <a:buNone/>
            </a:pPr>
            <a:r>
              <a:rPr lang="en-US" sz="1600">
                <a:latin typeface="+mn-lt"/>
              </a:rPr>
              <a:t>+ PT[j] : ảnh thứ j trong album</a:t>
            </a:r>
          </a:p>
          <a:p>
            <a:pPr marL="0" indent="0">
              <a:buNone/>
            </a:pPr>
            <a:r>
              <a:rPr lang="en-US" sz="1600">
                <a:latin typeface="+mn-lt"/>
              </a:rPr>
              <a:t>+ count : số lượng ảnh</a:t>
            </a:r>
          </a:p>
          <a:p>
            <a:pPr marL="0" indent="0">
              <a:buNone/>
            </a:pPr>
            <a:r>
              <a:rPr lang="en-US" sz="1600">
                <a:latin typeface="+mn-lt"/>
              </a:rPr>
              <a:t>đã có trong album.</a:t>
            </a:r>
          </a:p>
          <a:p>
            <a:pPr marL="0" indent="0">
              <a:buNone/>
            </a:pPr>
            <a:endParaRPr lang="en-US" sz="1600">
              <a:latin typeface="+mn-lt"/>
            </a:endParaRPr>
          </a:p>
        </p:txBody>
      </p:sp>
      <p:sp>
        <p:nvSpPr>
          <p:cNvPr id="5" name="Slide Number Placeholder 4">
            <a:extLst>
              <a:ext uri="{FF2B5EF4-FFF2-40B4-BE49-F238E27FC236}">
                <a16:creationId xmlns:a16="http://schemas.microsoft.com/office/drawing/2014/main" id="{60385C89-7D1D-5A90-6795-7FC575F1EE57}"/>
              </a:ext>
            </a:extLst>
          </p:cNvPr>
          <p:cNvSpPr>
            <a:spLocks noGrp="1"/>
          </p:cNvSpPr>
          <p:nvPr>
            <p:ph type="sldNum" sz="quarter" idx="12"/>
          </p:nvPr>
        </p:nvSpPr>
        <p:spPr/>
        <p:txBody>
          <a:bodyPr/>
          <a:lstStyle/>
          <a:p>
            <a:fld id="{9EA0BE3B-158A-4EDF-80DC-E394A0D1600F}" type="slidenum">
              <a:rPr lang="en-US" smtClean="0">
                <a:latin typeface="+mn-lt"/>
              </a:rPr>
              <a:pPr/>
              <a:t>8</a:t>
            </a:fld>
            <a:endParaRPr lang="en-US" dirty="0">
              <a:latin typeface="+mn-lt"/>
            </a:endParaRPr>
          </a:p>
        </p:txBody>
      </p:sp>
      <p:pic>
        <p:nvPicPr>
          <p:cNvPr id="6" name="Picture 5">
            <a:extLst>
              <a:ext uri="{FF2B5EF4-FFF2-40B4-BE49-F238E27FC236}">
                <a16:creationId xmlns:a16="http://schemas.microsoft.com/office/drawing/2014/main" id="{E1113805-7445-4A0E-98AE-7F25E9F2E6B2}"/>
              </a:ext>
            </a:extLst>
          </p:cNvPr>
          <p:cNvPicPr>
            <a:picLocks noChangeAspect="1"/>
          </p:cNvPicPr>
          <p:nvPr/>
        </p:nvPicPr>
        <p:blipFill>
          <a:blip r:embed="rId2"/>
          <a:stretch>
            <a:fillRect/>
          </a:stretch>
        </p:blipFill>
        <p:spPr>
          <a:xfrm>
            <a:off x="3409769" y="1178943"/>
            <a:ext cx="5187388" cy="4679862"/>
          </a:xfrm>
          <a:prstGeom prst="rect">
            <a:avLst/>
          </a:prstGeom>
        </p:spPr>
      </p:pic>
    </p:spTree>
    <p:extLst>
      <p:ext uri="{BB962C8B-B14F-4D97-AF65-F5344CB8AC3E}">
        <p14:creationId xmlns:p14="http://schemas.microsoft.com/office/powerpoint/2010/main" val="2581069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331FF-7367-F4F4-10DC-9F4CB4892036}"/>
              </a:ext>
            </a:extLst>
          </p:cNvPr>
          <p:cNvSpPr>
            <a:spLocks noGrp="1"/>
          </p:cNvSpPr>
          <p:nvPr>
            <p:ph type="sldNum" sz="quarter" idx="12"/>
          </p:nvPr>
        </p:nvSpPr>
        <p:spPr/>
        <p:txBody>
          <a:bodyPr/>
          <a:lstStyle/>
          <a:p>
            <a:fld id="{9EA0BE3B-158A-4EDF-80DC-E394A0D1600F}" type="slidenum">
              <a:rPr lang="en-US" smtClean="0">
                <a:latin typeface="+mn-lt"/>
              </a:rPr>
              <a:pPr/>
              <a:t>9</a:t>
            </a:fld>
            <a:endParaRPr lang="en-US" dirty="0">
              <a:latin typeface="+mn-lt"/>
            </a:endParaRPr>
          </a:p>
        </p:txBody>
      </p:sp>
      <p:sp>
        <p:nvSpPr>
          <p:cNvPr id="7" name="Title 6">
            <a:extLst>
              <a:ext uri="{FF2B5EF4-FFF2-40B4-BE49-F238E27FC236}">
                <a16:creationId xmlns:a16="http://schemas.microsoft.com/office/drawing/2014/main" id="{911955AB-9B45-45CA-84A9-7C40C113DFF8}"/>
              </a:ext>
            </a:extLst>
          </p:cNvPr>
          <p:cNvSpPr>
            <a:spLocks noGrp="1"/>
          </p:cNvSpPr>
          <p:nvPr>
            <p:ph type="title"/>
          </p:nvPr>
        </p:nvSpPr>
        <p:spPr/>
        <p:txBody>
          <a:bodyPr/>
          <a:lstStyle/>
          <a:p>
            <a:r>
              <a:rPr lang="en-US">
                <a:latin typeface="+mn-lt"/>
              </a:rPr>
              <a:t>Giải thuật, phương thức:</a:t>
            </a:r>
          </a:p>
        </p:txBody>
      </p:sp>
      <p:sp>
        <p:nvSpPr>
          <p:cNvPr id="8" name="Text Placeholder 7">
            <a:extLst>
              <a:ext uri="{FF2B5EF4-FFF2-40B4-BE49-F238E27FC236}">
                <a16:creationId xmlns:a16="http://schemas.microsoft.com/office/drawing/2014/main" id="{DEBDC115-A449-48B8-A960-9A8344ED76FD}"/>
              </a:ext>
            </a:extLst>
          </p:cNvPr>
          <p:cNvSpPr>
            <a:spLocks noGrp="1"/>
          </p:cNvSpPr>
          <p:nvPr>
            <p:ph type="body" sz="quarter" idx="13"/>
          </p:nvPr>
        </p:nvSpPr>
        <p:spPr/>
        <p:txBody>
          <a:bodyPr/>
          <a:lstStyle/>
          <a:p>
            <a:pPr>
              <a:buFontTx/>
              <a:buChar char="-"/>
            </a:pPr>
            <a:r>
              <a:rPr lang="en-US" sz="1400" dirty="0" err="1">
                <a:latin typeface="Calibri" panose="020F0502020204030204" pitchFamily="34" charset="0"/>
                <a:cs typeface="Calibri" panose="020F0502020204030204" pitchFamily="34" charset="0"/>
              </a:rPr>
              <a:t>Môi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trường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lập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trình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lựa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chọn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là</a:t>
            </a:r>
            <a:r>
              <a:rPr lang="en-US" sz="1400" dirty="0">
                <a:latin typeface="Calibri" panose="020F0502020204030204" pitchFamily="34" charset="0"/>
                <a:cs typeface="Calibri" panose="020F0502020204030204" pitchFamily="34" charset="0"/>
              </a:rPr>
              <a:t> C++ </a:t>
            </a:r>
            <a:r>
              <a:rPr lang="en-US" sz="1400" dirty="0" err="1">
                <a:latin typeface="Calibri" panose="020F0502020204030204" pitchFamily="34" charset="0"/>
                <a:cs typeface="Calibri" panose="020F0502020204030204" pitchFamily="34" charset="0"/>
              </a:rPr>
              <a:t>vì</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đây</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ngôn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ngữ</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lập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trình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nền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tảng</a:t>
            </a:r>
            <a:r>
              <a:rPr lang="en-US" sz="1400" dirty="0">
                <a:latin typeface="Calibri" panose="020F0502020204030204" pitchFamily="34" charset="0"/>
                <a:cs typeface="Calibri" panose="020F0502020204030204" pitchFamily="34" charset="0"/>
              </a:rPr>
              <a:t> , </a:t>
            </a:r>
            <a:r>
              <a:rPr lang="en-US" sz="1400" dirty="0" err="1">
                <a:latin typeface="Calibri" panose="020F0502020204030204" pitchFamily="34" charset="0"/>
                <a:cs typeface="Calibri" panose="020F0502020204030204" pitchFamily="34" charset="0"/>
              </a:rPr>
              <a:t>dễ</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hiểu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cú</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pháp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ngắn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gọn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hơn</a:t>
            </a:r>
            <a:r>
              <a:rPr lang="en-US" sz="1400" dirty="0">
                <a:latin typeface="Calibri" panose="020F0502020204030204" pitchFamily="34" charset="0"/>
                <a:cs typeface="Calibri" panose="020F0502020204030204" pitchFamily="34" charset="0"/>
              </a:rPr>
              <a:t> C.</a:t>
            </a:r>
          </a:p>
          <a:p>
            <a:pPr>
              <a:buFontTx/>
              <a:buChar char="-"/>
            </a:pPr>
            <a:r>
              <a:rPr lang="en-US" sz="1400" dirty="0" err="1">
                <a:latin typeface="Calibri" panose="020F0502020204030204" pitchFamily="34" charset="0"/>
                <a:cs typeface="Calibri" panose="020F0502020204030204" pitchFamily="34" charset="0"/>
              </a:rPr>
              <a:t>Các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thư</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viện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sử</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dụng</a:t>
            </a:r>
            <a:r>
              <a:rPr lang="en-US" sz="1400" dirty="0">
                <a:latin typeface="Calibri" panose="020F0502020204030204" pitchFamily="34" charset="0"/>
                <a:cs typeface="Calibri" panose="020F0502020204030204" pitchFamily="34" charset="0"/>
              </a:rPr>
              <a:t> :</a:t>
            </a:r>
          </a:p>
          <a:p>
            <a:pPr marL="0" indent="0">
              <a:buNone/>
            </a:pP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#include &lt;</a:t>
            </a:r>
            <a:r>
              <a:rPr lang="vi-VN" sz="1400" dirty="0" err="1">
                <a:latin typeface="Calibri" panose="020F0502020204030204" pitchFamily="34" charset="0"/>
                <a:cs typeface="Calibri" panose="020F0502020204030204" pitchFamily="34" charset="0"/>
              </a:rPr>
              <a:t>iostream</a:t>
            </a:r>
            <a:r>
              <a:rPr lang="vi-VN" sz="1400" dirty="0">
                <a:latin typeface="Calibri" panose="020F0502020204030204" pitchFamily="34" charset="0"/>
                <a:cs typeface="Calibri" panose="020F0502020204030204" pitchFamily="34" charset="0"/>
              </a:rPr>
              <a:t>&gt;    // Thư viện nhập/xuất</a:t>
            </a:r>
          </a:p>
          <a:p>
            <a:pPr marL="0" indent="0">
              <a:buNone/>
            </a:pP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#include &lt;</a:t>
            </a:r>
            <a:r>
              <a:rPr lang="vi-VN" sz="1400" dirty="0" err="1">
                <a:latin typeface="Calibri" panose="020F0502020204030204" pitchFamily="34" charset="0"/>
                <a:cs typeface="Calibri" panose="020F0502020204030204" pitchFamily="34" charset="0"/>
              </a:rPr>
              <a:t>sstream</a:t>
            </a:r>
            <a:r>
              <a:rPr lang="vi-VN" sz="1400" dirty="0">
                <a:latin typeface="Calibri" panose="020F0502020204030204" pitchFamily="34" charset="0"/>
                <a:cs typeface="Calibri" panose="020F0502020204030204" pitchFamily="34" charset="0"/>
              </a:rPr>
              <a:t>&gt;     // Thư viện xử lý chuỗi dưới dạng luồng (</a:t>
            </a:r>
            <a:r>
              <a:rPr lang="vi-VN" sz="1400" dirty="0" err="1">
                <a:latin typeface="Calibri" panose="020F0502020204030204" pitchFamily="34" charset="0"/>
                <a:cs typeface="Calibri" panose="020F0502020204030204" pitchFamily="34" charset="0"/>
              </a:rPr>
              <a:t>stream</a:t>
            </a:r>
            <a:r>
              <a:rPr lang="vi-VN" sz="1400" dirty="0">
                <a:latin typeface="Calibri" panose="020F0502020204030204" pitchFamily="34" charset="0"/>
                <a:cs typeface="Calibri" panose="020F0502020204030204" pitchFamily="34" charset="0"/>
              </a:rPr>
              <a:t>)</a:t>
            </a:r>
          </a:p>
          <a:p>
            <a:pPr marL="0" indent="0">
              <a:buNone/>
            </a:pP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#include &lt;</a:t>
            </a:r>
            <a:r>
              <a:rPr lang="vi-VN" sz="1400" dirty="0" err="1">
                <a:latin typeface="Calibri" panose="020F0502020204030204" pitchFamily="34" charset="0"/>
                <a:cs typeface="Calibri" panose="020F0502020204030204" pitchFamily="34" charset="0"/>
              </a:rPr>
              <a:t>string</a:t>
            </a:r>
            <a:r>
              <a:rPr lang="vi-VN" sz="1400" dirty="0">
                <a:latin typeface="Calibri" panose="020F0502020204030204" pitchFamily="34" charset="0"/>
                <a:cs typeface="Calibri" panose="020F0502020204030204" pitchFamily="34" charset="0"/>
              </a:rPr>
              <a:t>&gt;      // Thư viện hỗ trợ làm việc với chuỗi</a:t>
            </a: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a:t>
            </a:r>
            <a:r>
              <a:rPr lang="vi-VN" sz="1400" dirty="0">
                <a:latin typeface="Calibri" panose="020F0502020204030204" pitchFamily="34" charset="0"/>
                <a:cs typeface="Calibri" panose="020F0502020204030204" pitchFamily="34" charset="0"/>
              </a:rPr>
              <a:t>#include &lt;</a:t>
            </a:r>
            <a:r>
              <a:rPr lang="vi-VN" sz="1400" dirty="0" err="1">
                <a:latin typeface="Calibri" panose="020F0502020204030204" pitchFamily="34" charset="0"/>
                <a:cs typeface="Calibri" panose="020F0502020204030204" pitchFamily="34" charset="0"/>
              </a:rPr>
              <a:t>fstream</a:t>
            </a:r>
            <a:r>
              <a:rPr lang="vi-VN" sz="1400" dirty="0">
                <a:latin typeface="Calibri" panose="020F0502020204030204" pitchFamily="34" charset="0"/>
                <a:cs typeface="Calibri" panose="020F0502020204030204" pitchFamily="34" charset="0"/>
              </a:rPr>
              <a:t>&gt;      // Thư viện hỗ trợ làm việc với tệp tin</a:t>
            </a:r>
          </a:p>
          <a:p>
            <a:pPr marL="0" indent="0">
              <a:buNone/>
            </a:pPr>
            <a:endParaRPr lang="en-US" sz="1400" dirty="0">
              <a:latin typeface="Calibri" panose="020F0502020204030204" pitchFamily="34" charset="0"/>
              <a:cs typeface="Calibri" panose="020F0502020204030204" pitchFamily="34" charset="0"/>
            </a:endParaRPr>
          </a:p>
          <a:p>
            <a:pPr>
              <a:buFontTx/>
              <a:buChar char="-"/>
            </a:pPr>
            <a:r>
              <a:rPr lang="en-US" sz="1400" dirty="0" err="1">
                <a:latin typeface="Calibri" panose="020F0502020204030204" pitchFamily="34" charset="0"/>
                <a:cs typeface="Calibri" panose="020F0502020204030204" pitchFamily="34" charset="0"/>
              </a:rPr>
              <a:t>Tổ</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chức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và</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đóng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gói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tổ</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chức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chương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trình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gồm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bước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a:t>
            </a:r>
          </a:p>
          <a:p>
            <a:pPr marL="0" indent="0">
              <a:buNone/>
            </a:pPr>
            <a:r>
              <a:rPr lang="en-US" sz="1400" dirty="0">
                <a:latin typeface="Calibri" panose="020F0502020204030204" pitchFamily="34" charset="0"/>
                <a:cs typeface="Calibri" panose="020F0502020204030204" pitchFamily="34" charset="0"/>
              </a:rPr>
              <a:t>(1): Khai </a:t>
            </a:r>
            <a:r>
              <a:rPr lang="en-US" sz="1400" dirty="0" err="1">
                <a:latin typeface="Calibri" panose="020F0502020204030204" pitchFamily="34" charset="0"/>
                <a:cs typeface="Calibri" panose="020F0502020204030204" pitchFamily="34" charset="0"/>
              </a:rPr>
              <a:t>báo</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thư</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viện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làm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việc</a:t>
            </a:r>
            <a:r>
              <a:rPr lang="en-US" sz="1400" dirty="0">
                <a:latin typeface="Calibri" panose="020F0502020204030204" pitchFamily="34" charset="0"/>
                <a:cs typeface="Calibri" panose="020F0502020204030204" pitchFamily="34" charset="0"/>
              </a:rPr>
              <a:t>.</a:t>
            </a:r>
          </a:p>
          <a:p>
            <a:pPr marL="0" indent="0">
              <a:buNone/>
            </a:pPr>
            <a:r>
              <a:rPr lang="en-US" sz="1400" dirty="0">
                <a:latin typeface="Calibri" panose="020F0502020204030204" pitchFamily="34" charset="0"/>
                <a:cs typeface="Calibri" panose="020F0502020204030204" pitchFamily="34" charset="0"/>
              </a:rPr>
              <a:t>(2): </a:t>
            </a:r>
            <a:r>
              <a:rPr lang="en-US" sz="1400" dirty="0" err="1">
                <a:latin typeface="Calibri" panose="020F0502020204030204" pitchFamily="34" charset="0"/>
                <a:cs typeface="Calibri" panose="020F0502020204030204" pitchFamily="34" charset="0"/>
              </a:rPr>
              <a:t>Định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nghĩa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cấu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trúc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của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một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a:t>
            </a:r>
          </a:p>
          <a:p>
            <a:pPr marL="0" indent="0">
              <a:buNone/>
            </a:pPr>
            <a:r>
              <a:rPr lang="en-US" sz="1400" dirty="0">
                <a:latin typeface="Calibri" panose="020F0502020204030204" pitchFamily="34" charset="0"/>
                <a:cs typeface="Calibri" panose="020F0502020204030204" pitchFamily="34" charset="0"/>
              </a:rPr>
              <a:t>(3): </a:t>
            </a:r>
            <a:r>
              <a:rPr lang="en-US" sz="1400" dirty="0" err="1">
                <a:latin typeface="Calibri" panose="020F0502020204030204" pitchFamily="34" charset="0"/>
                <a:cs typeface="Calibri" panose="020F0502020204030204" pitchFamily="34" charset="0"/>
              </a:rPr>
              <a:t>Xây</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dựng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hàm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thao</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tác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được</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trong</a:t>
            </a:r>
            <a:r>
              <a:rPr lang="en-US" sz="1400" dirty="0">
                <a:latin typeface="Calibri" panose="020F0502020204030204" pitchFamily="34" charset="0"/>
                <a:cs typeface="Calibri" panose="020F0502020204030204" pitchFamily="34" charset="0"/>
              </a:rPr>
              <a:t> album: </a:t>
            </a:r>
            <a:r>
              <a:rPr lang="en-US" sz="1400" dirty="0" err="1">
                <a:latin typeface="Calibri" panose="020F0502020204030204" pitchFamily="34" charset="0"/>
                <a:cs typeface="Calibri" panose="020F0502020204030204" pitchFamily="34" charset="0"/>
              </a:rPr>
              <a:t>Lọai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bỏ</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trùng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lặp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nhập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thông</a:t>
            </a:r>
            <a:r>
              <a:rPr lang="en-US" sz="1400" dirty="0">
                <a:latin typeface="Calibri" panose="020F0502020204030204" pitchFamily="34" charset="0"/>
                <a:cs typeface="Calibri" panose="020F0502020204030204" pitchFamily="34" charset="0"/>
              </a:rPr>
              <a:t> tin </a:t>
            </a:r>
            <a:r>
              <a:rPr lang="en-US" sz="1400" dirty="0" err="1">
                <a:latin typeface="Calibri" panose="020F0502020204030204" pitchFamily="34" charset="0"/>
                <a:cs typeface="Calibri" panose="020F0502020204030204" pitchFamily="34" charset="0"/>
              </a:rPr>
              <a:t>từ</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tệp</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hiển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thị</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danh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sách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hàm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tìm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kiếm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hàm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thêm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hàm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xóa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hàm</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chỉnh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sửa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thông</a:t>
            </a:r>
            <a:r>
              <a:rPr lang="en-US" sz="1400" dirty="0">
                <a:latin typeface="Calibri" panose="020F0502020204030204" pitchFamily="34" charset="0"/>
                <a:cs typeface="Calibri" panose="020F0502020204030204" pitchFamily="34" charset="0"/>
              </a:rPr>
              <a:t> tin </a:t>
            </a:r>
            <a:r>
              <a:rPr lang="en-US" sz="1400" dirty="0" err="1">
                <a:latin typeface="Calibri" panose="020F0502020204030204" pitchFamily="34" charset="0"/>
                <a:cs typeface="Calibri" panose="020F0502020204030204" pitchFamily="34" charset="0"/>
              </a:rPr>
              <a:t>ảnh</a:t>
            </a:r>
            <a:r>
              <a:rPr lang="en-US" sz="1400" dirty="0">
                <a:latin typeface="Calibri" panose="020F0502020204030204" pitchFamily="34" charset="0"/>
                <a:cs typeface="Calibri" panose="020F0502020204030204" pitchFamily="34" charset="0"/>
              </a:rPr>
              <a:t>.</a:t>
            </a:r>
          </a:p>
          <a:p>
            <a:pPr marL="0" indent="0">
              <a:buNone/>
            </a:pPr>
            <a:r>
              <a:rPr lang="en-US" sz="1400" dirty="0">
                <a:latin typeface="Calibri" panose="020F0502020204030204" pitchFamily="34" charset="0"/>
                <a:cs typeface="Calibri" panose="020F0502020204030204" pitchFamily="34" charset="0"/>
              </a:rPr>
              <a:t>(4): </a:t>
            </a:r>
            <a:r>
              <a:rPr lang="en-US" sz="1400" dirty="0" err="1">
                <a:latin typeface="Calibri" panose="020F0502020204030204" pitchFamily="34" charset="0"/>
                <a:cs typeface="Calibri" panose="020F0502020204030204" pitchFamily="34" charset="0"/>
              </a:rPr>
              <a:t>Chương</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trình</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chính</a:t>
            </a:r>
            <a:r>
              <a:rPr lang="en-US" sz="1400" dirty="0">
                <a:latin typeface="Calibri" panose="020F0502020204030204" pitchFamily="34" charset="0"/>
                <a:cs typeface="Calibri" panose="020F0502020204030204" pitchFamily="34" charset="0"/>
              </a:rPr>
              <a:t>.</a:t>
            </a:r>
          </a:p>
          <a:p>
            <a:pPr>
              <a:buFontTx/>
              <a:buChar char="-"/>
            </a:pP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09574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9D3B1A3CBCA94C9C619CD08E0E4046" ma:contentTypeVersion="17" ma:contentTypeDescription="Create a new document." ma:contentTypeScope="" ma:versionID="9ad909adf90e433877b6ff35397b8dad">
  <xsd:schema xmlns:xsd="http://www.w3.org/2001/XMLSchema" xmlns:xs="http://www.w3.org/2001/XMLSchema" xmlns:p="http://schemas.microsoft.com/office/2006/metadata/properties" xmlns:ns3="520977d3-e5b6-4195-9522-2071cc7a7d60" xmlns:ns4="ff7972f0-e6b1-4e81-bd6d-6d5a7ea56092" targetNamespace="http://schemas.microsoft.com/office/2006/metadata/properties" ma:root="true" ma:fieldsID="44c81e5fa7d3dcd33f9349f9a5720a14" ns3:_="" ns4:_="">
    <xsd:import namespace="520977d3-e5b6-4195-9522-2071cc7a7d60"/>
    <xsd:import namespace="ff7972f0-e6b1-4e81-bd6d-6d5a7ea5609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DateTaken" minOccurs="0"/>
                <xsd:element ref="ns3:MediaServiceObjectDetectorVersions" minOccurs="0"/>
                <xsd:element ref="ns3:MediaServiceLocation"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0977d3-e5b6-4195-9522-2071cc7a7d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f7972f0-e6b1-4e81-bd6d-6d5a7ea5609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20977d3-e5b6-4195-9522-2071cc7a7d60" xsi:nil="true"/>
  </documentManagement>
</p:properties>
</file>

<file path=customXml/itemProps1.xml><?xml version="1.0" encoding="utf-8"?>
<ds:datastoreItem xmlns:ds="http://schemas.openxmlformats.org/officeDocument/2006/customXml" ds:itemID="{98D7B3EA-5E27-4258-96D8-68800460C375}">
  <ds:schemaRefs>
    <ds:schemaRef ds:uri="http://schemas.microsoft.com/sharepoint/v3/contenttype/forms"/>
  </ds:schemaRefs>
</ds:datastoreItem>
</file>

<file path=customXml/itemProps2.xml><?xml version="1.0" encoding="utf-8"?>
<ds:datastoreItem xmlns:ds="http://schemas.openxmlformats.org/officeDocument/2006/customXml" ds:itemID="{7DA6EB75-7CE0-453E-BCBB-8736F2E0DB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0977d3-e5b6-4195-9522-2071cc7a7d60"/>
    <ds:schemaRef ds:uri="ff7972f0-e6b1-4e81-bd6d-6d5a7ea560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B338A6-BF75-4103-AE4F-6920C8637D72}">
  <ds:schemaRefs>
    <ds:schemaRef ds:uri="http://purl.org/dc/dcmitype/"/>
    <ds:schemaRef ds:uri="http://schemas.microsoft.com/office/infopath/2007/PartnerControls"/>
    <ds:schemaRef ds:uri="http://purl.org/dc/terms/"/>
    <ds:schemaRef ds:uri="http://schemas.openxmlformats.org/package/2006/metadata/core-properties"/>
    <ds:schemaRef ds:uri="http://purl.org/dc/elements/1.1/"/>
    <ds:schemaRef ds:uri="http://schemas.microsoft.com/office/2006/documentManagement/types"/>
    <ds:schemaRef ds:uri="ff7972f0-e6b1-4e81-bd6d-6d5a7ea56092"/>
    <ds:schemaRef ds:uri="520977d3-e5b6-4195-9522-2071cc7a7d60"/>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515</TotalTime>
  <Words>1585</Words>
  <Application>Microsoft Office PowerPoint</Application>
  <PresentationFormat>Trình chiếu Trên màn hình (4:3)</PresentationFormat>
  <Paragraphs>161</Paragraphs>
  <Slides>23</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23</vt:i4>
      </vt:variant>
    </vt:vector>
  </HeadingPairs>
  <TitlesOfParts>
    <vt:vector size="28" baseType="lpstr">
      <vt:lpstr>Arial</vt:lpstr>
      <vt:lpstr>Calibri</vt:lpstr>
      <vt:lpstr>Lato</vt:lpstr>
      <vt:lpstr>Symbol</vt:lpstr>
      <vt:lpstr>Office Theme</vt:lpstr>
      <vt:lpstr>Bản trình bày PowerPoint</vt:lpstr>
      <vt:lpstr>Giới thiệu bài toán</vt:lpstr>
      <vt:lpstr>Bảng phân chia công việc</vt:lpstr>
      <vt:lpstr>Phương pháp giải quyết </vt:lpstr>
      <vt:lpstr>Phương pháp giải quyết </vt:lpstr>
      <vt:lpstr>Giải thuật, phương thức:</vt:lpstr>
      <vt:lpstr>Giải thuật, phương thức:</vt:lpstr>
      <vt:lpstr>Giải thuật, phương thức:</vt:lpstr>
      <vt:lpstr>Giải thuật, phương thức:</vt:lpstr>
      <vt:lpstr>Các hàm code trong chương trình:</vt:lpstr>
      <vt:lpstr>Các hàm code trong chương trình:</vt:lpstr>
      <vt:lpstr>Các hàm code trong chương trình:</vt:lpstr>
      <vt:lpstr>Các hàm code trong chương trình:</vt:lpstr>
      <vt:lpstr>Các hàm code trong chương trình:</vt:lpstr>
      <vt:lpstr>Các hàm code trong chương trình:</vt:lpstr>
      <vt:lpstr>Các hàm code trong chương trình:</vt:lpstr>
      <vt:lpstr>Test case</vt:lpstr>
      <vt:lpstr>Kết quả thực nghiệm</vt:lpstr>
      <vt:lpstr>Kết quả thực nghiệm</vt:lpstr>
      <vt:lpstr>Kết quả thực nghiệm</vt:lpstr>
      <vt:lpstr>Các khó hạn chế và hướng phát triển</vt:lpstr>
      <vt:lpstr>Kết luận, đánh giá về mức độ hoàn thành.</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Van Binh 20203329</cp:lastModifiedBy>
  <cp:revision>19</cp:revision>
  <dcterms:created xsi:type="dcterms:W3CDTF">2021-05-28T04:32:29Z</dcterms:created>
  <dcterms:modified xsi:type="dcterms:W3CDTF">2024-12-26T14:51:36Z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0x0101006D9D3B1A3CBCA94C9C619CD08E0E4046</vt:lpwstr>
  </property>
</Properties>
</file>