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9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3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56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3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1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0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3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8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6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7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25816B-F48A-4561-B7ED-D283F622AFA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CA4829-31DC-4EC6-9C04-FA3ED93C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5373-A4F5-42A9-97B5-C483BCFC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TỈ LỆ DỰ ĐOÁN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CF67-72A1-446D-9B38-2A3394FF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2 – 2</a:t>
            </a:r>
          </a:p>
          <a:p>
            <a:pPr marL="0" indent="0" algn="ctr">
              <a:buNone/>
            </a:pPr>
            <a:r>
              <a:rPr lang="en-US" sz="6000" b="1" dirty="0"/>
              <a:t>3 – 1 </a:t>
            </a:r>
            <a:r>
              <a:rPr lang="en-US" sz="5000" b="1" dirty="0"/>
              <a:t>HAY</a:t>
            </a:r>
            <a:r>
              <a:rPr lang="en-US" sz="6000" b="1" dirty="0"/>
              <a:t> 1 – 3</a:t>
            </a:r>
          </a:p>
          <a:p>
            <a:pPr marL="0" indent="0" algn="ctr">
              <a:buNone/>
            </a:pPr>
            <a:r>
              <a:rPr lang="en-US" sz="6000" b="1" dirty="0"/>
              <a:t>4 – 1</a:t>
            </a:r>
            <a:r>
              <a:rPr lang="en-US" sz="5000" b="1" dirty="0"/>
              <a:t> HAY </a:t>
            </a:r>
            <a:r>
              <a:rPr lang="en-US" sz="6000" b="1" dirty="0"/>
              <a:t>1 – 4</a:t>
            </a:r>
          </a:p>
        </p:txBody>
      </p:sp>
    </p:spTree>
    <p:extLst>
      <p:ext uri="{BB962C8B-B14F-4D97-AF65-F5344CB8AC3E}">
        <p14:creationId xmlns:p14="http://schemas.microsoft.com/office/powerpoint/2010/main" val="395974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Times New Roman</vt:lpstr>
      <vt:lpstr>Organic</vt:lpstr>
      <vt:lpstr>TỈ LỆ DỰ ĐOÁN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TỈ LỆ DỰ ĐOÁN</dc:title>
  <dc:creator>Binh</dc:creator>
  <cp:lastModifiedBy>Binh</cp:lastModifiedBy>
  <cp:revision>1</cp:revision>
  <dcterms:created xsi:type="dcterms:W3CDTF">2017-07-06T07:17:34Z</dcterms:created>
  <dcterms:modified xsi:type="dcterms:W3CDTF">2017-07-06T07:20:55Z</dcterms:modified>
</cp:coreProperties>
</file>